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FB47D79_FF072DD4.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FFD57FF_7F09112E.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7FFD5802_2DC5F9C2.xml" ContentType="application/vnd.ms-powerpoint.comments+xml"/>
  <Override PartName="/ppt/notesSlides/notesSlide11.xml" ContentType="application/vnd.openxmlformats-officedocument.presentationml.notesSlide+xml"/>
  <Override PartName="/ppt/comments/modernComment_7FFD5805_D73C3313.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7FFD580D_AFD23C93.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 id="2147483813" r:id="rId5"/>
    <p:sldMasterId id="2147483717" r:id="rId6"/>
    <p:sldMasterId id="2147483814" r:id="rId7"/>
  </p:sldMasterIdLst>
  <p:notesMasterIdLst>
    <p:notesMasterId r:id="rId34"/>
  </p:notesMasterIdLst>
  <p:handoutMasterIdLst>
    <p:handoutMasterId r:id="rId35"/>
  </p:handoutMasterIdLst>
  <p:sldIdLst>
    <p:sldId id="261" r:id="rId8"/>
    <p:sldId id="2142535042" r:id="rId9"/>
    <p:sldId id="2142535043" r:id="rId10"/>
    <p:sldId id="2056" r:id="rId11"/>
    <p:sldId id="4592" r:id="rId12"/>
    <p:sldId id="2147309582" r:id="rId13"/>
    <p:sldId id="2147309564" r:id="rId14"/>
    <p:sldId id="4591" r:id="rId15"/>
    <p:sldId id="2142535033" r:id="rId16"/>
    <p:sldId id="2147309565" r:id="rId17"/>
    <p:sldId id="2147309567" r:id="rId18"/>
    <p:sldId id="2147309568" r:id="rId19"/>
    <p:sldId id="2147309569" r:id="rId20"/>
    <p:sldId id="2147309570" r:id="rId21"/>
    <p:sldId id="2147309573" r:id="rId22"/>
    <p:sldId id="2147309574" r:id="rId23"/>
    <p:sldId id="2147309581" r:id="rId24"/>
    <p:sldId id="262" r:id="rId25"/>
    <p:sldId id="2147309583" r:id="rId26"/>
    <p:sldId id="3725" r:id="rId27"/>
    <p:sldId id="2142535050" r:id="rId28"/>
    <p:sldId id="263" r:id="rId29"/>
    <p:sldId id="2142535041" r:id="rId30"/>
    <p:sldId id="4547" r:id="rId31"/>
    <p:sldId id="4548" r:id="rId32"/>
    <p:sldId id="4580" r:id="rId33"/>
  </p:sldIdLst>
  <p:sldSz cx="12192000" cy="6858000"/>
  <p:notesSz cx="6858000" cy="9144000"/>
  <p:defaultTextStyle>
    <a:defPPr>
      <a:defRPr lang="nb-NO"/>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6DB51E-153A-F679-8BD2-31119441E91D}" name="Karl Inge Nygård" initials="KN" userId="S::Karl.Inge.Nygard@skyss.no::e8f98494-c162-41db-a827-d82c56763bea" providerId="AD"/>
  <p188:author id="{A52F793A-2244-8829-2E91-F99D21B27881}" name="Gudrun Einbu" initials="GE" userId="S::Gudrun.Einbu@skyss.no::bb79e18f-5a1c-4c49-9554-2553e3a4215f" providerId="AD"/>
  <p188:author id="{30E15E4B-F701-080B-2AE4-6E18FE2C99F6}" name="Målfrid Vik Sønstabø" initials="MS" userId="S::Malfrid.Vik.Sonstabo@skyss.no::f1de8213-2f69-4d09-b1cf-48ed877fa2eb" providerId="AD"/>
  <p188:author id="{260BF557-2589-44C6-6FEF-E33712193CBC}" name="Maria Markhus Jacobsen" initials="MJ" userId="S::maria.markhus.jacobsen@skyss.no::8542a997-5717-4a82-b9ea-111970b3355f" providerId="AD"/>
  <p188:author id="{88220D75-1D6C-66A9-A511-E35D8E51520C}" name="Hallvard Natvik" initials="HN" userId="S::hallvard.natvik@skyss.no::214fcfe0-7e90-44ce-8b00-40a17ba921dd" providerId="AD"/>
  <p188:author id="{51CF7C77-0939-ECB5-2B54-E1FBC0EDD8D8}" name="Knut Peder Eriksen" initials="KE" userId="S::Knut.Peder.Eriksen@skyss.no::622a7415-8a26-4822-92e9-fb0c0d63f2b8" providerId="AD"/>
  <p188:author id="{678638E8-7A57-2543-B03C-41B57FE195DB}" name="Hallvard Natvik" initials="HN" userId="S::Hallvard.Natvik@skyss.no::214fcfe0-7e90-44ce-8b00-40a17ba921d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4A4A4"/>
    <a:srgbClr val="D2492A"/>
    <a:srgbClr val="828282"/>
    <a:srgbClr val="4E4E4E"/>
    <a:srgbClr val="868686"/>
    <a:srgbClr val="8D8D8D"/>
    <a:srgbClr val="AC3B22"/>
    <a:srgbClr val="B83F24"/>
    <a:srgbClr val="9E371F"/>
    <a:srgbClr val="D24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98F41-4347-45B8-BCE3-749183D65151}" v="137" dt="2025-09-09T07:31:04.975"/>
    <p1510:client id="{937DAD29-7851-43D1-AAE0-2391572252F6}" v="2" dt="2025-09-09T09:27:17.323"/>
    <p1510:client id="{D64E4DC0-34CA-3E95-3F46-5FF54926D538}" v="58" dt="2025-09-08T20:06:43.266"/>
    <p1510:client id="{EE5BD554-C3D0-48BC-9D5B-C09966BCBCE9}" v="228" dt="2025-09-09T09:26:49.013"/>
    <p1510:client id="{F6506B5A-0952-55C3-6507-8A67E6A9A381}" v="116" dt="2025-09-08T20:01:12.69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lf Fløtre Skogedal" userId="2b31bc27-7817-4e01-b2b3-636b945bf006" providerId="ADAL" clId="{937DAD29-7851-43D1-AAE0-2391572252F6}"/>
    <pc:docChg chg="modSld">
      <pc:chgData name="Rolf Fløtre Skogedal" userId="2b31bc27-7817-4e01-b2b3-636b945bf006" providerId="ADAL" clId="{937DAD29-7851-43D1-AAE0-2391572252F6}" dt="2025-09-09T09:27:17.322" v="1"/>
      <pc:docMkLst>
        <pc:docMk/>
      </pc:docMkLst>
      <pc:sldChg chg="modSp">
        <pc:chgData name="Rolf Fløtre Skogedal" userId="2b31bc27-7817-4e01-b2b3-636b945bf006" providerId="ADAL" clId="{937DAD29-7851-43D1-AAE0-2391572252F6}" dt="2025-09-09T09:27:17.322" v="1"/>
        <pc:sldMkLst>
          <pc:docMk/>
          <pc:sldMk cId="387327754" sldId="2142535050"/>
        </pc:sldMkLst>
        <pc:graphicFrameChg chg="mod">
          <ac:chgData name="Rolf Fløtre Skogedal" userId="2b31bc27-7817-4e01-b2b3-636b945bf006" providerId="ADAL" clId="{937DAD29-7851-43D1-AAE0-2391572252F6}" dt="2025-09-09T09:27:17.322" v="1"/>
          <ac:graphicFrameMkLst>
            <pc:docMk/>
            <pc:sldMk cId="387327754" sldId="2142535050"/>
            <ac:graphicFrameMk id="8" creationId="{9167FD97-70B9-AA18-C581-887B0853F7C7}"/>
          </ac:graphicFrameMkLst>
        </pc:graphicFrameChg>
      </pc:sldChg>
    </pc:docChg>
  </pc:docChgLst>
  <pc:docChgLst>
    <pc:chgData name="Knut Peder Eriksen" userId="622a7415-8a26-4822-92e9-fb0c0d63f2b8" providerId="ADAL" clId="{4280E87D-FD91-4578-A2F8-37251D41CB2C}"/>
    <pc:docChg chg="addSld delSld modSld sldOrd">
      <pc:chgData name="Knut Peder Eriksen" userId="622a7415-8a26-4822-92e9-fb0c0d63f2b8" providerId="ADAL" clId="{4280E87D-FD91-4578-A2F8-37251D41CB2C}" dt="2025-09-04T08:27:11.773" v="5" actId="47"/>
      <pc:docMkLst>
        <pc:docMk/>
      </pc:docMkLst>
      <pc:sldChg chg="add del ord">
        <pc:chgData name="Knut Peder Eriksen" userId="622a7415-8a26-4822-92e9-fb0c0d63f2b8" providerId="ADAL" clId="{4280E87D-FD91-4578-A2F8-37251D41CB2C}" dt="2025-09-04T08:27:09.270" v="4"/>
        <pc:sldMkLst>
          <pc:docMk/>
          <pc:sldMk cId="748079925" sldId="2147309564"/>
        </pc:sldMkLst>
      </pc:sldChg>
      <pc:sldChg chg="add del">
        <pc:chgData name="Knut Peder Eriksen" userId="622a7415-8a26-4822-92e9-fb0c0d63f2b8" providerId="ADAL" clId="{4280E87D-FD91-4578-A2F8-37251D41CB2C}" dt="2025-09-04T08:27:11.773" v="5" actId="47"/>
        <pc:sldMkLst>
          <pc:docMk/>
          <pc:sldMk cId="2206950307" sldId="2147309582"/>
        </pc:sldMkLst>
      </pc:sldChg>
      <pc:sldMasterChg chg="delSldLayout">
        <pc:chgData name="Knut Peder Eriksen" userId="622a7415-8a26-4822-92e9-fb0c0d63f2b8" providerId="ADAL" clId="{4280E87D-FD91-4578-A2F8-37251D41CB2C}" dt="2025-09-04T08:27:11.773" v="5" actId="47"/>
        <pc:sldMasterMkLst>
          <pc:docMk/>
          <pc:sldMasterMk cId="2047921423" sldId="2147483717"/>
        </pc:sldMasterMkLst>
        <pc:sldLayoutChg chg="del">
          <pc:chgData name="Knut Peder Eriksen" userId="622a7415-8a26-4822-92e9-fb0c0d63f2b8" providerId="ADAL" clId="{4280E87D-FD91-4578-A2F8-37251D41CB2C}" dt="2025-09-04T08:27:11.773" v="5" actId="47"/>
          <pc:sldLayoutMkLst>
            <pc:docMk/>
            <pc:sldMasterMk cId="2047921423" sldId="2147483717"/>
            <pc:sldLayoutMk cId="1476472238" sldId="2147483726"/>
          </pc:sldLayoutMkLst>
        </pc:sldLayoutChg>
      </pc:sldMasterChg>
    </pc:docChg>
  </pc:docChgLst>
  <pc:docChgLst>
    <pc:chgData name="Hallvard Natvik" userId="S::hallvard.natvik@skyss.no::214fcfe0-7e90-44ce-8b00-40a17ba921dd" providerId="AD" clId="Web-{9D2292A6-FB56-A370-AF03-B942085A2660}"/>
    <pc:docChg chg="delSld modSld">
      <pc:chgData name="Hallvard Natvik" userId="S::hallvard.natvik@skyss.no::214fcfe0-7e90-44ce-8b00-40a17ba921dd" providerId="AD" clId="Web-{9D2292A6-FB56-A370-AF03-B942085A2660}" dt="2025-09-04T15:05:43.202" v="243" actId="20577"/>
      <pc:docMkLst>
        <pc:docMk/>
      </pc:docMkLst>
      <pc:sldChg chg="modSp">
        <pc:chgData name="Hallvard Natvik" userId="S::hallvard.natvik@skyss.no::214fcfe0-7e90-44ce-8b00-40a17ba921dd" providerId="AD" clId="Web-{9D2292A6-FB56-A370-AF03-B942085A2660}" dt="2025-09-04T14:58:16.083" v="75" actId="1076"/>
        <pc:sldMkLst>
          <pc:docMk/>
          <pc:sldMk cId="2131300654" sldId="2147309567"/>
        </pc:sldMkLst>
        <pc:spChg chg="mod">
          <ac:chgData name="Hallvard Natvik" userId="S::hallvard.natvik@skyss.no::214fcfe0-7e90-44ce-8b00-40a17ba921dd" providerId="AD" clId="Web-{9D2292A6-FB56-A370-AF03-B942085A2660}" dt="2025-09-04T14:58:16.083" v="75" actId="1076"/>
          <ac:spMkLst>
            <pc:docMk/>
            <pc:sldMk cId="2131300654" sldId="2147309567"/>
            <ac:spMk id="5" creationId="{E6C2CBDB-C650-9AEA-8243-C0B5ABD9228F}"/>
          </ac:spMkLst>
        </pc:spChg>
      </pc:sldChg>
      <pc:sldChg chg="modSp">
        <pc:chgData name="Hallvard Natvik" userId="S::hallvard.natvik@skyss.no::214fcfe0-7e90-44ce-8b00-40a17ba921dd" providerId="AD" clId="Web-{9D2292A6-FB56-A370-AF03-B942085A2660}" dt="2025-09-04T15:02:34.245" v="150" actId="20577"/>
        <pc:sldMkLst>
          <pc:docMk/>
          <pc:sldMk cId="767949250" sldId="2147309570"/>
        </pc:sldMkLst>
        <pc:spChg chg="mod">
          <ac:chgData name="Hallvard Natvik" userId="S::hallvard.natvik@skyss.no::214fcfe0-7e90-44ce-8b00-40a17ba921dd" providerId="AD" clId="Web-{9D2292A6-FB56-A370-AF03-B942085A2660}" dt="2025-09-04T14:52:59.593" v="17" actId="20577"/>
          <ac:spMkLst>
            <pc:docMk/>
            <pc:sldMk cId="767949250" sldId="2147309570"/>
            <ac:spMk id="2" creationId="{94762BFD-7FF2-E4AC-54FA-1EC4AFD702E9}"/>
          </ac:spMkLst>
        </pc:spChg>
        <pc:spChg chg="mod">
          <ac:chgData name="Hallvard Natvik" userId="S::hallvard.natvik@skyss.no::214fcfe0-7e90-44ce-8b00-40a17ba921dd" providerId="AD" clId="Web-{9D2292A6-FB56-A370-AF03-B942085A2660}" dt="2025-09-04T15:02:34.245" v="150" actId="20577"/>
          <ac:spMkLst>
            <pc:docMk/>
            <pc:sldMk cId="767949250" sldId="2147309570"/>
            <ac:spMk id="3" creationId="{AAB4715A-DC10-2FA8-23B7-7D3633E22673}"/>
          </ac:spMkLst>
        </pc:spChg>
      </pc:sldChg>
      <pc:sldChg chg="del">
        <pc:chgData name="Hallvard Natvik" userId="S::hallvard.natvik@skyss.no::214fcfe0-7e90-44ce-8b00-40a17ba921dd" providerId="AD" clId="Web-{9D2292A6-FB56-A370-AF03-B942085A2660}" dt="2025-09-04T14:55:18.345" v="63"/>
        <pc:sldMkLst>
          <pc:docMk/>
          <pc:sldMk cId="1820304057" sldId="2147309571"/>
        </pc:sldMkLst>
      </pc:sldChg>
      <pc:sldChg chg="modSp">
        <pc:chgData name="Hallvard Natvik" userId="S::hallvard.natvik@skyss.no::214fcfe0-7e90-44ce-8b00-40a17ba921dd" providerId="AD" clId="Web-{9D2292A6-FB56-A370-AF03-B942085A2660}" dt="2025-09-04T14:55:31.283" v="67" actId="20577"/>
        <pc:sldMkLst>
          <pc:docMk/>
          <pc:sldMk cId="620849463" sldId="2147309574"/>
        </pc:sldMkLst>
        <pc:spChg chg="mod">
          <ac:chgData name="Hallvard Natvik" userId="S::hallvard.natvik@skyss.no::214fcfe0-7e90-44ce-8b00-40a17ba921dd" providerId="AD" clId="Web-{9D2292A6-FB56-A370-AF03-B942085A2660}" dt="2025-09-04T14:55:31.283" v="67" actId="20577"/>
          <ac:spMkLst>
            <pc:docMk/>
            <pc:sldMk cId="620849463" sldId="2147309574"/>
            <ac:spMk id="2" creationId="{AB26A4E9-6CFE-68CD-4DE0-46CB81A464EA}"/>
          </ac:spMkLst>
        </pc:spChg>
      </pc:sldChg>
      <pc:sldChg chg="addSp modSp">
        <pc:chgData name="Hallvard Natvik" userId="S::hallvard.natvik@skyss.no::214fcfe0-7e90-44ce-8b00-40a17ba921dd" providerId="AD" clId="Web-{9D2292A6-FB56-A370-AF03-B942085A2660}" dt="2025-09-04T15:05:43.202" v="243" actId="20577"/>
        <pc:sldMkLst>
          <pc:docMk/>
          <pc:sldMk cId="2949790867" sldId="2147309581"/>
        </pc:sldMkLst>
        <pc:spChg chg="add mod">
          <ac:chgData name="Hallvard Natvik" userId="S::hallvard.natvik@skyss.no::214fcfe0-7e90-44ce-8b00-40a17ba921dd" providerId="AD" clId="Web-{9D2292A6-FB56-A370-AF03-B942085A2660}" dt="2025-09-04T15:05:43.202" v="243" actId="20577"/>
          <ac:spMkLst>
            <pc:docMk/>
            <pc:sldMk cId="2949790867" sldId="2147309581"/>
            <ac:spMk id="2" creationId="{8A4DD112-DF1F-EE29-AF9B-74BE0A382CC7}"/>
          </ac:spMkLst>
        </pc:spChg>
        <pc:graphicFrameChg chg="mod modGraphic">
          <ac:chgData name="Hallvard Natvik" userId="S::hallvard.natvik@skyss.no::214fcfe0-7e90-44ce-8b00-40a17ba921dd" providerId="AD" clId="Web-{9D2292A6-FB56-A370-AF03-B942085A2660}" dt="2025-09-04T15:02:56.823" v="174"/>
          <ac:graphicFrameMkLst>
            <pc:docMk/>
            <pc:sldMk cId="2949790867" sldId="2147309581"/>
            <ac:graphicFrameMk id="4" creationId="{2CD5DBF7-4F9A-8512-267D-68A9E2359A85}"/>
          </ac:graphicFrameMkLst>
        </pc:graphicFrameChg>
      </pc:sldChg>
    </pc:docChg>
  </pc:docChgLst>
  <pc:docChgLst>
    <pc:chgData name="Hallvard Natvik" userId="S::hallvard.natvik@skyss.no::214fcfe0-7e90-44ce-8b00-40a17ba921dd" providerId="AD" clId="Web-{0F33C68B-E7D4-4352-71ED-EF076DE25063}"/>
    <pc:docChg chg="modSld">
      <pc:chgData name="Hallvard Natvik" userId="S::hallvard.natvik@skyss.no::214fcfe0-7e90-44ce-8b00-40a17ba921dd" providerId="AD" clId="Web-{0F33C68B-E7D4-4352-71ED-EF076DE25063}" dt="2025-09-03T12:00:14.117" v="117"/>
      <pc:docMkLst>
        <pc:docMk/>
      </pc:docMkLst>
      <pc:sldChg chg="modSp">
        <pc:chgData name="Hallvard Natvik" userId="S::hallvard.natvik@skyss.no::214fcfe0-7e90-44ce-8b00-40a17ba921dd" providerId="AD" clId="Web-{0F33C68B-E7D4-4352-71ED-EF076DE25063}" dt="2025-09-03T12:00:14.117" v="117"/>
        <pc:sldMkLst>
          <pc:docMk/>
          <pc:sldMk cId="2949790867" sldId="2147309581"/>
        </pc:sldMkLst>
        <pc:graphicFrameChg chg="mod modGraphic">
          <ac:chgData name="Hallvard Natvik" userId="S::hallvard.natvik@skyss.no::214fcfe0-7e90-44ce-8b00-40a17ba921dd" providerId="AD" clId="Web-{0F33C68B-E7D4-4352-71ED-EF076DE25063}" dt="2025-09-03T12:00:14.117" v="117"/>
          <ac:graphicFrameMkLst>
            <pc:docMk/>
            <pc:sldMk cId="2949790867" sldId="2147309581"/>
            <ac:graphicFrameMk id="4" creationId="{2CD5DBF7-4F9A-8512-267D-68A9E2359A85}"/>
          </ac:graphicFrameMkLst>
        </pc:graphicFrameChg>
      </pc:sldChg>
    </pc:docChg>
  </pc:docChgLst>
  <pc:docChgLst>
    <pc:chgData name="Hallvard Natvik" userId="214fcfe0-7e90-44ce-8b00-40a17ba921dd" providerId="ADAL" clId="{E78DFF7D-DA9F-4C16-BB70-B81130F41B71}"/>
    <pc:docChg chg="undo custSel addSld delSld modSld sldOrd">
      <pc:chgData name="Hallvard Natvik" userId="214fcfe0-7e90-44ce-8b00-40a17ba921dd" providerId="ADAL" clId="{E78DFF7D-DA9F-4C16-BB70-B81130F41B71}" dt="2025-09-09T07:31:04.975" v="1786" actId="20577"/>
      <pc:docMkLst>
        <pc:docMk/>
      </pc:docMkLst>
      <pc:sldChg chg="modSp mod">
        <pc:chgData name="Hallvard Natvik" userId="214fcfe0-7e90-44ce-8b00-40a17ba921dd" providerId="ADAL" clId="{E78DFF7D-DA9F-4C16-BB70-B81130F41B71}" dt="2025-09-09T07:31:04.975" v="1786" actId="20577"/>
        <pc:sldMkLst>
          <pc:docMk/>
          <pc:sldMk cId="2725809162" sldId="2147309565"/>
        </pc:sldMkLst>
        <pc:spChg chg="mod">
          <ac:chgData name="Hallvard Natvik" userId="214fcfe0-7e90-44ce-8b00-40a17ba921dd" providerId="ADAL" clId="{E78DFF7D-DA9F-4C16-BB70-B81130F41B71}" dt="2025-09-09T07:31:04.975" v="1786" actId="20577"/>
          <ac:spMkLst>
            <pc:docMk/>
            <pc:sldMk cId="2725809162" sldId="2147309565"/>
            <ac:spMk id="3" creationId="{00060015-E05D-B640-91EC-C7AE692D9603}"/>
          </ac:spMkLst>
        </pc:spChg>
      </pc:sldChg>
      <pc:sldChg chg="del">
        <pc:chgData name="Hallvard Natvik" userId="214fcfe0-7e90-44ce-8b00-40a17ba921dd" providerId="ADAL" clId="{E78DFF7D-DA9F-4C16-BB70-B81130F41B71}" dt="2025-09-03T09:34:49.615" v="1568" actId="47"/>
        <pc:sldMkLst>
          <pc:docMk/>
          <pc:sldMk cId="1932437082" sldId="2147309566"/>
        </pc:sldMkLst>
      </pc:sldChg>
      <pc:sldChg chg="modSp mod modCm">
        <pc:chgData name="Hallvard Natvik" userId="214fcfe0-7e90-44ce-8b00-40a17ba921dd" providerId="ADAL" clId="{E78DFF7D-DA9F-4C16-BB70-B81130F41B71}" dt="2025-09-09T07:21:21.291" v="1755" actId="20577"/>
        <pc:sldMkLst>
          <pc:docMk/>
          <pc:sldMk cId="2131300654" sldId="2147309567"/>
        </pc:sldMkLst>
        <pc:spChg chg="mod">
          <ac:chgData name="Hallvard Natvik" userId="214fcfe0-7e90-44ce-8b00-40a17ba921dd" providerId="ADAL" clId="{E78DFF7D-DA9F-4C16-BB70-B81130F41B71}" dt="2025-09-09T07:21:21.291" v="1755" actId="20577"/>
          <ac:spMkLst>
            <pc:docMk/>
            <pc:sldMk cId="2131300654" sldId="2147309567"/>
            <ac:spMk id="5" creationId="{E6C2CBDB-C650-9AEA-8243-C0B5ABD9228F}"/>
          </ac:spMkLst>
        </pc:spChg>
        <pc:extLst>
          <p:ext xmlns:p="http://schemas.openxmlformats.org/presentationml/2006/main" uri="{D6D511B9-2390-475A-947B-AFAB55BFBCF1}">
            <pc226:cmChg xmlns:pc226="http://schemas.microsoft.com/office/powerpoint/2022/06/main/command" chg="mod">
              <pc226:chgData name="Hallvard Natvik" userId="214fcfe0-7e90-44ce-8b00-40a17ba921dd" providerId="ADAL" clId="{E78DFF7D-DA9F-4C16-BB70-B81130F41B71}" dt="2025-09-09T07:21:21.291" v="1755" actId="20577"/>
              <pc2:cmMkLst xmlns:pc2="http://schemas.microsoft.com/office/powerpoint/2019/9/main/command">
                <pc:docMk/>
                <pc:sldMk cId="2131300654" sldId="2147309567"/>
                <pc2:cmMk id="{4087A7C0-26A2-407A-A8A2-CE7CEFCA441C}"/>
              </pc2:cmMkLst>
            </pc226:cmChg>
          </p:ext>
        </pc:extLst>
      </pc:sldChg>
      <pc:sldChg chg="modSp mod">
        <pc:chgData name="Hallvard Natvik" userId="214fcfe0-7e90-44ce-8b00-40a17ba921dd" providerId="ADAL" clId="{E78DFF7D-DA9F-4C16-BB70-B81130F41B71}" dt="2025-09-03T08:40:32.070" v="10" actId="115"/>
        <pc:sldMkLst>
          <pc:docMk/>
          <pc:sldMk cId="3984175107" sldId="2147309568"/>
        </pc:sldMkLst>
        <pc:spChg chg="mod">
          <ac:chgData name="Hallvard Natvik" userId="214fcfe0-7e90-44ce-8b00-40a17ba921dd" providerId="ADAL" clId="{E78DFF7D-DA9F-4C16-BB70-B81130F41B71}" dt="2025-09-03T08:40:32.070" v="10" actId="115"/>
          <ac:spMkLst>
            <pc:docMk/>
            <pc:sldMk cId="3984175107" sldId="2147309568"/>
            <ac:spMk id="3" creationId="{4F440229-7FE0-4EC1-5B6A-DBE24EE0703C}"/>
          </ac:spMkLst>
        </pc:spChg>
      </pc:sldChg>
      <pc:sldChg chg="modSp mod modCm">
        <pc:chgData name="Hallvard Natvik" userId="214fcfe0-7e90-44ce-8b00-40a17ba921dd" providerId="ADAL" clId="{E78DFF7D-DA9F-4C16-BB70-B81130F41B71}" dt="2025-09-09T07:26:11.098" v="1757" actId="6549"/>
        <pc:sldMkLst>
          <pc:docMk/>
          <pc:sldMk cId="767949250" sldId="2147309570"/>
        </pc:sldMkLst>
        <pc:spChg chg="mod">
          <ac:chgData name="Hallvard Natvik" userId="214fcfe0-7e90-44ce-8b00-40a17ba921dd" providerId="ADAL" clId="{E78DFF7D-DA9F-4C16-BB70-B81130F41B71}" dt="2025-09-09T07:26:11.098" v="1757" actId="6549"/>
          <ac:spMkLst>
            <pc:docMk/>
            <pc:sldMk cId="767949250" sldId="2147309570"/>
            <ac:spMk id="3" creationId="{AAB4715A-DC10-2FA8-23B7-7D3633E22673}"/>
          </ac:spMkLst>
        </pc:spChg>
        <pc:extLst>
          <p:ext xmlns:p="http://schemas.openxmlformats.org/presentationml/2006/main" uri="{D6D511B9-2390-475A-947B-AFAB55BFBCF1}">
            <pc226:cmChg xmlns:pc226="http://schemas.microsoft.com/office/powerpoint/2022/06/main/command" chg="mod">
              <pc226:chgData name="Hallvard Natvik" userId="214fcfe0-7e90-44ce-8b00-40a17ba921dd" providerId="ADAL" clId="{E78DFF7D-DA9F-4C16-BB70-B81130F41B71}" dt="2025-09-09T07:26:11.098" v="1757" actId="6549"/>
              <pc2:cmMkLst xmlns:pc2="http://schemas.microsoft.com/office/powerpoint/2019/9/main/command">
                <pc:docMk/>
                <pc:sldMk cId="767949250" sldId="2147309570"/>
                <pc2:cmMk id="{8165F274-182D-4E36-8D29-7CCB8EEC633C}"/>
              </pc2:cmMkLst>
            </pc226:cmChg>
            <pc226:cmChg xmlns:pc226="http://schemas.microsoft.com/office/powerpoint/2022/06/main/command" chg="mod">
              <pc226:chgData name="Hallvard Natvik" userId="214fcfe0-7e90-44ce-8b00-40a17ba921dd" providerId="ADAL" clId="{E78DFF7D-DA9F-4C16-BB70-B81130F41B71}" dt="2025-09-09T07:26:11.098" v="1757" actId="6549"/>
              <pc2:cmMkLst xmlns:pc2="http://schemas.microsoft.com/office/powerpoint/2019/9/main/command">
                <pc:docMk/>
                <pc:sldMk cId="767949250" sldId="2147309570"/>
                <pc2:cmMk id="{F9395E8E-D525-4136-81D6-A8D9D5E444BA}"/>
              </pc2:cmMkLst>
            </pc226:cmChg>
            <pc226:cmChg xmlns:pc226="http://schemas.microsoft.com/office/powerpoint/2022/06/main/command" chg="mod">
              <pc226:chgData name="Hallvard Natvik" userId="214fcfe0-7e90-44ce-8b00-40a17ba921dd" providerId="ADAL" clId="{E78DFF7D-DA9F-4C16-BB70-B81130F41B71}" dt="2025-09-09T07:26:11.098" v="1757" actId="6549"/>
              <pc2:cmMkLst xmlns:pc2="http://schemas.microsoft.com/office/powerpoint/2019/9/main/command">
                <pc:docMk/>
                <pc:sldMk cId="767949250" sldId="2147309570"/>
                <pc2:cmMk id="{9A0269EE-A16F-4225-AF46-1055338AC6A2}"/>
              </pc2:cmMkLst>
            </pc226:cmChg>
            <pc226:cmChg xmlns:pc226="http://schemas.microsoft.com/office/powerpoint/2022/06/main/command" chg="mod">
              <pc226:chgData name="Hallvard Natvik" userId="214fcfe0-7e90-44ce-8b00-40a17ba921dd" providerId="ADAL" clId="{E78DFF7D-DA9F-4C16-BB70-B81130F41B71}" dt="2025-09-09T07:26:11.098" v="1757" actId="6549"/>
              <pc2:cmMkLst xmlns:pc2="http://schemas.microsoft.com/office/powerpoint/2019/9/main/command">
                <pc:docMk/>
                <pc:sldMk cId="767949250" sldId="2147309570"/>
                <pc2:cmMk id="{FF6DD7EE-23A2-42BB-A0CB-C38DAC00DABC}"/>
              </pc2:cmMkLst>
            </pc226:cmChg>
            <pc226:cmChg xmlns:pc226="http://schemas.microsoft.com/office/powerpoint/2022/06/main/command" chg="mod">
              <pc226:chgData name="Hallvard Natvik" userId="214fcfe0-7e90-44ce-8b00-40a17ba921dd" providerId="ADAL" clId="{E78DFF7D-DA9F-4C16-BB70-B81130F41B71}" dt="2025-09-09T07:26:11.098" v="1757" actId="6549"/>
              <pc2:cmMkLst xmlns:pc2="http://schemas.microsoft.com/office/powerpoint/2019/9/main/command">
                <pc:docMk/>
                <pc:sldMk cId="767949250" sldId="2147309570"/>
                <pc2:cmMk id="{FC4122FD-03D1-4E05-9FAE-DCB567B68A0E}"/>
              </pc2:cmMkLst>
            </pc226:cmChg>
          </p:ext>
        </pc:extLst>
      </pc:sldChg>
      <pc:sldChg chg="del">
        <pc:chgData name="Hallvard Natvik" userId="214fcfe0-7e90-44ce-8b00-40a17ba921dd" providerId="ADAL" clId="{E78DFF7D-DA9F-4C16-BB70-B81130F41B71}" dt="2025-09-03T09:37:36.606" v="1570" actId="47"/>
        <pc:sldMkLst>
          <pc:docMk/>
          <pc:sldMk cId="1273807546" sldId="2147309572"/>
        </pc:sldMkLst>
      </pc:sldChg>
      <pc:sldChg chg="modSp mod ord modCm">
        <pc:chgData name="Hallvard Natvik" userId="214fcfe0-7e90-44ce-8b00-40a17ba921dd" providerId="ADAL" clId="{E78DFF7D-DA9F-4C16-BB70-B81130F41B71}" dt="2025-09-09T07:17:46.977" v="1681" actId="20577"/>
        <pc:sldMkLst>
          <pc:docMk/>
          <pc:sldMk cId="3611046675" sldId="2147309573"/>
        </pc:sldMkLst>
        <pc:spChg chg="mod">
          <ac:chgData name="Hallvard Natvik" userId="214fcfe0-7e90-44ce-8b00-40a17ba921dd" providerId="ADAL" clId="{E78DFF7D-DA9F-4C16-BB70-B81130F41B71}" dt="2025-09-09T07:17:46.977" v="1681" actId="20577"/>
          <ac:spMkLst>
            <pc:docMk/>
            <pc:sldMk cId="3611046675" sldId="2147309573"/>
            <ac:spMk id="2" creationId="{F55C3300-8E27-3E3A-C010-341F90546E13}"/>
          </ac:spMkLst>
        </pc:spChg>
        <pc:picChg chg="mod">
          <ac:chgData name="Hallvard Natvik" userId="214fcfe0-7e90-44ce-8b00-40a17ba921dd" providerId="ADAL" clId="{E78DFF7D-DA9F-4C16-BB70-B81130F41B71}" dt="2025-09-09T07:17:37.277" v="1679" actId="1076"/>
          <ac:picMkLst>
            <pc:docMk/>
            <pc:sldMk cId="3611046675" sldId="2147309573"/>
            <ac:picMk id="8" creationId="{54019866-D9E3-2DFC-FF3E-2B98F60060D7}"/>
          </ac:picMkLst>
        </pc:picChg>
        <pc:extLst>
          <p:ext xmlns:p="http://schemas.openxmlformats.org/presentationml/2006/main" uri="{D6D511B9-2390-475A-947B-AFAB55BFBCF1}">
            <pc226:cmChg xmlns:pc226="http://schemas.microsoft.com/office/powerpoint/2022/06/main/command" chg="mod">
              <pc226:chgData name="Hallvard Natvik" userId="214fcfe0-7e90-44ce-8b00-40a17ba921dd" providerId="ADAL" clId="{E78DFF7D-DA9F-4C16-BB70-B81130F41B71}" dt="2025-09-09T07:17:46.977" v="1681" actId="20577"/>
              <pc2:cmMkLst xmlns:pc2="http://schemas.microsoft.com/office/powerpoint/2019/9/main/command">
                <pc:docMk/>
                <pc:sldMk cId="3611046675" sldId="2147309573"/>
                <pc2:cmMk id="{B6FA87B7-E5DE-4B5D-A033-4494BB451946}"/>
              </pc2:cmMkLst>
            </pc226:cmChg>
          </p:ext>
        </pc:extLst>
      </pc:sldChg>
      <pc:sldChg chg="modSp mod ord">
        <pc:chgData name="Hallvard Natvik" userId="214fcfe0-7e90-44ce-8b00-40a17ba921dd" providerId="ADAL" clId="{E78DFF7D-DA9F-4C16-BB70-B81130F41B71}" dt="2025-09-03T09:02:49.922" v="338" actId="14100"/>
        <pc:sldMkLst>
          <pc:docMk/>
          <pc:sldMk cId="620849463" sldId="2147309574"/>
        </pc:sldMkLst>
        <pc:spChg chg="mod">
          <ac:chgData name="Hallvard Natvik" userId="214fcfe0-7e90-44ce-8b00-40a17ba921dd" providerId="ADAL" clId="{E78DFF7D-DA9F-4C16-BB70-B81130F41B71}" dt="2025-09-03T09:02:49.922" v="338" actId="14100"/>
          <ac:spMkLst>
            <pc:docMk/>
            <pc:sldMk cId="620849463" sldId="2147309574"/>
            <ac:spMk id="8" creationId="{0409936C-386F-8A59-8F66-6F24B7C68285}"/>
          </ac:spMkLst>
        </pc:spChg>
      </pc:sldChg>
      <pc:sldChg chg="add del">
        <pc:chgData name="Hallvard Natvik" userId="214fcfe0-7e90-44ce-8b00-40a17ba921dd" providerId="ADAL" clId="{E78DFF7D-DA9F-4C16-BB70-B81130F41B71}" dt="2025-09-03T09:07:01.838" v="339" actId="47"/>
        <pc:sldMkLst>
          <pc:docMk/>
          <pc:sldMk cId="4036306998" sldId="2147309575"/>
        </pc:sldMkLst>
      </pc:sldChg>
      <pc:sldChg chg="add del">
        <pc:chgData name="Hallvard Natvik" userId="214fcfe0-7e90-44ce-8b00-40a17ba921dd" providerId="ADAL" clId="{E78DFF7D-DA9F-4C16-BB70-B81130F41B71}" dt="2025-09-03T09:17:50.513" v="1053" actId="47"/>
        <pc:sldMkLst>
          <pc:docMk/>
          <pc:sldMk cId="1206684061" sldId="2147309576"/>
        </pc:sldMkLst>
      </pc:sldChg>
      <pc:sldChg chg="add del">
        <pc:chgData name="Hallvard Natvik" userId="214fcfe0-7e90-44ce-8b00-40a17ba921dd" providerId="ADAL" clId="{E78DFF7D-DA9F-4C16-BB70-B81130F41B71}" dt="2025-09-03T09:21:32.074" v="1269" actId="47"/>
        <pc:sldMkLst>
          <pc:docMk/>
          <pc:sldMk cId="3135566090" sldId="2147309577"/>
        </pc:sldMkLst>
      </pc:sldChg>
      <pc:sldChg chg="add del">
        <pc:chgData name="Hallvard Natvik" userId="214fcfe0-7e90-44ce-8b00-40a17ba921dd" providerId="ADAL" clId="{E78DFF7D-DA9F-4C16-BB70-B81130F41B71}" dt="2025-09-03T09:37:22.763" v="1569" actId="47"/>
        <pc:sldMkLst>
          <pc:docMk/>
          <pc:sldMk cId="85249106" sldId="2147309578"/>
        </pc:sldMkLst>
      </pc:sldChg>
      <pc:sldChg chg="add del">
        <pc:chgData name="Hallvard Natvik" userId="214fcfe0-7e90-44ce-8b00-40a17ba921dd" providerId="ADAL" clId="{E78DFF7D-DA9F-4C16-BB70-B81130F41B71}" dt="2025-09-03T09:37:22.763" v="1569" actId="47"/>
        <pc:sldMkLst>
          <pc:docMk/>
          <pc:sldMk cId="4219565874" sldId="2147309579"/>
        </pc:sldMkLst>
      </pc:sldChg>
      <pc:sldChg chg="modSp new del mod">
        <pc:chgData name="Hallvard Natvik" userId="214fcfe0-7e90-44ce-8b00-40a17ba921dd" providerId="ADAL" clId="{E78DFF7D-DA9F-4C16-BB70-B81130F41B71}" dt="2025-09-03T09:34:25.311" v="1567" actId="47"/>
        <pc:sldMkLst>
          <pc:docMk/>
          <pc:sldMk cId="1506161487" sldId="2147309580"/>
        </pc:sldMkLst>
      </pc:sldChg>
      <pc:sldChg chg="addSp delSp modSp new mod modCm">
        <pc:chgData name="Hallvard Natvik" userId="214fcfe0-7e90-44ce-8b00-40a17ba921dd" providerId="ADAL" clId="{E78DFF7D-DA9F-4C16-BB70-B81130F41B71}" dt="2025-09-09T07:30:32.687" v="1773" actId="20577"/>
        <pc:sldMkLst>
          <pc:docMk/>
          <pc:sldMk cId="2949790867" sldId="2147309581"/>
        </pc:sldMkLst>
        <pc:spChg chg="mod">
          <ac:chgData name="Hallvard Natvik" userId="214fcfe0-7e90-44ce-8b00-40a17ba921dd" providerId="ADAL" clId="{E78DFF7D-DA9F-4C16-BB70-B81130F41B71}" dt="2025-09-09T07:30:02.838" v="1771" actId="20577"/>
          <ac:spMkLst>
            <pc:docMk/>
            <pc:sldMk cId="2949790867" sldId="2147309581"/>
            <ac:spMk id="2" creationId="{8A4DD112-DF1F-EE29-AF9B-74BE0A382CC7}"/>
          </ac:spMkLst>
        </pc:spChg>
        <pc:spChg chg="mod">
          <ac:chgData name="Hallvard Natvik" userId="214fcfe0-7e90-44ce-8b00-40a17ba921dd" providerId="ADAL" clId="{E78DFF7D-DA9F-4C16-BB70-B81130F41B71}" dt="2025-09-03T09:32:51.337" v="1559" actId="20577"/>
          <ac:spMkLst>
            <pc:docMk/>
            <pc:sldMk cId="2949790867" sldId="2147309581"/>
            <ac:spMk id="3" creationId="{F4A9069D-1BF6-098D-2C41-AAD5FFFEFB0C}"/>
          </ac:spMkLst>
        </pc:spChg>
        <pc:graphicFrameChg chg="add mod modGraphic">
          <ac:chgData name="Hallvard Natvik" userId="214fcfe0-7e90-44ce-8b00-40a17ba921dd" providerId="ADAL" clId="{E78DFF7D-DA9F-4C16-BB70-B81130F41B71}" dt="2025-09-09T07:30:32.687" v="1773" actId="20577"/>
          <ac:graphicFrameMkLst>
            <pc:docMk/>
            <pc:sldMk cId="2949790867" sldId="2147309581"/>
            <ac:graphicFrameMk id="4" creationId="{2CD5DBF7-4F9A-8512-267D-68A9E2359A85}"/>
          </ac:graphicFrameMkLst>
        </pc:graphicFrameChg>
        <pc:extLst>
          <p:ext xmlns:p="http://schemas.openxmlformats.org/presentationml/2006/main" uri="{D6D511B9-2390-475A-947B-AFAB55BFBCF1}">
            <pc226:cmChg xmlns:pc226="http://schemas.microsoft.com/office/powerpoint/2022/06/main/command" chg="mod">
              <pc226:chgData name="Hallvard Natvik" userId="214fcfe0-7e90-44ce-8b00-40a17ba921dd" providerId="ADAL" clId="{E78DFF7D-DA9F-4C16-BB70-B81130F41B71}" dt="2025-09-09T07:30:02.838" v="1771" actId="20577"/>
              <pc2:cmMkLst xmlns:pc2="http://schemas.microsoft.com/office/powerpoint/2019/9/main/command">
                <pc:docMk/>
                <pc:sldMk cId="2949790867" sldId="2147309581"/>
                <pc2:cmMk id="{41638237-0C67-402B-ADD1-DA941195D86A}"/>
              </pc2:cmMkLst>
            </pc226:cmChg>
          </p:ext>
        </pc:extLst>
      </pc:sldChg>
    </pc:docChg>
  </pc:docChgLst>
  <pc:docChgLst>
    <pc:chgData name="Hallvard Natvik" userId="S::hallvard.natvik@skyss.no::214fcfe0-7e90-44ce-8b00-40a17ba921dd" providerId="AD" clId="Web-{7A019D80-B40B-8E40-0146-2268FF59F78E}"/>
    <pc:docChg chg="mod addSld">
      <pc:chgData name="Hallvard Natvik" userId="S::hallvard.natvik@skyss.no::214fcfe0-7e90-44ce-8b00-40a17ba921dd" providerId="AD" clId="Web-{7A019D80-B40B-8E40-0146-2268FF59F78E}" dt="2025-09-03T08:22:36.278" v="15"/>
      <pc:docMkLst>
        <pc:docMk/>
      </pc:docMkLst>
      <pc:sldChg chg="add">
        <pc:chgData name="Hallvard Natvik" userId="S::hallvard.natvik@skyss.no::214fcfe0-7e90-44ce-8b00-40a17ba921dd" providerId="AD" clId="Web-{7A019D80-B40B-8E40-0146-2268FF59F78E}" dt="2025-09-03T08:22:35.106" v="1"/>
        <pc:sldMkLst>
          <pc:docMk/>
          <pc:sldMk cId="2725809162" sldId="2147309565"/>
        </pc:sldMkLst>
      </pc:sldChg>
      <pc:sldChg chg="add">
        <pc:chgData name="Hallvard Natvik" userId="S::hallvard.natvik@skyss.no::214fcfe0-7e90-44ce-8b00-40a17ba921dd" providerId="AD" clId="Web-{7A019D80-B40B-8E40-0146-2268FF59F78E}" dt="2025-09-03T08:22:35.231" v="2"/>
        <pc:sldMkLst>
          <pc:docMk/>
          <pc:sldMk cId="1932437082" sldId="2147309566"/>
        </pc:sldMkLst>
      </pc:sldChg>
      <pc:sldChg chg="add">
        <pc:chgData name="Hallvard Natvik" userId="S::hallvard.natvik@skyss.no::214fcfe0-7e90-44ce-8b00-40a17ba921dd" providerId="AD" clId="Web-{7A019D80-B40B-8E40-0146-2268FF59F78E}" dt="2025-09-03T08:22:35.278" v="3"/>
        <pc:sldMkLst>
          <pc:docMk/>
          <pc:sldMk cId="2131300654" sldId="2147309567"/>
        </pc:sldMkLst>
      </pc:sldChg>
      <pc:sldChg chg="add">
        <pc:chgData name="Hallvard Natvik" userId="S::hallvard.natvik@skyss.no::214fcfe0-7e90-44ce-8b00-40a17ba921dd" providerId="AD" clId="Web-{7A019D80-B40B-8E40-0146-2268FF59F78E}" dt="2025-09-03T08:22:35.372" v="4"/>
        <pc:sldMkLst>
          <pc:docMk/>
          <pc:sldMk cId="3984175107" sldId="2147309568"/>
        </pc:sldMkLst>
      </pc:sldChg>
      <pc:sldChg chg="add">
        <pc:chgData name="Hallvard Natvik" userId="S::hallvard.natvik@skyss.no::214fcfe0-7e90-44ce-8b00-40a17ba921dd" providerId="AD" clId="Web-{7A019D80-B40B-8E40-0146-2268FF59F78E}" dt="2025-09-03T08:22:35.450" v="5"/>
        <pc:sldMkLst>
          <pc:docMk/>
          <pc:sldMk cId="402388993" sldId="2147309569"/>
        </pc:sldMkLst>
      </pc:sldChg>
      <pc:sldChg chg="add">
        <pc:chgData name="Hallvard Natvik" userId="S::hallvard.natvik@skyss.no::214fcfe0-7e90-44ce-8b00-40a17ba921dd" providerId="AD" clId="Web-{7A019D80-B40B-8E40-0146-2268FF59F78E}" dt="2025-09-03T08:22:35.497" v="6"/>
        <pc:sldMkLst>
          <pc:docMk/>
          <pc:sldMk cId="767949250" sldId="2147309570"/>
        </pc:sldMkLst>
      </pc:sldChg>
      <pc:sldChg chg="add">
        <pc:chgData name="Hallvard Natvik" userId="S::hallvard.natvik@skyss.no::214fcfe0-7e90-44ce-8b00-40a17ba921dd" providerId="AD" clId="Web-{7A019D80-B40B-8E40-0146-2268FF59F78E}" dt="2025-09-03T08:22:35.544" v="7"/>
        <pc:sldMkLst>
          <pc:docMk/>
          <pc:sldMk cId="1820304057" sldId="2147309571"/>
        </pc:sldMkLst>
      </pc:sldChg>
      <pc:sldChg chg="add">
        <pc:chgData name="Hallvard Natvik" userId="S::hallvard.natvik@skyss.no::214fcfe0-7e90-44ce-8b00-40a17ba921dd" providerId="AD" clId="Web-{7A019D80-B40B-8E40-0146-2268FF59F78E}" dt="2025-09-03T08:22:35.653" v="8"/>
        <pc:sldMkLst>
          <pc:docMk/>
          <pc:sldMk cId="1273807546" sldId="2147309572"/>
        </pc:sldMkLst>
      </pc:sldChg>
      <pc:sldChg chg="add">
        <pc:chgData name="Hallvard Natvik" userId="S::hallvard.natvik@skyss.no::214fcfe0-7e90-44ce-8b00-40a17ba921dd" providerId="AD" clId="Web-{7A019D80-B40B-8E40-0146-2268FF59F78E}" dt="2025-09-03T08:22:35.809" v="9"/>
        <pc:sldMkLst>
          <pc:docMk/>
          <pc:sldMk cId="3611046675" sldId="2147309573"/>
        </pc:sldMkLst>
      </pc:sldChg>
      <pc:sldChg chg="add">
        <pc:chgData name="Hallvard Natvik" userId="S::hallvard.natvik@skyss.no::214fcfe0-7e90-44ce-8b00-40a17ba921dd" providerId="AD" clId="Web-{7A019D80-B40B-8E40-0146-2268FF59F78E}" dt="2025-09-03T08:22:35.888" v="10"/>
        <pc:sldMkLst>
          <pc:docMk/>
          <pc:sldMk cId="620849463" sldId="2147309574"/>
        </pc:sldMkLst>
      </pc:sldChg>
      <pc:sldChg chg="add">
        <pc:chgData name="Hallvard Natvik" userId="S::hallvard.natvik@skyss.no::214fcfe0-7e90-44ce-8b00-40a17ba921dd" providerId="AD" clId="Web-{7A019D80-B40B-8E40-0146-2268FF59F78E}" dt="2025-09-03T08:22:35.966" v="11"/>
        <pc:sldMkLst>
          <pc:docMk/>
          <pc:sldMk cId="4036306998" sldId="2147309575"/>
        </pc:sldMkLst>
      </pc:sldChg>
      <pc:sldChg chg="add">
        <pc:chgData name="Hallvard Natvik" userId="S::hallvard.natvik@skyss.no::214fcfe0-7e90-44ce-8b00-40a17ba921dd" providerId="AD" clId="Web-{7A019D80-B40B-8E40-0146-2268FF59F78E}" dt="2025-09-03T08:22:36.044" v="12"/>
        <pc:sldMkLst>
          <pc:docMk/>
          <pc:sldMk cId="1206684061" sldId="2147309576"/>
        </pc:sldMkLst>
      </pc:sldChg>
      <pc:sldChg chg="add">
        <pc:chgData name="Hallvard Natvik" userId="S::hallvard.natvik@skyss.no::214fcfe0-7e90-44ce-8b00-40a17ba921dd" providerId="AD" clId="Web-{7A019D80-B40B-8E40-0146-2268FF59F78E}" dt="2025-09-03T08:22:36.122" v="13"/>
        <pc:sldMkLst>
          <pc:docMk/>
          <pc:sldMk cId="3135566090" sldId="2147309577"/>
        </pc:sldMkLst>
      </pc:sldChg>
      <pc:sldChg chg="add">
        <pc:chgData name="Hallvard Natvik" userId="S::hallvard.natvik@skyss.no::214fcfe0-7e90-44ce-8b00-40a17ba921dd" providerId="AD" clId="Web-{7A019D80-B40B-8E40-0146-2268FF59F78E}" dt="2025-09-03T08:22:36.200" v="14"/>
        <pc:sldMkLst>
          <pc:docMk/>
          <pc:sldMk cId="85249106" sldId="2147309578"/>
        </pc:sldMkLst>
      </pc:sldChg>
      <pc:sldChg chg="add">
        <pc:chgData name="Hallvard Natvik" userId="S::hallvard.natvik@skyss.no::214fcfe0-7e90-44ce-8b00-40a17ba921dd" providerId="AD" clId="Web-{7A019D80-B40B-8E40-0146-2268FF59F78E}" dt="2025-09-03T08:22:36.278" v="15"/>
        <pc:sldMkLst>
          <pc:docMk/>
          <pc:sldMk cId="4219565874" sldId="2147309579"/>
        </pc:sldMkLst>
      </pc:sldChg>
    </pc:docChg>
  </pc:docChgLst>
  <pc:docChgLst>
    <pc:chgData name="Jan-Petter Tvedt" userId="S::jan-petter.tvedt@skyss.no::72ad3c7f-717a-4703-a3ec-4db08a32174b" providerId="AD" clId="Web-{D64E4DC0-34CA-3E95-3F46-5FF54926D538}"/>
    <pc:docChg chg="modSld">
      <pc:chgData name="Jan-Petter Tvedt" userId="S::jan-petter.tvedt@skyss.no::72ad3c7f-717a-4703-a3ec-4db08a32174b" providerId="AD" clId="Web-{D64E4DC0-34CA-3E95-3F46-5FF54926D538}" dt="2025-09-08T20:06:15.235" v="47"/>
      <pc:docMkLst>
        <pc:docMk/>
      </pc:docMkLst>
      <pc:sldChg chg="modSp">
        <pc:chgData name="Jan-Petter Tvedt" userId="S::jan-petter.tvedt@skyss.no::72ad3c7f-717a-4703-a3ec-4db08a32174b" providerId="AD" clId="Web-{D64E4DC0-34CA-3E95-3F46-5FF54926D538}" dt="2025-09-08T20:06:15.235" v="47"/>
        <pc:sldMkLst>
          <pc:docMk/>
          <pc:sldMk cId="1318936198" sldId="2142535042"/>
        </pc:sldMkLst>
        <pc:graphicFrameChg chg="mod modGraphic">
          <ac:chgData name="Jan-Petter Tvedt" userId="S::jan-petter.tvedt@skyss.no::72ad3c7f-717a-4703-a3ec-4db08a32174b" providerId="AD" clId="Web-{D64E4DC0-34CA-3E95-3F46-5FF54926D538}" dt="2025-09-08T20:06:15.235" v="47"/>
          <ac:graphicFrameMkLst>
            <pc:docMk/>
            <pc:sldMk cId="1318936198" sldId="2142535042"/>
            <ac:graphicFrameMk id="5" creationId="{ABF67FCE-3C60-8A3D-0999-0BA290A862F9}"/>
          </ac:graphicFrameMkLst>
        </pc:graphicFrameChg>
      </pc:sldChg>
      <pc:sldChg chg="modSp">
        <pc:chgData name="Jan-Petter Tvedt" userId="S::jan-petter.tvedt@skyss.no::72ad3c7f-717a-4703-a3ec-4db08a32174b" providerId="AD" clId="Web-{D64E4DC0-34CA-3E95-3F46-5FF54926D538}" dt="2025-09-08T20:05:42.453" v="39" actId="14100"/>
        <pc:sldMkLst>
          <pc:docMk/>
          <pc:sldMk cId="387327754" sldId="2142535050"/>
        </pc:sldMkLst>
        <pc:picChg chg="mod">
          <ac:chgData name="Jan-Petter Tvedt" userId="S::jan-petter.tvedt@skyss.no::72ad3c7f-717a-4703-a3ec-4db08a32174b" providerId="AD" clId="Web-{D64E4DC0-34CA-3E95-3F46-5FF54926D538}" dt="2025-09-08T20:05:42.453" v="39" actId="14100"/>
          <ac:picMkLst>
            <pc:docMk/>
            <pc:sldMk cId="387327754" sldId="2142535050"/>
            <ac:picMk id="6" creationId="{9273888B-758E-DA4B-0D30-F9F8A3D0774E}"/>
          </ac:picMkLst>
        </pc:picChg>
      </pc:sldChg>
      <pc:sldChg chg="modSp">
        <pc:chgData name="Jan-Petter Tvedt" userId="S::jan-petter.tvedt@skyss.no::72ad3c7f-717a-4703-a3ec-4db08a32174b" providerId="AD" clId="Web-{D64E4DC0-34CA-3E95-3F46-5FF54926D538}" dt="2025-09-08T20:05:28.859" v="38" actId="20577"/>
        <pc:sldMkLst>
          <pc:docMk/>
          <pc:sldMk cId="2118465140" sldId="2147309583"/>
        </pc:sldMkLst>
        <pc:spChg chg="mod">
          <ac:chgData name="Jan-Petter Tvedt" userId="S::jan-petter.tvedt@skyss.no::72ad3c7f-717a-4703-a3ec-4db08a32174b" providerId="AD" clId="Web-{D64E4DC0-34CA-3E95-3F46-5FF54926D538}" dt="2025-09-08T20:05:28.859" v="38" actId="20577"/>
          <ac:spMkLst>
            <pc:docMk/>
            <pc:sldMk cId="2118465140" sldId="2147309583"/>
            <ac:spMk id="7" creationId="{75DF4FCB-9492-BE9A-59D5-D226F8B194AB}"/>
          </ac:spMkLst>
        </pc:spChg>
      </pc:sldChg>
    </pc:docChg>
  </pc:docChgLst>
  <pc:docChgLst>
    <pc:chgData name="Hallvard Natvik" userId="S::hallvard.natvik@skyss.no::214fcfe0-7e90-44ce-8b00-40a17ba921dd" providerId="AD" clId="Web-{22EE8844-1F9D-0FEE-5082-A050FE5A8909}"/>
    <pc:docChg chg="modSld">
      <pc:chgData name="Hallvard Natvik" userId="S::hallvard.natvik@skyss.no::214fcfe0-7e90-44ce-8b00-40a17ba921dd" providerId="AD" clId="Web-{22EE8844-1F9D-0FEE-5082-A050FE5A8909}" dt="2025-09-05T14:44:16.435" v="9" actId="20577"/>
      <pc:docMkLst>
        <pc:docMk/>
      </pc:docMkLst>
      <pc:sldChg chg="delSp modSp">
        <pc:chgData name="Hallvard Natvik" userId="S::hallvard.natvik@skyss.no::214fcfe0-7e90-44ce-8b00-40a17ba921dd" providerId="AD" clId="Web-{22EE8844-1F9D-0FEE-5082-A050FE5A8909}" dt="2025-09-05T14:44:16.435" v="9" actId="20577"/>
        <pc:sldMkLst>
          <pc:docMk/>
          <pc:sldMk cId="620849463" sldId="2147309574"/>
        </pc:sldMkLst>
        <pc:spChg chg="mod">
          <ac:chgData name="Hallvard Natvik" userId="S::hallvard.natvik@skyss.no::214fcfe0-7e90-44ce-8b00-40a17ba921dd" providerId="AD" clId="Web-{22EE8844-1F9D-0FEE-5082-A050FE5A8909}" dt="2025-09-05T14:44:16.435" v="9" actId="20577"/>
          <ac:spMkLst>
            <pc:docMk/>
            <pc:sldMk cId="620849463" sldId="2147309574"/>
            <ac:spMk id="8" creationId="{0409936C-386F-8A59-8F66-6F24B7C68285}"/>
          </ac:spMkLst>
        </pc:spChg>
      </pc:sldChg>
    </pc:docChg>
  </pc:docChgLst>
  <pc:docChgLst>
    <pc:chgData name="Målfrid Vik Sønstabø" userId="f1de8213-2f69-4d09-b1cf-48ed877fa2eb" providerId="ADAL" clId="{EE5BD554-C3D0-48BC-9D5B-C09966BCBCE9}"/>
    <pc:docChg chg="undo custSel addSld delSld modSld sldOrd">
      <pc:chgData name="Målfrid Vik Sønstabø" userId="f1de8213-2f69-4d09-b1cf-48ed877fa2eb" providerId="ADAL" clId="{EE5BD554-C3D0-48BC-9D5B-C09966BCBCE9}" dt="2025-09-09T09:26:49.013" v="257"/>
      <pc:docMkLst>
        <pc:docMk/>
      </pc:docMkLst>
      <pc:sldChg chg="mod modShow">
        <pc:chgData name="Målfrid Vik Sønstabø" userId="f1de8213-2f69-4d09-b1cf-48ed877fa2eb" providerId="ADAL" clId="{EE5BD554-C3D0-48BC-9D5B-C09966BCBCE9}" dt="2025-09-08T18:38:46.006" v="19" actId="729"/>
        <pc:sldMkLst>
          <pc:docMk/>
          <pc:sldMk cId="1555532509" sldId="258"/>
        </pc:sldMkLst>
      </pc:sldChg>
      <pc:sldChg chg="addSp delSp modSp mod chgLayout">
        <pc:chgData name="Målfrid Vik Sønstabø" userId="f1de8213-2f69-4d09-b1cf-48ed877fa2eb" providerId="ADAL" clId="{EE5BD554-C3D0-48BC-9D5B-C09966BCBCE9}" dt="2025-09-09T08:48:14.862" v="157" actId="700"/>
        <pc:sldMkLst>
          <pc:docMk/>
          <pc:sldMk cId="1160967032" sldId="262"/>
        </pc:sldMkLst>
        <pc:spChg chg="mod ord">
          <ac:chgData name="Målfrid Vik Sønstabø" userId="f1de8213-2f69-4d09-b1cf-48ed877fa2eb" providerId="ADAL" clId="{EE5BD554-C3D0-48BC-9D5B-C09966BCBCE9}" dt="2025-09-09T08:48:14.862" v="157" actId="700"/>
          <ac:spMkLst>
            <pc:docMk/>
            <pc:sldMk cId="1160967032" sldId="262"/>
            <ac:spMk id="2" creationId="{347D0500-C030-744B-8E82-73384C7E92EC}"/>
          </ac:spMkLst>
        </pc:spChg>
        <pc:spChg chg="add mod ord">
          <ac:chgData name="Målfrid Vik Sønstabø" userId="f1de8213-2f69-4d09-b1cf-48ed877fa2eb" providerId="ADAL" clId="{EE5BD554-C3D0-48BC-9D5B-C09966BCBCE9}" dt="2025-09-09T08:48:14.862" v="157" actId="700"/>
          <ac:spMkLst>
            <pc:docMk/>
            <pc:sldMk cId="1160967032" sldId="262"/>
            <ac:spMk id="3" creationId="{9510DD99-1703-6850-A571-68699AB76222}"/>
          </ac:spMkLst>
        </pc:spChg>
        <pc:spChg chg="del">
          <ac:chgData name="Målfrid Vik Sønstabø" userId="f1de8213-2f69-4d09-b1cf-48ed877fa2eb" providerId="ADAL" clId="{EE5BD554-C3D0-48BC-9D5B-C09966BCBCE9}" dt="2025-09-09T08:48:14.862" v="157" actId="700"/>
          <ac:spMkLst>
            <pc:docMk/>
            <pc:sldMk cId="1160967032" sldId="262"/>
            <ac:spMk id="4" creationId="{3ABF23F7-E266-B50E-8D73-A315E8CD2307}"/>
          </ac:spMkLst>
        </pc:spChg>
      </pc:sldChg>
      <pc:sldChg chg="delSp mod">
        <pc:chgData name="Målfrid Vik Sønstabø" userId="f1de8213-2f69-4d09-b1cf-48ed877fa2eb" providerId="ADAL" clId="{EE5BD554-C3D0-48BC-9D5B-C09966BCBCE9}" dt="2025-09-08T18:51:11.327" v="25" actId="478"/>
        <pc:sldMkLst>
          <pc:docMk/>
          <pc:sldMk cId="3842834579" sldId="263"/>
        </pc:sldMkLst>
        <pc:spChg chg="del">
          <ac:chgData name="Målfrid Vik Sønstabø" userId="f1de8213-2f69-4d09-b1cf-48ed877fa2eb" providerId="ADAL" clId="{EE5BD554-C3D0-48BC-9D5B-C09966BCBCE9}" dt="2025-09-08T18:51:11.327" v="25" actId="478"/>
          <ac:spMkLst>
            <pc:docMk/>
            <pc:sldMk cId="3842834579" sldId="263"/>
            <ac:spMk id="3" creationId="{B2AC493F-EACD-5FC8-1E6A-D5ABF1A948F4}"/>
          </ac:spMkLst>
        </pc:spChg>
      </pc:sldChg>
      <pc:sldChg chg="modSp mod modClrScheme chgLayout">
        <pc:chgData name="Målfrid Vik Sønstabø" userId="f1de8213-2f69-4d09-b1cf-48ed877fa2eb" providerId="ADAL" clId="{EE5BD554-C3D0-48BC-9D5B-C09966BCBCE9}" dt="2025-09-08T18:41:29.617" v="23" actId="26606"/>
        <pc:sldMkLst>
          <pc:docMk/>
          <pc:sldMk cId="4237510724" sldId="4591"/>
        </pc:sldMkLst>
        <pc:spChg chg="mod">
          <ac:chgData name="Målfrid Vik Sønstabø" userId="f1de8213-2f69-4d09-b1cf-48ed877fa2eb" providerId="ADAL" clId="{EE5BD554-C3D0-48BC-9D5B-C09966BCBCE9}" dt="2025-09-08T18:41:29.617" v="23" actId="26606"/>
          <ac:spMkLst>
            <pc:docMk/>
            <pc:sldMk cId="4237510724" sldId="4591"/>
            <ac:spMk id="2" creationId="{0E8163B6-C0B2-A891-D77E-C0F7C9D29036}"/>
          </ac:spMkLst>
        </pc:spChg>
        <pc:spChg chg="mod">
          <ac:chgData name="Målfrid Vik Sønstabø" userId="f1de8213-2f69-4d09-b1cf-48ed877fa2eb" providerId="ADAL" clId="{EE5BD554-C3D0-48BC-9D5B-C09966BCBCE9}" dt="2025-09-08T18:41:29.617" v="23" actId="26606"/>
          <ac:spMkLst>
            <pc:docMk/>
            <pc:sldMk cId="4237510724" sldId="4591"/>
            <ac:spMk id="3" creationId="{C1DEFC4C-D34E-FEEC-51AA-4A419A4C8FB7}"/>
          </ac:spMkLst>
        </pc:spChg>
        <pc:spChg chg="mod">
          <ac:chgData name="Målfrid Vik Sønstabø" userId="f1de8213-2f69-4d09-b1cf-48ed877fa2eb" providerId="ADAL" clId="{EE5BD554-C3D0-48BC-9D5B-C09966BCBCE9}" dt="2025-09-08T18:41:29.617" v="23" actId="26606"/>
          <ac:spMkLst>
            <pc:docMk/>
            <pc:sldMk cId="4237510724" sldId="4591"/>
            <ac:spMk id="5" creationId="{392392B0-3F1F-3686-3253-1A9B521634D1}"/>
          </ac:spMkLst>
        </pc:spChg>
      </pc:sldChg>
      <pc:sldChg chg="modSp mod modClrScheme chgLayout">
        <pc:chgData name="Målfrid Vik Sønstabø" userId="f1de8213-2f69-4d09-b1cf-48ed877fa2eb" providerId="ADAL" clId="{EE5BD554-C3D0-48BC-9D5B-C09966BCBCE9}" dt="2025-09-08T18:41:22.021" v="22" actId="26606"/>
        <pc:sldMkLst>
          <pc:docMk/>
          <pc:sldMk cId="1044589347" sldId="4592"/>
        </pc:sldMkLst>
        <pc:spChg chg="mod">
          <ac:chgData name="Målfrid Vik Sønstabø" userId="f1de8213-2f69-4d09-b1cf-48ed877fa2eb" providerId="ADAL" clId="{EE5BD554-C3D0-48BC-9D5B-C09966BCBCE9}" dt="2025-09-08T18:41:22.021" v="22" actId="26606"/>
          <ac:spMkLst>
            <pc:docMk/>
            <pc:sldMk cId="1044589347" sldId="4592"/>
            <ac:spMk id="2" creationId="{0E8163B6-C0B2-A891-D77E-C0F7C9D29036}"/>
          </ac:spMkLst>
        </pc:spChg>
        <pc:spChg chg="mod">
          <ac:chgData name="Målfrid Vik Sønstabø" userId="f1de8213-2f69-4d09-b1cf-48ed877fa2eb" providerId="ADAL" clId="{EE5BD554-C3D0-48BC-9D5B-C09966BCBCE9}" dt="2025-09-08T18:41:22.021" v="22" actId="26606"/>
          <ac:spMkLst>
            <pc:docMk/>
            <pc:sldMk cId="1044589347" sldId="4592"/>
            <ac:spMk id="3" creationId="{C1DEFC4C-D34E-FEEC-51AA-4A419A4C8FB7}"/>
          </ac:spMkLst>
        </pc:spChg>
        <pc:spChg chg="mod">
          <ac:chgData name="Målfrid Vik Sønstabø" userId="f1de8213-2f69-4d09-b1cf-48ed877fa2eb" providerId="ADAL" clId="{EE5BD554-C3D0-48BC-9D5B-C09966BCBCE9}" dt="2025-09-08T18:41:22.021" v="22" actId="26606"/>
          <ac:spMkLst>
            <pc:docMk/>
            <pc:sldMk cId="1044589347" sldId="4592"/>
            <ac:spMk id="5" creationId="{392392B0-3F1F-3686-3253-1A9B521634D1}"/>
          </ac:spMkLst>
        </pc:spChg>
      </pc:sldChg>
      <pc:sldChg chg="mod modShow modNotesTx">
        <pc:chgData name="Målfrid Vik Sønstabø" userId="f1de8213-2f69-4d09-b1cf-48ed877fa2eb" providerId="ADAL" clId="{EE5BD554-C3D0-48BC-9D5B-C09966BCBCE9}" dt="2025-09-08T18:35:28.874" v="13" actId="6549"/>
        <pc:sldMkLst>
          <pc:docMk/>
          <pc:sldMk cId="3472095768" sldId="2142534944"/>
        </pc:sldMkLst>
      </pc:sldChg>
      <pc:sldChg chg="del">
        <pc:chgData name="Målfrid Vik Sønstabø" userId="f1de8213-2f69-4d09-b1cf-48ed877fa2eb" providerId="ADAL" clId="{EE5BD554-C3D0-48BC-9D5B-C09966BCBCE9}" dt="2025-09-08T18:37:19.564" v="17" actId="47"/>
        <pc:sldMkLst>
          <pc:docMk/>
          <pc:sldMk cId="1206254360" sldId="2142534956"/>
        </pc:sldMkLst>
      </pc:sldChg>
      <pc:sldChg chg="delSp mod ord modNotesTx">
        <pc:chgData name="Målfrid Vik Sønstabø" userId="f1de8213-2f69-4d09-b1cf-48ed877fa2eb" providerId="ADAL" clId="{EE5BD554-C3D0-48BC-9D5B-C09966BCBCE9}" dt="2025-09-08T18:36:30.895" v="16" actId="478"/>
        <pc:sldMkLst>
          <pc:docMk/>
          <pc:sldMk cId="4278660564" sldId="2142535033"/>
        </pc:sldMkLst>
        <pc:spChg chg="del">
          <ac:chgData name="Målfrid Vik Sønstabø" userId="f1de8213-2f69-4d09-b1cf-48ed877fa2eb" providerId="ADAL" clId="{EE5BD554-C3D0-48BC-9D5B-C09966BCBCE9}" dt="2025-09-08T18:36:30.895" v="16" actId="478"/>
          <ac:spMkLst>
            <pc:docMk/>
            <pc:sldMk cId="4278660564" sldId="2142535033"/>
            <ac:spMk id="6" creationId="{1EE7C303-FCC4-CF6D-34FD-A05BEAAD646F}"/>
          </ac:spMkLst>
        </pc:spChg>
      </pc:sldChg>
      <pc:sldChg chg="modSp">
        <pc:chgData name="Målfrid Vik Sønstabø" userId="f1de8213-2f69-4d09-b1cf-48ed877fa2eb" providerId="ADAL" clId="{EE5BD554-C3D0-48BC-9D5B-C09966BCBCE9}" dt="2025-09-09T09:26:49.013" v="257"/>
        <pc:sldMkLst>
          <pc:docMk/>
          <pc:sldMk cId="387327754" sldId="2142535050"/>
        </pc:sldMkLst>
        <pc:graphicFrameChg chg="mod">
          <ac:chgData name="Målfrid Vik Sønstabø" userId="f1de8213-2f69-4d09-b1cf-48ed877fa2eb" providerId="ADAL" clId="{EE5BD554-C3D0-48BC-9D5B-C09966BCBCE9}" dt="2025-09-09T09:26:49.013" v="257"/>
          <ac:graphicFrameMkLst>
            <pc:docMk/>
            <pc:sldMk cId="387327754" sldId="2142535050"/>
            <ac:graphicFrameMk id="8" creationId="{9167FD97-70B9-AA18-C581-887B0853F7C7}"/>
          </ac:graphicFrameMkLst>
        </pc:graphicFrameChg>
      </pc:sldChg>
      <pc:sldChg chg="mod modShow">
        <pc:chgData name="Målfrid Vik Sønstabø" userId="f1de8213-2f69-4d09-b1cf-48ed877fa2eb" providerId="ADAL" clId="{EE5BD554-C3D0-48BC-9D5B-C09966BCBCE9}" dt="2025-09-08T18:32:01.066" v="9" actId="729"/>
        <pc:sldMkLst>
          <pc:docMk/>
          <pc:sldMk cId="748079925" sldId="2147309564"/>
        </pc:sldMkLst>
      </pc:sldChg>
      <pc:sldChg chg="modSp mod modClrScheme chgLayout">
        <pc:chgData name="Målfrid Vik Sønstabø" userId="f1de8213-2f69-4d09-b1cf-48ed877fa2eb" providerId="ADAL" clId="{EE5BD554-C3D0-48BC-9D5B-C09966BCBCE9}" dt="2025-09-08T18:42:45.213" v="24" actId="700"/>
        <pc:sldMkLst>
          <pc:docMk/>
          <pc:sldMk cId="2725809162" sldId="2147309565"/>
        </pc:sldMkLst>
        <pc:spChg chg="mod ord">
          <ac:chgData name="Målfrid Vik Sønstabø" userId="f1de8213-2f69-4d09-b1cf-48ed877fa2eb" providerId="ADAL" clId="{EE5BD554-C3D0-48BC-9D5B-C09966BCBCE9}" dt="2025-09-08T18:42:45.213" v="24" actId="700"/>
          <ac:spMkLst>
            <pc:docMk/>
            <pc:sldMk cId="2725809162" sldId="2147309565"/>
            <ac:spMk id="2" creationId="{EDEABB28-B9B8-1545-9444-55C952306C54}"/>
          </ac:spMkLst>
        </pc:spChg>
        <pc:spChg chg="mod ord">
          <ac:chgData name="Målfrid Vik Sønstabø" userId="f1de8213-2f69-4d09-b1cf-48ed877fa2eb" providerId="ADAL" clId="{EE5BD554-C3D0-48BC-9D5B-C09966BCBCE9}" dt="2025-09-08T18:42:45.213" v="24" actId="700"/>
          <ac:spMkLst>
            <pc:docMk/>
            <pc:sldMk cId="2725809162" sldId="2147309565"/>
            <ac:spMk id="3" creationId="{00060015-E05D-B640-91EC-C7AE692D9603}"/>
          </ac:spMkLst>
        </pc:spChg>
      </pc:sldChg>
      <pc:sldChg chg="modSp mod">
        <pc:chgData name="Målfrid Vik Sønstabø" userId="f1de8213-2f69-4d09-b1cf-48ed877fa2eb" providerId="ADAL" clId="{EE5BD554-C3D0-48BC-9D5B-C09966BCBCE9}" dt="2025-09-08T19:02:06.345" v="31" actId="20577"/>
        <pc:sldMkLst>
          <pc:docMk/>
          <pc:sldMk cId="2131300654" sldId="2147309567"/>
        </pc:sldMkLst>
        <pc:spChg chg="mod">
          <ac:chgData name="Målfrid Vik Sønstabø" userId="f1de8213-2f69-4d09-b1cf-48ed877fa2eb" providerId="ADAL" clId="{EE5BD554-C3D0-48BC-9D5B-C09966BCBCE9}" dt="2025-09-08T19:02:06.345" v="31" actId="20577"/>
          <ac:spMkLst>
            <pc:docMk/>
            <pc:sldMk cId="2131300654" sldId="2147309567"/>
            <ac:spMk id="2" creationId="{68FB6F51-63A6-A785-F5E1-9DAE117DF66C}"/>
          </ac:spMkLst>
        </pc:spChg>
      </pc:sldChg>
      <pc:sldChg chg="modSp mod modShow modCm">
        <pc:chgData name="Målfrid Vik Sønstabø" userId="f1de8213-2f69-4d09-b1cf-48ed877fa2eb" providerId="ADAL" clId="{EE5BD554-C3D0-48BC-9D5B-C09966BCBCE9}" dt="2025-09-09T07:44:35.697" v="43" actId="729"/>
        <pc:sldMkLst>
          <pc:docMk/>
          <pc:sldMk cId="767949250" sldId="2147309570"/>
        </pc:sldMkLst>
        <pc:spChg chg="mod">
          <ac:chgData name="Målfrid Vik Sønstabø" userId="f1de8213-2f69-4d09-b1cf-48ed877fa2eb" providerId="ADAL" clId="{EE5BD554-C3D0-48BC-9D5B-C09966BCBCE9}" dt="2025-09-09T07:43:23.111" v="38" actId="20577"/>
          <ac:spMkLst>
            <pc:docMk/>
            <pc:sldMk cId="767949250" sldId="2147309570"/>
            <ac:spMk id="2" creationId="{94762BFD-7FF2-E4AC-54FA-1EC4AFD702E9}"/>
          </ac:spMkLst>
        </pc:spChg>
        <pc:spChg chg="mod">
          <ac:chgData name="Målfrid Vik Sønstabø" userId="f1de8213-2f69-4d09-b1cf-48ed877fa2eb" providerId="ADAL" clId="{EE5BD554-C3D0-48BC-9D5B-C09966BCBCE9}" dt="2025-09-09T07:43:51.310" v="42" actId="20577"/>
          <ac:spMkLst>
            <pc:docMk/>
            <pc:sldMk cId="767949250" sldId="2147309570"/>
            <ac:spMk id="3" creationId="{AAB4715A-DC10-2FA8-23B7-7D3633E22673}"/>
          </ac:spMkLst>
        </pc:spChg>
        <pc:extLst>
          <p:ext xmlns:p="http://schemas.openxmlformats.org/presentationml/2006/main" uri="{D6D511B9-2390-475A-947B-AFAB55BFBCF1}">
            <pc226:cmChg xmlns:pc226="http://schemas.microsoft.com/office/powerpoint/2022/06/main/command" chg="mod">
              <pc226:chgData name="Målfrid Vik Sønstabø" userId="f1de8213-2f69-4d09-b1cf-48ed877fa2eb" providerId="ADAL" clId="{EE5BD554-C3D0-48BC-9D5B-C09966BCBCE9}" dt="2025-09-09T07:43:51.310" v="42" actId="20577"/>
              <pc2:cmMkLst xmlns:pc2="http://schemas.microsoft.com/office/powerpoint/2019/9/main/command">
                <pc:docMk/>
                <pc:sldMk cId="767949250" sldId="2147309570"/>
                <pc2:cmMk id="{8165F274-182D-4E36-8D29-7CCB8EEC633C}"/>
              </pc2:cmMkLst>
            </pc226:cmChg>
            <pc226:cmChg xmlns:pc226="http://schemas.microsoft.com/office/powerpoint/2022/06/main/command" chg="mod">
              <pc226:chgData name="Målfrid Vik Sønstabø" userId="f1de8213-2f69-4d09-b1cf-48ed877fa2eb" providerId="ADAL" clId="{EE5BD554-C3D0-48BC-9D5B-C09966BCBCE9}" dt="2025-09-09T07:43:51.310" v="42" actId="20577"/>
              <pc2:cmMkLst xmlns:pc2="http://schemas.microsoft.com/office/powerpoint/2019/9/main/command">
                <pc:docMk/>
                <pc:sldMk cId="767949250" sldId="2147309570"/>
                <pc2:cmMk id="{F9395E8E-D525-4136-81D6-A8D9D5E444BA}"/>
              </pc2:cmMkLst>
            </pc226:cmChg>
            <pc226:cmChg xmlns:pc226="http://schemas.microsoft.com/office/powerpoint/2022/06/main/command" chg="mod">
              <pc226:chgData name="Målfrid Vik Sønstabø" userId="f1de8213-2f69-4d09-b1cf-48ed877fa2eb" providerId="ADAL" clId="{EE5BD554-C3D0-48BC-9D5B-C09966BCBCE9}" dt="2025-09-09T07:43:51.310" v="42" actId="20577"/>
              <pc2:cmMkLst xmlns:pc2="http://schemas.microsoft.com/office/powerpoint/2019/9/main/command">
                <pc:docMk/>
                <pc:sldMk cId="767949250" sldId="2147309570"/>
                <pc2:cmMk id="{9A0269EE-A16F-4225-AF46-1055338AC6A2}"/>
              </pc2:cmMkLst>
            </pc226:cmChg>
            <pc226:cmChg xmlns:pc226="http://schemas.microsoft.com/office/powerpoint/2022/06/main/command" chg="mod">
              <pc226:chgData name="Målfrid Vik Sønstabø" userId="f1de8213-2f69-4d09-b1cf-48ed877fa2eb" providerId="ADAL" clId="{EE5BD554-C3D0-48BC-9D5B-C09966BCBCE9}" dt="2025-09-09T07:43:51.310" v="42" actId="20577"/>
              <pc2:cmMkLst xmlns:pc2="http://schemas.microsoft.com/office/powerpoint/2019/9/main/command">
                <pc:docMk/>
                <pc:sldMk cId="767949250" sldId="2147309570"/>
                <pc2:cmMk id="{FF6DD7EE-23A2-42BB-A0CB-C38DAC00DABC}"/>
              </pc2:cmMkLst>
            </pc226:cmChg>
            <pc226:cmChg xmlns:pc226="http://schemas.microsoft.com/office/powerpoint/2022/06/main/command" chg="mod">
              <pc226:chgData name="Målfrid Vik Sønstabø" userId="f1de8213-2f69-4d09-b1cf-48ed877fa2eb" providerId="ADAL" clId="{EE5BD554-C3D0-48BC-9D5B-C09966BCBCE9}" dt="2025-09-09T07:43:51.310" v="42" actId="20577"/>
              <pc2:cmMkLst xmlns:pc2="http://schemas.microsoft.com/office/powerpoint/2019/9/main/command">
                <pc:docMk/>
                <pc:sldMk cId="767949250" sldId="2147309570"/>
                <pc2:cmMk id="{FC4122FD-03D1-4E05-9FAE-DCB567B68A0E}"/>
              </pc2:cmMkLst>
            </pc226:cmChg>
          </p:ext>
        </pc:extLst>
      </pc:sldChg>
      <pc:sldChg chg="mod modShow">
        <pc:chgData name="Målfrid Vik Sønstabø" userId="f1de8213-2f69-4d09-b1cf-48ed877fa2eb" providerId="ADAL" clId="{EE5BD554-C3D0-48BC-9D5B-C09966BCBCE9}" dt="2025-09-09T07:50:45.558" v="44" actId="729"/>
        <pc:sldMkLst>
          <pc:docMk/>
          <pc:sldMk cId="3611046675" sldId="2147309573"/>
        </pc:sldMkLst>
      </pc:sldChg>
      <pc:sldChg chg="modSp mod">
        <pc:chgData name="Målfrid Vik Sønstabø" userId="f1de8213-2f69-4d09-b1cf-48ed877fa2eb" providerId="ADAL" clId="{EE5BD554-C3D0-48BC-9D5B-C09966BCBCE9}" dt="2025-09-08T19:13:32.779" v="34" actId="20577"/>
        <pc:sldMkLst>
          <pc:docMk/>
          <pc:sldMk cId="620849463" sldId="2147309574"/>
        </pc:sldMkLst>
        <pc:spChg chg="mod">
          <ac:chgData name="Målfrid Vik Sønstabø" userId="f1de8213-2f69-4d09-b1cf-48ed877fa2eb" providerId="ADAL" clId="{EE5BD554-C3D0-48BC-9D5B-C09966BCBCE9}" dt="2025-09-08T19:13:32.779" v="34" actId="20577"/>
          <ac:spMkLst>
            <pc:docMk/>
            <pc:sldMk cId="620849463" sldId="2147309574"/>
            <ac:spMk id="2" creationId="{AB26A4E9-6CFE-68CD-4DE0-46CB81A464EA}"/>
          </ac:spMkLst>
        </pc:spChg>
      </pc:sldChg>
      <pc:sldChg chg="add ord">
        <pc:chgData name="Målfrid Vik Sønstabø" userId="f1de8213-2f69-4d09-b1cf-48ed877fa2eb" providerId="ADAL" clId="{EE5BD554-C3D0-48BC-9D5B-C09966BCBCE9}" dt="2025-09-08T18:31:53.315" v="8"/>
        <pc:sldMkLst>
          <pc:docMk/>
          <pc:sldMk cId="2360869463" sldId="2147309582"/>
        </pc:sldMkLst>
      </pc:sldChg>
      <pc:sldChg chg="modSp add del mod chgLayout">
        <pc:chgData name="Målfrid Vik Sønstabø" userId="f1de8213-2f69-4d09-b1cf-48ed877fa2eb" providerId="ADAL" clId="{EE5BD554-C3D0-48BC-9D5B-C09966BCBCE9}" dt="2025-09-08T18:31:43.327" v="5"/>
        <pc:sldMkLst>
          <pc:docMk/>
          <pc:sldMk cId="4006342924" sldId="2147309582"/>
        </pc:sldMkLst>
        <pc:spChg chg="mod ord">
          <ac:chgData name="Målfrid Vik Sønstabø" userId="f1de8213-2f69-4d09-b1cf-48ed877fa2eb" providerId="ADAL" clId="{EE5BD554-C3D0-48BC-9D5B-C09966BCBCE9}" dt="2025-09-08T18:31:35.551" v="3" actId="700"/>
          <ac:spMkLst>
            <pc:docMk/>
            <pc:sldMk cId="4006342924" sldId="2147309582"/>
            <ac:spMk id="5" creationId="{8EC2F952-6E6C-CA55-E7B5-1E0812FBA9BC}"/>
          </ac:spMkLst>
        </pc:spChg>
        <pc:spChg chg="mod ord">
          <ac:chgData name="Målfrid Vik Sønstabø" userId="f1de8213-2f69-4d09-b1cf-48ed877fa2eb" providerId="ADAL" clId="{EE5BD554-C3D0-48BC-9D5B-C09966BCBCE9}" dt="2025-09-08T18:31:35.551" v="3" actId="700"/>
          <ac:spMkLst>
            <pc:docMk/>
            <pc:sldMk cId="4006342924" sldId="2147309582"/>
            <ac:spMk id="6" creationId="{7C9FF1FE-00C1-22D3-6330-E41A88086171}"/>
          </ac:spMkLst>
        </pc:spChg>
      </pc:sldChg>
      <pc:sldChg chg="modSp add mod modNotesTx">
        <pc:chgData name="Målfrid Vik Sønstabø" userId="f1de8213-2f69-4d09-b1cf-48ed877fa2eb" providerId="ADAL" clId="{EE5BD554-C3D0-48BC-9D5B-C09966BCBCE9}" dt="2025-09-09T08:49:07.594" v="256" actId="5793"/>
        <pc:sldMkLst>
          <pc:docMk/>
          <pc:sldMk cId="2118465140" sldId="2147309583"/>
        </pc:sldMkLst>
        <pc:spChg chg="mod">
          <ac:chgData name="Målfrid Vik Sønstabø" userId="f1de8213-2f69-4d09-b1cf-48ed877fa2eb" providerId="ADAL" clId="{EE5BD554-C3D0-48BC-9D5B-C09966BCBCE9}" dt="2025-09-09T08:49:07.594" v="256" actId="5793"/>
          <ac:spMkLst>
            <pc:docMk/>
            <pc:sldMk cId="2118465140" sldId="2147309583"/>
            <ac:spMk id="7" creationId="{75DF4FCB-9492-BE9A-59D5-D226F8B194AB}"/>
          </ac:spMkLst>
        </pc:spChg>
      </pc:sldChg>
    </pc:docChg>
  </pc:docChgLst>
  <pc:docChgLst>
    <pc:chgData name="Karl Inge Nygård" userId="e8f98494-c162-41db-a827-d82c56763bea" providerId="ADAL" clId="{57768299-03D5-474D-9E8F-B147AA490F1F}"/>
    <pc:docChg chg="undo custSel modSld">
      <pc:chgData name="Karl Inge Nygård" userId="e8f98494-c162-41db-a827-d82c56763bea" providerId="ADAL" clId="{57768299-03D5-474D-9E8F-B147AA490F1F}" dt="2025-09-05T09:07:57.807" v="50" actId="20577"/>
      <pc:docMkLst>
        <pc:docMk/>
      </pc:docMkLst>
      <pc:sldChg chg="modSp mod modNotesTx">
        <pc:chgData name="Karl Inge Nygård" userId="e8f98494-c162-41db-a827-d82c56763bea" providerId="ADAL" clId="{57768299-03D5-474D-9E8F-B147AA490F1F}" dt="2025-09-05T09:07:57.807" v="50" actId="20577"/>
        <pc:sldMkLst>
          <pc:docMk/>
          <pc:sldMk cId="690234850" sldId="2142535041"/>
        </pc:sldMkLst>
        <pc:spChg chg="mod">
          <ac:chgData name="Karl Inge Nygård" userId="e8f98494-c162-41db-a827-d82c56763bea" providerId="ADAL" clId="{57768299-03D5-474D-9E8F-B147AA490F1F}" dt="2025-09-05T09:07:57.807" v="50" actId="20577"/>
          <ac:spMkLst>
            <pc:docMk/>
            <pc:sldMk cId="690234850" sldId="2142535041"/>
            <ac:spMk id="4" creationId="{84C23CC5-905A-7CF3-5510-389985EC670A}"/>
          </ac:spMkLst>
        </pc:spChg>
      </pc:sldChg>
      <pc:sldChg chg="modSp mod">
        <pc:chgData name="Karl Inge Nygård" userId="e8f98494-c162-41db-a827-d82c56763bea" providerId="ADAL" clId="{57768299-03D5-474D-9E8F-B147AA490F1F}" dt="2025-09-04T12:44:08.492" v="1" actId="20577"/>
        <pc:sldMkLst>
          <pc:docMk/>
          <pc:sldMk cId="620849463" sldId="2147309574"/>
        </pc:sldMkLst>
      </pc:sldChg>
    </pc:docChg>
  </pc:docChgLst>
  <pc:docChgLst>
    <pc:chgData name="Gudrun Einbu" userId="bb79e18f-5a1c-4c49-9554-2553e3a4215f" providerId="ADAL" clId="{56019997-5516-4820-96F3-04C059505444}"/>
    <pc:docChg chg="delSld modSld">
      <pc:chgData name="Gudrun Einbu" userId="bb79e18f-5a1c-4c49-9554-2553e3a4215f" providerId="ADAL" clId="{56019997-5516-4820-96F3-04C059505444}" dt="2025-09-03T17:43:24.536" v="3" actId="47"/>
      <pc:docMkLst>
        <pc:docMk/>
      </pc:docMkLst>
      <pc:sldChg chg="del">
        <pc:chgData name="Gudrun Einbu" userId="bb79e18f-5a1c-4c49-9554-2553e3a4215f" providerId="ADAL" clId="{56019997-5516-4820-96F3-04C059505444}" dt="2025-09-03T17:43:24.536" v="3" actId="47"/>
        <pc:sldMkLst>
          <pc:docMk/>
          <pc:sldMk cId="905397029" sldId="259"/>
        </pc:sldMkLst>
      </pc:sldChg>
      <pc:sldChg chg="del">
        <pc:chgData name="Gudrun Einbu" userId="bb79e18f-5a1c-4c49-9554-2553e3a4215f" providerId="ADAL" clId="{56019997-5516-4820-96F3-04C059505444}" dt="2025-09-03T17:43:23.293" v="2" actId="47"/>
        <pc:sldMkLst>
          <pc:docMk/>
          <pc:sldMk cId="2138344092" sldId="265"/>
        </pc:sldMkLst>
      </pc:sldChg>
      <pc:sldChg chg="mod modShow">
        <pc:chgData name="Gudrun Einbu" userId="bb79e18f-5a1c-4c49-9554-2553e3a4215f" providerId="ADAL" clId="{56019997-5516-4820-96F3-04C059505444}" dt="2025-09-03T17:43:20.196" v="0" actId="729"/>
        <pc:sldMkLst>
          <pc:docMk/>
          <pc:sldMk cId="1206254360" sldId="2142534956"/>
        </pc:sldMkLst>
      </pc:sldChg>
      <pc:sldChg chg="del">
        <pc:chgData name="Gudrun Einbu" userId="bb79e18f-5a1c-4c49-9554-2553e3a4215f" providerId="ADAL" clId="{56019997-5516-4820-96F3-04C059505444}" dt="2025-09-03T17:43:22.192" v="1" actId="47"/>
        <pc:sldMkLst>
          <pc:docMk/>
          <pc:sldMk cId="3902048420" sldId="2142535047"/>
        </pc:sldMkLst>
      </pc:sldChg>
    </pc:docChg>
  </pc:docChgLst>
  <pc:docChgLst>
    <pc:chgData name="Maria Markhus Jacobsen" userId="S::maria.markhus.jacobsen@skyss.no::8542a997-5717-4a82-b9ea-111970b3355f" providerId="AD" clId="Web-{0B45B51D-66CB-7EA1-F24E-3ED4F006C364}"/>
    <pc:docChg chg="mod modSld">
      <pc:chgData name="Maria Markhus Jacobsen" userId="S::maria.markhus.jacobsen@skyss.no::8542a997-5717-4a82-b9ea-111970b3355f" providerId="AD" clId="Web-{0B45B51D-66CB-7EA1-F24E-3ED4F006C364}" dt="2025-09-03T10:38:55.200" v="440"/>
      <pc:docMkLst>
        <pc:docMk/>
      </pc:docMkLst>
      <pc:sldChg chg="addSp delSp modSp">
        <pc:chgData name="Maria Markhus Jacobsen" userId="S::maria.markhus.jacobsen@skyss.no::8542a997-5717-4a82-b9ea-111970b3355f" providerId="AD" clId="Web-{0B45B51D-66CB-7EA1-F24E-3ED4F006C364}" dt="2025-09-03T10:38:48.153" v="436"/>
        <pc:sldMkLst>
          <pc:docMk/>
          <pc:sldMk cId="3472095768" sldId="2142534944"/>
        </pc:sldMkLst>
      </pc:sldChg>
      <pc:sldChg chg="addSp modSp modCm">
        <pc:chgData name="Maria Markhus Jacobsen" userId="S::maria.markhus.jacobsen@skyss.no::8542a997-5717-4a82-b9ea-111970b3355f" providerId="AD" clId="Web-{0B45B51D-66CB-7EA1-F24E-3ED4F006C364}" dt="2025-09-03T10:38:55.200" v="440"/>
        <pc:sldMkLst>
          <pc:docMk/>
          <pc:sldMk cId="4278660564" sldId="2142535033"/>
        </pc:sldMkLst>
        <pc:spChg chg="mod">
          <ac:chgData name="Maria Markhus Jacobsen" userId="S::maria.markhus.jacobsen@skyss.no::8542a997-5717-4a82-b9ea-111970b3355f" providerId="AD" clId="Web-{0B45B51D-66CB-7EA1-F24E-3ED4F006C364}" dt="2025-09-03T10:36:59.090" v="414" actId="1076"/>
          <ac:spMkLst>
            <pc:docMk/>
            <pc:sldMk cId="4278660564" sldId="2142535033"/>
            <ac:spMk id="2" creationId="{F83ABAC8-D759-16FB-89EC-CDD1D56EA1C1}"/>
          </ac:spMkLst>
        </pc:spChg>
        <pc:spChg chg="add mod">
          <ac:chgData name="Maria Markhus Jacobsen" userId="S::maria.markhus.jacobsen@skyss.no::8542a997-5717-4a82-b9ea-111970b3355f" providerId="AD" clId="Web-{0B45B51D-66CB-7EA1-F24E-3ED4F006C364}" dt="2025-09-03T10:37:43.746" v="421" actId="1076"/>
          <ac:spMkLst>
            <pc:docMk/>
            <pc:sldMk cId="4278660564" sldId="2142535033"/>
            <ac:spMk id="3" creationId="{95861AEF-A743-AB60-D7A1-438E3047D8A6}"/>
          </ac:spMkLst>
        </pc:spChg>
        <pc:spChg chg="mod">
          <ac:chgData name="Maria Markhus Jacobsen" userId="S::maria.markhus.jacobsen@skyss.no::8542a997-5717-4a82-b9ea-111970b3355f" providerId="AD" clId="Web-{0B45B51D-66CB-7EA1-F24E-3ED4F006C364}" dt="2025-09-03T10:17:08.245" v="64" actId="20577"/>
          <ac:spMkLst>
            <pc:docMk/>
            <pc:sldMk cId="4278660564" sldId="2142535033"/>
            <ac:spMk id="4" creationId="{ECBE68BF-98A1-CE06-7CA0-4FD347C43DD8}"/>
          </ac:spMkLst>
        </pc:spChg>
        <pc:graphicFrameChg chg="mod modGraphic">
          <ac:chgData name="Maria Markhus Jacobsen" userId="S::maria.markhus.jacobsen@skyss.no::8542a997-5717-4a82-b9ea-111970b3355f" providerId="AD" clId="Web-{0B45B51D-66CB-7EA1-F24E-3ED4F006C364}" dt="2025-09-03T10:38:55.200" v="440"/>
          <ac:graphicFrameMkLst>
            <pc:docMk/>
            <pc:sldMk cId="4278660564" sldId="2142535033"/>
            <ac:graphicFrameMk id="7" creationId="{956BF4E0-6C76-B4F0-EC30-BE9E5346FE1F}"/>
          </ac:graphicFrameMkLst>
        </pc:graphicFrameChg>
        <pc:extLst>
          <p:ext xmlns:p="http://schemas.openxmlformats.org/presentationml/2006/main" uri="{D6D511B9-2390-475A-947B-AFAB55BFBCF1}">
            <pc226:cmChg xmlns:pc226="http://schemas.microsoft.com/office/powerpoint/2022/06/main/command" chg="mod">
              <pc226:chgData name="Maria Markhus Jacobsen" userId="S::maria.markhus.jacobsen@skyss.no::8542a997-5717-4a82-b9ea-111970b3355f" providerId="AD" clId="Web-{0B45B51D-66CB-7EA1-F24E-3ED4F006C364}" dt="2025-09-03T10:17:05.558" v="63" actId="20577"/>
              <pc2:cmMkLst xmlns:pc2="http://schemas.microsoft.com/office/powerpoint/2019/9/main/command">
                <pc:docMk/>
                <pc:sldMk cId="4278660564" sldId="2142535033"/>
                <pc2:cmMk id="{48539705-E15F-460D-8FEB-553A53356596}"/>
              </pc2:cmMkLst>
            </pc226:cmChg>
          </p:ext>
        </pc:extLst>
      </pc:sldChg>
    </pc:docChg>
  </pc:docChgLst>
  <pc:docChgLst>
    <pc:chgData name="Jan-Petter Tvedt" userId="S::jan-petter.tvedt@skyss.no::72ad3c7f-717a-4703-a3ec-4db08a32174b" providerId="AD" clId="Web-{CAF43A22-4523-BC49-06C1-D7671011A94D}"/>
    <pc:docChg chg="modSld">
      <pc:chgData name="Jan-Petter Tvedt" userId="S::jan-petter.tvedt@skyss.no::72ad3c7f-717a-4703-a3ec-4db08a32174b" providerId="AD" clId="Web-{CAF43A22-4523-BC49-06C1-D7671011A94D}" dt="2025-09-03T10:34:16.086" v="1"/>
      <pc:docMkLst>
        <pc:docMk/>
      </pc:docMkLst>
      <pc:sldChg chg="delSp modSp">
        <pc:chgData name="Jan-Petter Tvedt" userId="S::jan-petter.tvedt@skyss.no::72ad3c7f-717a-4703-a3ec-4db08a32174b" providerId="AD" clId="Web-{CAF43A22-4523-BC49-06C1-D7671011A94D}" dt="2025-09-03T10:34:16.086" v="1"/>
        <pc:sldMkLst>
          <pc:docMk/>
          <pc:sldMk cId="4237510724" sldId="4591"/>
        </pc:sldMkLst>
      </pc:sldChg>
    </pc:docChg>
  </pc:docChgLst>
  <pc:docChgLst>
    <pc:chgData name="Jan-Petter Tvedt" userId="S::jan-petter.tvedt@skyss.no::72ad3c7f-717a-4703-a3ec-4db08a32174b" providerId="AD" clId="Web-{F6506B5A-0952-55C3-6507-8A67E6A9A381}"/>
    <pc:docChg chg="addSld delSld modSld">
      <pc:chgData name="Jan-Petter Tvedt" userId="S::jan-petter.tvedt@skyss.no::72ad3c7f-717a-4703-a3ec-4db08a32174b" providerId="AD" clId="Web-{F6506B5A-0952-55C3-6507-8A67E6A9A381}" dt="2025-09-08T20:01:12.699" v="88"/>
      <pc:docMkLst>
        <pc:docMk/>
      </pc:docMkLst>
      <pc:sldChg chg="add del">
        <pc:chgData name="Jan-Petter Tvedt" userId="S::jan-petter.tvedt@skyss.no::72ad3c7f-717a-4703-a3ec-4db08a32174b" providerId="AD" clId="Web-{F6506B5A-0952-55C3-6507-8A67E6A9A381}" dt="2025-09-08T19:56:58.946" v="6"/>
        <pc:sldMkLst>
          <pc:docMk/>
          <pc:sldMk cId="1555532509" sldId="258"/>
        </pc:sldMkLst>
      </pc:sldChg>
      <pc:sldChg chg="add del">
        <pc:chgData name="Jan-Petter Tvedt" userId="S::jan-petter.tvedt@skyss.no::72ad3c7f-717a-4703-a3ec-4db08a32174b" providerId="AD" clId="Web-{F6506B5A-0952-55C3-6507-8A67E6A9A381}" dt="2025-09-08T19:56:35.993" v="3"/>
        <pc:sldMkLst>
          <pc:docMk/>
          <pc:sldMk cId="1160967032" sldId="262"/>
        </pc:sldMkLst>
      </pc:sldChg>
      <pc:sldChg chg="del">
        <pc:chgData name="Jan-Petter Tvedt" userId="S::jan-petter.tvedt@skyss.no::72ad3c7f-717a-4703-a3ec-4db08a32174b" providerId="AD" clId="Web-{F6506B5A-0952-55C3-6507-8A67E6A9A381}" dt="2025-09-08T20:00:06.495" v="86"/>
        <pc:sldMkLst>
          <pc:docMk/>
          <pc:sldMk cId="3472095768" sldId="2142534944"/>
        </pc:sldMkLst>
      </pc:sldChg>
      <pc:sldChg chg="modSp">
        <pc:chgData name="Jan-Petter Tvedt" userId="S::jan-petter.tvedt@skyss.no::72ad3c7f-717a-4703-a3ec-4db08a32174b" providerId="AD" clId="Web-{F6506B5A-0952-55C3-6507-8A67E6A9A381}" dt="2025-09-08T19:59:39.979" v="85"/>
        <pc:sldMkLst>
          <pc:docMk/>
          <pc:sldMk cId="1318936198" sldId="2142535042"/>
        </pc:sldMkLst>
        <pc:graphicFrameChg chg="mod modGraphic">
          <ac:chgData name="Jan-Petter Tvedt" userId="S::jan-petter.tvedt@skyss.no::72ad3c7f-717a-4703-a3ec-4db08a32174b" providerId="AD" clId="Web-{F6506B5A-0952-55C3-6507-8A67E6A9A381}" dt="2025-09-08T19:59:39.979" v="85"/>
          <ac:graphicFrameMkLst>
            <pc:docMk/>
            <pc:sldMk cId="1318936198" sldId="2142535042"/>
            <ac:graphicFrameMk id="5" creationId="{ABF67FCE-3C60-8A3D-0999-0BA290A862F9}"/>
          </ac:graphicFrameMkLst>
        </pc:graphicFrameChg>
      </pc:sldChg>
      <pc:sldChg chg="modSp add del">
        <pc:chgData name="Jan-Petter Tvedt" userId="S::jan-petter.tvedt@skyss.no::72ad3c7f-717a-4703-a3ec-4db08a32174b" providerId="AD" clId="Web-{F6506B5A-0952-55C3-6507-8A67E6A9A381}" dt="2025-09-08T20:01:12.699" v="88"/>
        <pc:sldMkLst>
          <pc:docMk/>
          <pc:sldMk cId="2118465140" sldId="2147309583"/>
        </pc:sldMkLst>
        <pc:spChg chg="mod">
          <ac:chgData name="Jan-Petter Tvedt" userId="S::jan-petter.tvedt@skyss.no::72ad3c7f-717a-4703-a3ec-4db08a32174b" providerId="AD" clId="Web-{F6506B5A-0952-55C3-6507-8A67E6A9A381}" dt="2025-09-08T20:01:12.699" v="88"/>
          <ac:spMkLst>
            <pc:docMk/>
            <pc:sldMk cId="2118465140" sldId="2147309583"/>
            <ac:spMk id="7" creationId="{75DF4FCB-9492-BE9A-59D5-D226F8B194AB}"/>
          </ac:spMkLst>
        </pc:spChg>
      </pc:sldChg>
      <pc:sldMasterChg chg="addSldLayout">
        <pc:chgData name="Jan-Petter Tvedt" userId="S::jan-petter.tvedt@skyss.no::72ad3c7f-717a-4703-a3ec-4db08a32174b" providerId="AD" clId="Web-{F6506B5A-0952-55C3-6507-8A67E6A9A381}" dt="2025-09-08T19:56:35.993" v="3"/>
        <pc:sldMasterMkLst>
          <pc:docMk/>
          <pc:sldMasterMk cId="0" sldId="2147483813"/>
        </pc:sldMasterMkLst>
        <pc:sldLayoutChg chg="add replId">
          <pc:chgData name="Jan-Petter Tvedt" userId="S::jan-petter.tvedt@skyss.no::72ad3c7f-717a-4703-a3ec-4db08a32174b" providerId="AD" clId="Web-{F6506B5A-0952-55C3-6507-8A67E6A9A381}" dt="2025-09-08T19:56:35.993" v="3"/>
          <pc:sldLayoutMkLst>
            <pc:docMk/>
            <pc:sldMasterMk cId="0" sldId="2147483813"/>
            <pc:sldLayoutMk cId="2233542800" sldId="2147483823"/>
          </pc:sldLayoutMkLst>
        </pc:sldLayoutChg>
      </pc:sldMasterChg>
    </pc:docChg>
  </pc:docChgLst>
  <pc:docChgLst>
    <pc:chgData name="Jan-Petter Tvedt" userId="S::jan-petter.tvedt@skyss.no::72ad3c7f-717a-4703-a3ec-4db08a32174b" providerId="AD" clId="Web-{AFA7309A-F30B-BB38-9157-8384AF28159F}"/>
    <pc:docChg chg="modSld">
      <pc:chgData name="Jan-Petter Tvedt" userId="S::jan-petter.tvedt@skyss.no::72ad3c7f-717a-4703-a3ec-4db08a32174b" providerId="AD" clId="Web-{AFA7309A-F30B-BB38-9157-8384AF28159F}" dt="2025-09-08T07:34:21.359" v="13"/>
      <pc:docMkLst>
        <pc:docMk/>
      </pc:docMkLst>
      <pc:sldChg chg="delSp">
        <pc:chgData name="Jan-Petter Tvedt" userId="S::jan-petter.tvedt@skyss.no::72ad3c7f-717a-4703-a3ec-4db08a32174b" providerId="AD" clId="Web-{AFA7309A-F30B-BB38-9157-8384AF28159F}" dt="2025-09-08T07:34:21.359" v="13"/>
        <pc:sldMkLst>
          <pc:docMk/>
          <pc:sldMk cId="1044589347" sldId="4592"/>
        </pc:sldMkLst>
        <pc:spChg chg="del">
          <ac:chgData name="Jan-Petter Tvedt" userId="S::jan-petter.tvedt@skyss.no::72ad3c7f-717a-4703-a3ec-4db08a32174b" providerId="AD" clId="Web-{AFA7309A-F30B-BB38-9157-8384AF28159F}" dt="2025-09-08T07:34:21.359" v="13"/>
          <ac:spMkLst>
            <pc:docMk/>
            <pc:sldMk cId="1044589347" sldId="4592"/>
            <ac:spMk id="4" creationId="{966A6959-08E9-B5CA-45EF-609962717060}"/>
          </ac:spMkLst>
        </pc:spChg>
      </pc:sldChg>
      <pc:sldChg chg="modSp">
        <pc:chgData name="Jan-Petter Tvedt" userId="S::jan-petter.tvedt@skyss.no::72ad3c7f-717a-4703-a3ec-4db08a32174b" providerId="AD" clId="Web-{AFA7309A-F30B-BB38-9157-8384AF28159F}" dt="2025-09-08T07:33:49.796" v="12" actId="20577"/>
        <pc:sldMkLst>
          <pc:docMk/>
          <pc:sldMk cId="567572952" sldId="2142535043"/>
        </pc:sldMkLst>
        <pc:spChg chg="mod">
          <ac:chgData name="Jan-Petter Tvedt" userId="S::jan-petter.tvedt@skyss.no::72ad3c7f-717a-4703-a3ec-4db08a32174b" providerId="AD" clId="Web-{AFA7309A-F30B-BB38-9157-8384AF28159F}" dt="2025-09-08T07:33:49.796" v="12" actId="20577"/>
          <ac:spMkLst>
            <pc:docMk/>
            <pc:sldMk cId="567572952" sldId="2142535043"/>
            <ac:spMk id="2" creationId="{D2BA3F19-0902-D9F4-BB22-803E0EE44857}"/>
          </ac:spMkLst>
        </pc:spChg>
        <pc:spChg chg="mod">
          <ac:chgData name="Jan-Petter Tvedt" userId="S::jan-petter.tvedt@skyss.no::72ad3c7f-717a-4703-a3ec-4db08a32174b" providerId="AD" clId="Web-{AFA7309A-F30B-BB38-9157-8384AF28159F}" dt="2025-09-08T07:33:44.624" v="10" actId="20577"/>
          <ac:spMkLst>
            <pc:docMk/>
            <pc:sldMk cId="567572952" sldId="2142535043"/>
            <ac:spMk id="4" creationId="{B4AB0B80-4890-6238-4423-B84E77F5718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ad.vlfk.no\intern\avd\mok-sky\I-MOK-SKY\Skyss%20&#216;konomi\02%20Analyse%20og%20Rapporter\02%20M&#229;nedsrapport%20og%20Kvartalsrapport\2023\01%20-%20Raporter%20under%20arbeid\Virksomhetsrapport\HjelpKP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vlfk.no\intern\avd\mok-sky\I-MOK-SKY\Skyss%20&#216;konomi\02%20Analyse%20og%20Rapporter\02%20M&#229;nedsrapport%20og%20Kvartalsrapport\2023\01%20-%20Raporter%20under%20arbeid\Virksomhetsrapport\HjelpKP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aseline="0"/>
              <a:t>Tall i  mill.</a:t>
            </a:r>
            <a:endParaRPr lang="nb-N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'Bussforum mai -25'!$E$50</c:f>
              <c:strCache>
                <c:ptCount val="1"/>
                <c:pt idx="0">
                  <c:v>Kostnader</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'Bussforum mai -25'!$D$51:$D$52</c:f>
              <c:strCache>
                <c:ptCount val="2"/>
                <c:pt idx="0">
                  <c:v>Budsjett 2025</c:v>
                </c:pt>
                <c:pt idx="1">
                  <c:v>Prognose 2025</c:v>
                </c:pt>
              </c:strCache>
            </c:strRef>
          </c:cat>
          <c:val>
            <c:numRef>
              <c:f>'Bussforum mai -25'!$E$51:$E$52</c:f>
              <c:numCache>
                <c:formatCode>#,##0</c:formatCode>
                <c:ptCount val="2"/>
                <c:pt idx="0">
                  <c:v>5672</c:v>
                </c:pt>
                <c:pt idx="1">
                  <c:v>5625</c:v>
                </c:pt>
              </c:numCache>
            </c:numRef>
          </c:val>
          <c:extLst>
            <c:ext xmlns:c16="http://schemas.microsoft.com/office/drawing/2014/chart" uri="{C3380CC4-5D6E-409C-BE32-E72D297353CC}">
              <c16:uniqueId val="{00000000-87B7-4F3B-A1A7-851F823EC65D}"/>
            </c:ext>
          </c:extLst>
        </c:ser>
        <c:ser>
          <c:idx val="1"/>
          <c:order val="1"/>
          <c:tx>
            <c:strRef>
              <c:f>'Bussforum mai -25'!$F$50</c:f>
              <c:strCache>
                <c:ptCount val="1"/>
                <c:pt idx="0">
                  <c:v>Inntekter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'Bussforum mai -25'!$D$51:$D$52</c:f>
              <c:strCache>
                <c:ptCount val="2"/>
                <c:pt idx="0">
                  <c:v>Budsjett 2025</c:v>
                </c:pt>
                <c:pt idx="1">
                  <c:v>Prognose 2025</c:v>
                </c:pt>
              </c:strCache>
            </c:strRef>
          </c:cat>
          <c:val>
            <c:numRef>
              <c:f>'Bussforum mai -25'!$F$51:$F$52</c:f>
              <c:numCache>
                <c:formatCode>#,##0</c:formatCode>
                <c:ptCount val="2"/>
                <c:pt idx="0">
                  <c:v>1913</c:v>
                </c:pt>
                <c:pt idx="1">
                  <c:v>1882.8366250445699</c:v>
                </c:pt>
              </c:numCache>
            </c:numRef>
          </c:val>
          <c:extLst>
            <c:ext xmlns:c16="http://schemas.microsoft.com/office/drawing/2014/chart" uri="{C3380CC4-5D6E-409C-BE32-E72D297353CC}">
              <c16:uniqueId val="{00000001-87B7-4F3B-A1A7-851F823EC65D}"/>
            </c:ext>
          </c:extLst>
        </c:ser>
        <c:ser>
          <c:idx val="2"/>
          <c:order val="2"/>
          <c:tx>
            <c:strRef>
              <c:f>'Bussforum mai -25'!$G$50</c:f>
              <c:strCache>
                <c:ptCount val="1"/>
                <c:pt idx="0">
                  <c:v>Netto driftsutg.</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'Bussforum mai -25'!$D$51:$D$52</c:f>
              <c:strCache>
                <c:ptCount val="2"/>
                <c:pt idx="0">
                  <c:v>Budsjett 2025</c:v>
                </c:pt>
                <c:pt idx="1">
                  <c:v>Prognose 2025</c:v>
                </c:pt>
              </c:strCache>
            </c:strRef>
          </c:cat>
          <c:val>
            <c:numRef>
              <c:f>'Bussforum mai -25'!$G$51:$G$52</c:f>
              <c:numCache>
                <c:formatCode>#,##0</c:formatCode>
                <c:ptCount val="2"/>
                <c:pt idx="0">
                  <c:v>3759</c:v>
                </c:pt>
                <c:pt idx="1">
                  <c:v>3743.0328750974904</c:v>
                </c:pt>
              </c:numCache>
            </c:numRef>
          </c:val>
          <c:extLst>
            <c:ext xmlns:c16="http://schemas.microsoft.com/office/drawing/2014/chart" uri="{C3380CC4-5D6E-409C-BE32-E72D297353CC}">
              <c16:uniqueId val="{00000002-87B7-4F3B-A1A7-851F823EC65D}"/>
            </c:ext>
          </c:extLst>
        </c:ser>
        <c:dLbls>
          <c:showLegendKey val="0"/>
          <c:showVal val="0"/>
          <c:showCatName val="0"/>
          <c:showSerName val="0"/>
          <c:showPercent val="0"/>
          <c:showBubbleSize val="0"/>
        </c:dLbls>
        <c:gapWidth val="219"/>
        <c:overlap val="-27"/>
        <c:axId val="792727407"/>
        <c:axId val="792733167"/>
      </c:barChart>
      <c:catAx>
        <c:axId val="792727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92733167"/>
        <c:crosses val="autoZero"/>
        <c:auto val="1"/>
        <c:lblAlgn val="ctr"/>
        <c:lblOffset val="100"/>
        <c:noMultiLvlLbl val="0"/>
      </c:catAx>
      <c:valAx>
        <c:axId val="7927331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92727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aseline="0"/>
              <a:t>Tall i  mill.</a:t>
            </a:r>
            <a:endParaRPr lang="nb-N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'Bussforum mai -25'!$E$50</c:f>
              <c:strCache>
                <c:ptCount val="1"/>
                <c:pt idx="0">
                  <c:v>Kostnader</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'Bussforum mai -25'!$D$51:$D$52</c:f>
              <c:strCache>
                <c:ptCount val="2"/>
                <c:pt idx="0">
                  <c:v>Budsjett 2025</c:v>
                </c:pt>
                <c:pt idx="1">
                  <c:v>Prognose 2025</c:v>
                </c:pt>
              </c:strCache>
            </c:strRef>
          </c:cat>
          <c:val>
            <c:numRef>
              <c:f>'Bussforum mai -25'!$E$51:$E$52</c:f>
              <c:numCache>
                <c:formatCode>#,##0</c:formatCode>
                <c:ptCount val="2"/>
                <c:pt idx="0">
                  <c:v>5672</c:v>
                </c:pt>
                <c:pt idx="1">
                  <c:v>5625</c:v>
                </c:pt>
              </c:numCache>
            </c:numRef>
          </c:val>
          <c:extLst>
            <c:ext xmlns:c16="http://schemas.microsoft.com/office/drawing/2014/chart" uri="{C3380CC4-5D6E-409C-BE32-E72D297353CC}">
              <c16:uniqueId val="{00000000-87B7-4F3B-A1A7-851F823EC65D}"/>
            </c:ext>
          </c:extLst>
        </c:ser>
        <c:ser>
          <c:idx val="1"/>
          <c:order val="1"/>
          <c:tx>
            <c:strRef>
              <c:f>'Bussforum mai -25'!$F$50</c:f>
              <c:strCache>
                <c:ptCount val="1"/>
                <c:pt idx="0">
                  <c:v>Inntekter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'Bussforum mai -25'!$D$51:$D$52</c:f>
              <c:strCache>
                <c:ptCount val="2"/>
                <c:pt idx="0">
                  <c:v>Budsjett 2025</c:v>
                </c:pt>
                <c:pt idx="1">
                  <c:v>Prognose 2025</c:v>
                </c:pt>
              </c:strCache>
            </c:strRef>
          </c:cat>
          <c:val>
            <c:numRef>
              <c:f>'Bussforum mai -25'!$F$51:$F$52</c:f>
              <c:numCache>
                <c:formatCode>#,##0</c:formatCode>
                <c:ptCount val="2"/>
                <c:pt idx="0">
                  <c:v>1913</c:v>
                </c:pt>
                <c:pt idx="1">
                  <c:v>1882.8366250445699</c:v>
                </c:pt>
              </c:numCache>
            </c:numRef>
          </c:val>
          <c:extLst>
            <c:ext xmlns:c16="http://schemas.microsoft.com/office/drawing/2014/chart" uri="{C3380CC4-5D6E-409C-BE32-E72D297353CC}">
              <c16:uniqueId val="{00000001-87B7-4F3B-A1A7-851F823EC65D}"/>
            </c:ext>
          </c:extLst>
        </c:ser>
        <c:ser>
          <c:idx val="2"/>
          <c:order val="2"/>
          <c:tx>
            <c:strRef>
              <c:f>'Bussforum mai -25'!$G$50</c:f>
              <c:strCache>
                <c:ptCount val="1"/>
                <c:pt idx="0">
                  <c:v>Netto driftsutg.</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'Bussforum mai -25'!$D$51:$D$52</c:f>
              <c:strCache>
                <c:ptCount val="2"/>
                <c:pt idx="0">
                  <c:v>Budsjett 2025</c:v>
                </c:pt>
                <c:pt idx="1">
                  <c:v>Prognose 2025</c:v>
                </c:pt>
              </c:strCache>
            </c:strRef>
          </c:cat>
          <c:val>
            <c:numRef>
              <c:f>'Bussforum mai -25'!$G$51:$G$52</c:f>
              <c:numCache>
                <c:formatCode>#,##0</c:formatCode>
                <c:ptCount val="2"/>
                <c:pt idx="0">
                  <c:v>3759</c:v>
                </c:pt>
                <c:pt idx="1">
                  <c:v>3743.0328750974904</c:v>
                </c:pt>
              </c:numCache>
            </c:numRef>
          </c:val>
          <c:extLst>
            <c:ext xmlns:c16="http://schemas.microsoft.com/office/drawing/2014/chart" uri="{C3380CC4-5D6E-409C-BE32-E72D297353CC}">
              <c16:uniqueId val="{00000002-87B7-4F3B-A1A7-851F823EC65D}"/>
            </c:ext>
          </c:extLst>
        </c:ser>
        <c:dLbls>
          <c:showLegendKey val="0"/>
          <c:showVal val="0"/>
          <c:showCatName val="0"/>
          <c:showSerName val="0"/>
          <c:showPercent val="0"/>
          <c:showBubbleSize val="0"/>
        </c:dLbls>
        <c:gapWidth val="219"/>
        <c:overlap val="-27"/>
        <c:axId val="792727407"/>
        <c:axId val="792733167"/>
      </c:barChart>
      <c:catAx>
        <c:axId val="792727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92733167"/>
        <c:crosses val="autoZero"/>
        <c:auto val="1"/>
        <c:lblAlgn val="ctr"/>
        <c:lblOffset val="100"/>
        <c:noMultiLvlLbl val="0"/>
      </c:catAx>
      <c:valAx>
        <c:axId val="7927331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92727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B47D79_FF072DD4.xml><?xml version="1.0" encoding="utf-8"?>
<p188:cmLst xmlns:a="http://schemas.openxmlformats.org/drawingml/2006/main" xmlns:r="http://schemas.openxmlformats.org/officeDocument/2006/relationships" xmlns:p188="http://schemas.microsoft.com/office/powerpoint/2018/8/main">
  <p188:cm id="{48539705-E15F-460D-8FEB-553A53356596}" authorId="{88220D75-1D6C-66A9-A511-E35D8E51520C}" created="2025-09-03T07:44:32.220">
    <ac:txMkLst xmlns:ac="http://schemas.microsoft.com/office/drawing/2013/main/command">
      <pc:docMk xmlns:pc="http://schemas.microsoft.com/office/powerpoint/2013/main/command"/>
      <pc:sldMk xmlns:pc="http://schemas.microsoft.com/office/powerpoint/2013/main/command" cId="4278660564" sldId="2142535033"/>
      <ac:spMk id="4" creationId="{ECBE68BF-98A1-CE06-7CA0-4FD347C43DD8}"/>
      <ac:txMk cp="63" len="3">
        <ac:context len="74" hash="930155021"/>
      </ac:txMk>
    </ac:txMkLst>
    <p188:pos x="7207250" y="867833"/>
    <p188:txBody>
      <a:bodyPr/>
      <a:lstStyle/>
      <a:p>
        <a:r>
          <a:rPr lang="en-US"/>
          <a:t>[@Maria] - Oppdatere med siste tall - same procedure</a:t>
        </a:r>
      </a:p>
    </p188:txBody>
    <p188:extLst>
      <p:ext xmlns:p="http://schemas.openxmlformats.org/presentationml/2006/main" uri="{57CB4572-C831-44C2-8A1C-0ADB6CCDFE69}">
        <p223:reactions xmlns:p223="http://schemas.microsoft.com/office/powerpoint/2022/03/main">
          <p223:rxn type="👍">
            <p223:instance time="2025-09-03T10:34:07.887" authorId="{260BF557-2589-44C6-6FEF-E33712193CBC}"/>
          </p223:rxn>
        </p223:reactions>
      </p:ext>
    </p188:extLst>
  </p188:cm>
</p188:cmLst>
</file>

<file path=ppt/comments/modernComment_7FFD57FF_7F09112E.xml><?xml version="1.0" encoding="utf-8"?>
<p188:cmLst xmlns:a="http://schemas.openxmlformats.org/drawingml/2006/main" xmlns:r="http://schemas.openxmlformats.org/officeDocument/2006/relationships" xmlns:p188="http://schemas.microsoft.com/office/powerpoint/2018/8/main">
  <p188:cm id="{4087A7C0-26A2-407A-A8A2-CE7CEFCA441C}" authorId="{30E15E4B-F701-080B-2AE4-6E18FE2C99F6}" status="resolved" created="2025-09-08T19:01:18.737" startDate="2025-09-08T19:01:18.737" dueDate="2025-09-08T19:01:18.737" assignedTo="{678638E8-7A57-2543-B03C-41B57FE195DB}" complete="100000" title="@Hallvard - bruk heller ”gode retningslinjer” - ”lover og regler” fra oss er våre reisevilkår">
    <ac:txMkLst xmlns:ac="http://schemas.microsoft.com/office/drawing/2013/main/command">
      <pc:docMk xmlns:pc="http://schemas.microsoft.com/office/powerpoint/2013/main/command"/>
      <pc:sldMk xmlns:pc="http://schemas.microsoft.com/office/powerpoint/2013/main/command" cId="2131300654" sldId="2147309567"/>
      <ac:spMk id="5" creationId="{E6C2CBDB-C650-9AEA-8243-C0B5ABD9228F}"/>
      <ac:txMk cp="67" len="10">
        <ac:context len="517" hash="3586923395"/>
      </ac:txMk>
    </ac:txMkLst>
    <p188:pos x="4865806" y="487353"/>
    <p188:txBody>
      <a:bodyPr/>
      <a:lstStyle/>
      <a:p>
        <a:r>
          <a:rPr lang="nb-NO"/>
          <a:t>[@Hallvard] - bruk heller ”gode retningslinjer” - ”lover og regler” fra oss er våre reisevilkår</a:t>
        </a:r>
      </a:p>
    </p188:txBody>
    <p188:extLst>
      <p:ext xmlns:p="http://schemas.openxmlformats.org/presentationml/2006/main" uri="{5BB2D875-25FF-4072-B9AC-8F64D62656EB}">
        <p228:taskDetails xmlns:p228="http://schemas.microsoft.com/office/powerpoint/2022/08/main">
          <p228:history>
            <p228:event time="2025-09-08T19:01:18.737" id="{7B99F5E8-A551-4D3B-9DD3-249737F0CA50}">
              <p228:atrbtn authorId="{30E15E4B-F701-080B-2AE4-6E18FE2C99F6}"/>
              <p228:anchr>
                <p228:comment id="{4087A7C0-26A2-407A-A8A2-CE7CEFCA441C}"/>
              </p228:anchr>
              <p228:add/>
            </p228:event>
            <p228:event time="2025-09-08T19:01:18.737" id="{5EE5ED91-37E0-40EF-ABFB-37991A764255}">
              <p228:atrbtn authorId="{30E15E4B-F701-080B-2AE4-6E18FE2C99F6}"/>
              <p228:anchr>
                <p228:comment id="{4087A7C0-26A2-407A-A8A2-CE7CEFCA441C}"/>
              </p228:anchr>
              <p228:asgn authorId="{678638E8-7A57-2543-B03C-41B57FE195DB}"/>
            </p228:event>
            <p228:event time="2025-09-08T19:01:18.737" id="{31958CAE-E0C1-4EC9-BBA2-76E9EAC67576}">
              <p228:atrbtn authorId="{30E15E4B-F701-080B-2AE4-6E18FE2C99F6}"/>
              <p228:anchr>
                <p228:comment id="{4087A7C0-26A2-407A-A8A2-CE7CEFCA441C}"/>
              </p228:anchr>
              <p228:title val="@Hallvard - bruk heller ”gode retningslinjer” - ”lover og regler” fra oss er våre reisevilkår"/>
            </p228:event>
            <p228:event time="2025-09-08T19:01:18.737" id="{34CC0743-8275-4879-96E1-47E03F02D30E}">
              <p228:atrbtn authorId="{30E15E4B-F701-080B-2AE4-6E18FE2C99F6}"/>
              <p228:anchr>
                <p228:comment id="{4087A7C0-26A2-407A-A8A2-CE7CEFCA441C}"/>
              </p228:anchr>
              <p228:date stDt="2025-09-08T19:01:18.737" endDt="2025-09-08T19:01:18.737"/>
            </p228:event>
            <p228:event time="2025-09-09T07:18:35.245" id="{F7826E16-FD67-410C-BAA2-D81479B35644}">
              <p228:atrbtn authorId="{678638E8-7A57-2543-B03C-41B57FE195DB}"/>
              <p228:anchr>
                <p228:comment id="{00000000-0000-0000-0000-000000000000}"/>
              </p228:anchr>
              <p228:pcntCmplt val="100000"/>
            </p228:event>
          </p228:history>
        </p228:taskDetails>
      </p:ext>
    </p188:extLst>
  </p188:cm>
  <p188:cm id="{1E7A7943-84E6-4D82-881E-8AA887DF47FC}" authorId="{30E15E4B-F701-080B-2AE4-6E18FE2C99F6}" status="resolved" created="2025-09-08T19:04:31.119" startDate="2025-09-08T19:04:31.119" dueDate="2025-09-08T19:04:31.119" assignedTo="{678638E8-7A57-2543-B03C-41B57FE195DB}" complete="100000" title="@Hallvard - etterlatt inntrykk her er at skjønn er negativt - vi skal etterstrebe gode retningslinjer, men skjønn kan også være positivt da vi ikke kan forutsi alle hendelser/samtidighet?">
    <ac:deMkLst xmlns:ac="http://schemas.microsoft.com/office/drawing/2013/main/command">
      <pc:docMk xmlns:pc="http://schemas.microsoft.com/office/powerpoint/2013/main/command"/>
      <pc:sldMk xmlns:pc="http://schemas.microsoft.com/office/powerpoint/2013/main/command" cId="2131300654" sldId="2147309567"/>
      <ac:spMk id="2" creationId="{68FB6F51-63A6-A785-F5E1-9DAE117DF66C}"/>
    </ac:deMkLst>
    <p188:replyLst>
      <p188:reply id="{8C4A2EA7-F2EF-4913-A7A1-0492F85F6EE2}" authorId="{678638E8-7A57-2543-B03C-41B57FE195DB}" created="2025-09-09T07:19:53.702">
        <p188:txBody>
          <a:bodyPr/>
          <a:lstStyle/>
          <a:p>
            <a:r>
              <a:rPr lang="nn-NO"/>
              <a:t>For mye skjønn er definitivt negativt - gir uforutsigbare reiseopplevelser. Men det er ikke mulig å unngå - men må minimeres. </a:t>
            </a:r>
          </a:p>
        </p188:txBody>
      </p188:reply>
    </p188:replyLst>
    <p188:txBody>
      <a:bodyPr/>
      <a:lstStyle/>
      <a:p>
        <a:r>
          <a:rPr lang="nb-NO"/>
          <a:t>[@Hallvard] - etterlatt inntrykk her er at skjønn er negativt - vi skal etterstrebe gode retningslinjer, men skjønn kan også være positivt da vi ikke kan forutsi alle hendelser/samtidighet?</a:t>
        </a:r>
      </a:p>
    </p188:txBody>
    <p188:extLst>
      <p:ext xmlns:p="http://schemas.openxmlformats.org/presentationml/2006/main" uri="{5BB2D875-25FF-4072-B9AC-8F64D62656EB}">
        <p228:taskDetails xmlns:p228="http://schemas.microsoft.com/office/powerpoint/2022/08/main">
          <p228:history>
            <p228:event time="2025-09-08T19:04:31.119" id="{884C9459-8F9A-4F68-8F87-750A583F552E}">
              <p228:atrbtn authorId="{30E15E4B-F701-080B-2AE4-6E18FE2C99F6}"/>
              <p228:anchr>
                <p228:comment id="{1E7A7943-84E6-4D82-881E-8AA887DF47FC}"/>
              </p228:anchr>
              <p228:add/>
            </p228:event>
            <p228:event time="2025-09-08T19:04:31.119" id="{E86808D4-2217-45D2-B54D-824133023342}">
              <p228:atrbtn authorId="{30E15E4B-F701-080B-2AE4-6E18FE2C99F6}"/>
              <p228:anchr>
                <p228:comment id="{1E7A7943-84E6-4D82-881E-8AA887DF47FC}"/>
              </p228:anchr>
              <p228:asgn authorId="{678638E8-7A57-2543-B03C-41B57FE195DB}"/>
            </p228:event>
            <p228:event time="2025-09-08T19:04:31.119" id="{A8FD2E5E-725F-4C6D-B326-49774644513B}">
              <p228:atrbtn authorId="{30E15E4B-F701-080B-2AE4-6E18FE2C99F6}"/>
              <p228:anchr>
                <p228:comment id="{1E7A7943-84E6-4D82-881E-8AA887DF47FC}"/>
              </p228:anchr>
              <p228:title val="@Hallvard - etterlatt inntrykk her er at skjønn er negativt - vi skal etterstrebe gode retningslinjer, men skjønn kan også være positivt da vi ikke kan forutsi alle hendelser/samtidighet?"/>
            </p228:event>
            <p228:event time="2025-09-08T19:04:31.119" id="{F382065B-2E84-4C6A-B6AF-8ABC5E925E9D}">
              <p228:atrbtn authorId="{30E15E4B-F701-080B-2AE4-6E18FE2C99F6}"/>
              <p228:anchr>
                <p228:comment id="{1E7A7943-84E6-4D82-881E-8AA887DF47FC}"/>
              </p228:anchr>
              <p228:date stDt="2025-09-08T19:04:31.119" endDt="2025-09-08T19:04:31.119"/>
            </p228:event>
            <p228:event time="2025-09-09T07:20:06.255" id="{60C59E19-0CA6-4285-BA2B-0EA3968C1FD8}">
              <p228:atrbtn authorId="{678638E8-7A57-2543-B03C-41B57FE195DB}"/>
              <p228:anchr>
                <p228:comment id="{00000000-0000-0000-0000-000000000000}"/>
              </p228:anchr>
              <p228:pcntCmplt val="100000"/>
            </p228:event>
          </p228:history>
        </p228:taskDetails>
      </p:ext>
    </p188:extLst>
  </p188:cm>
</p188:cmLst>
</file>

<file path=ppt/comments/modernComment_7FFD5802_2DC5F9C2.xml><?xml version="1.0" encoding="utf-8"?>
<p188:cmLst xmlns:a="http://schemas.openxmlformats.org/drawingml/2006/main" xmlns:r="http://schemas.openxmlformats.org/officeDocument/2006/relationships" xmlns:p188="http://schemas.microsoft.com/office/powerpoint/2018/8/main">
  <p188:cm id="{FF6DD7EE-23A2-42BB-A0CB-C38DAC00DABC}" authorId="{30E15E4B-F701-080B-2AE4-6E18FE2C99F6}" status="resolved" created="2025-09-08T19:05:19.601" complete="100000">
    <ac:txMkLst xmlns:ac="http://schemas.microsoft.com/office/drawing/2013/main/command">
      <pc:docMk xmlns:pc="http://schemas.microsoft.com/office/powerpoint/2013/main/command"/>
      <pc:sldMk xmlns:pc="http://schemas.microsoft.com/office/powerpoint/2013/main/command" cId="767949250" sldId="2147309570"/>
      <ac:spMk id="3" creationId="{AAB4715A-DC10-2FA8-23B7-7D3633E22673}"/>
      <ac:txMk cp="43" len="35">
        <ac:context len="554" hash="603702818"/>
      </ac:txMk>
    </ac:txMkLst>
    <p188:pos x="6363795" y="486673"/>
    <p188:replyLst>
      <p188:reply id="{B92AB249-EAD2-4093-B23B-5B65CC13F81C}" authorId="{678638E8-7A57-2543-B03C-41B57FE195DB}" created="2025-09-09T07:15:54.586">
        <p188:txBody>
          <a:bodyPr/>
          <a:lstStyle/>
          <a:p>
            <a:r>
              <a:rPr lang="nn-NO"/>
              <a:t>Tidligere tilbud</a:t>
            </a:r>
          </a:p>
        </p188:txBody>
      </p188:reply>
    </p188:replyLst>
    <p188:txBody>
      <a:bodyPr/>
      <a:lstStyle/>
      <a:p>
        <a:r>
          <a:rPr lang="nb-NO"/>
          <a:t>[@Hallvard]  - redusert i forhold til hva?</a:t>
        </a:r>
      </a:p>
    </p188:txBody>
  </p188:cm>
  <p188:cm id="{F9395E8E-D525-4136-81D6-A8D9D5E444BA}" authorId="{30E15E4B-F701-080B-2AE4-6E18FE2C99F6}" status="resolved" created="2025-09-08T19:07:11.310" complete="100000">
    <ac:txMkLst xmlns:ac="http://schemas.microsoft.com/office/drawing/2013/main/command">
      <pc:docMk xmlns:pc="http://schemas.microsoft.com/office/powerpoint/2013/main/command"/>
      <pc:sldMk xmlns:pc="http://schemas.microsoft.com/office/powerpoint/2013/main/command" cId="767949250" sldId="2147309570"/>
      <ac:spMk id="3" creationId="{AAB4715A-DC10-2FA8-23B7-7D3633E22673}"/>
      <ac:txMk cp="79" len="27">
        <ac:context len="554" hash="603702818"/>
      </ac:txMk>
    </ac:txMkLst>
    <p188:pos x="4556260" y="784385"/>
    <p188:txBody>
      <a:bodyPr/>
      <a:lstStyle/>
      <a:p>
        <a:r>
          <a:rPr lang="nb-NO"/>
          <a:t>[@Hallvard] - justere ordlyden her? Vi skal ha gode/formålstjenlige retningslinjer, men vil vi klare å lage regler?</a:t>
        </a:r>
      </a:p>
    </p188:txBody>
  </p188:cm>
  <p188:cm id="{9A0269EE-A16F-4225-AF46-1055338AC6A2}" authorId="{30E15E4B-F701-080B-2AE4-6E18FE2C99F6}" status="resolved" created="2025-09-08T19:08:19.019" complete="100000">
    <ac:txMkLst xmlns:ac="http://schemas.microsoft.com/office/drawing/2013/main/command">
      <pc:docMk xmlns:pc="http://schemas.microsoft.com/office/powerpoint/2013/main/command"/>
      <pc:sldMk xmlns:pc="http://schemas.microsoft.com/office/powerpoint/2013/main/command" cId="767949250" sldId="2147309570"/>
      <ac:spMk id="3" creationId="{AAB4715A-DC10-2FA8-23B7-7D3633E22673}"/>
      <ac:txMk cp="202" len="24">
        <ac:context len="554" hash="603702818"/>
      </ac:txMk>
    </ac:txMkLst>
    <p188:pos x="5608884" y="1071464"/>
    <p188:replyLst>
      <p188:reply id="{19E8B308-8104-4BFF-93CB-F63B92B7C965}" authorId="{678638E8-7A57-2543-B03C-41B57FE195DB}" created="2025-09-09T07:24:19.588">
        <p188:txBody>
          <a:bodyPr/>
          <a:lstStyle/>
          <a:p>
            <a:r>
              <a:rPr lang="nn-NO"/>
              <a:t>Det er her det er umulig å unngå skjønn. Men loven er klar på at det er sjåførens ansvar at last ikke kan være til skade. Man bør sikre der det er mulig, skjønnet blir da på de områdene der det er umulig. Om på noen ruter er det greit, andre ikke.</a:t>
            </a:r>
          </a:p>
        </p188:txBody>
      </p188:reply>
      <p188:reply id="{F3D4A11E-D0A7-4582-9B2E-F29EAD67838D}" authorId="{678638E8-7A57-2543-B03C-41B57FE195DB}" created="2025-09-09T07:24:59.830">
        <p188:txBody>
          <a:bodyPr/>
          <a:lstStyle/>
          <a:p>
            <a:r>
              <a:rPr lang="nn-NO"/>
              <a:t>Vi må bedre sikringsutstyret slik at det blir generelt lettere å sikre </a:t>
            </a:r>
          </a:p>
        </p188:txBody>
      </p188:reply>
    </p188:replyLst>
    <p188:txBody>
      <a:bodyPr/>
      <a:lstStyle/>
      <a:p>
        <a:r>
          <a:rPr lang="nb-NO"/>
          <a:t>[@Hallvard] - opplever her at vi indirekte legger opp til ”ingen bagasje dersom den ikke kan sikres” - </a:t>
        </a:r>
      </a:p>
    </p188:txBody>
  </p188:cm>
  <p188:cm id="{FC4122FD-03D1-4E05-9FAE-DCB567B68A0E}" authorId="{30E15E4B-F701-080B-2AE4-6E18FE2C99F6}" status="resolved" created="2025-09-08T19:10:12.444" complete="100000">
    <ac:txMkLst xmlns:ac="http://schemas.microsoft.com/office/drawing/2013/main/command">
      <pc:docMk xmlns:pc="http://schemas.microsoft.com/office/powerpoint/2013/main/command"/>
      <pc:sldMk xmlns:pc="http://schemas.microsoft.com/office/powerpoint/2013/main/command" cId="767949250" sldId="2147309570"/>
      <ac:spMk id="3" creationId="{AAB4715A-DC10-2FA8-23B7-7D3633E22673}"/>
      <ac:txMk cp="316" len="42">
        <ac:context len="554" hash="603702818"/>
      </ac:txMk>
    </ac:txMkLst>
    <p188:pos x="4109693" y="2251678"/>
    <p188:replyLst>
      <p188:reply id="{CD3B98E0-E43C-4AC0-AB7A-0E406D21B579}" authorId="{678638E8-7A57-2543-B03C-41B57FE195DB}" created="2025-09-09T07:25:20.974">
        <p188:txBody>
          <a:bodyPr/>
          <a:lstStyle/>
          <a:p>
            <a:r>
              <a:rPr lang="nn-NO"/>
              <a:t>Forslag fra Tide som mulighet noen steder. Må stå. </a:t>
            </a:r>
          </a:p>
        </p188:txBody>
      </p188:reply>
    </p188:replyLst>
    <p188:txBody>
      <a:bodyPr/>
      <a:lstStyle/>
      <a:p>
        <a:r>
          <a:rPr lang="nb-NO"/>
          <a:t>[@Hallvard] [@Karl Inge] [@Gudrun] - denne ønsker jeg tatt ut fra presentasjonen (fjerne seter). Om det kommer som innspill fra øvrige parter skal vi snakke om det, men her fremstår det som tiltak foreslått av Skyss?</a:t>
        </a:r>
      </a:p>
    </p188:txBody>
  </p188:cm>
  <p188:cm id="{8165F274-182D-4E36-8D29-7CCB8EEC633C}" authorId="{30E15E4B-F701-080B-2AE4-6E18FE2C99F6}" status="resolved" created="2025-09-08T19:11:43.938" complete="100000">
    <ac:txMkLst xmlns:ac="http://schemas.microsoft.com/office/drawing/2013/main/command">
      <pc:docMk xmlns:pc="http://schemas.microsoft.com/office/powerpoint/2013/main/command"/>
      <pc:sldMk xmlns:pc="http://schemas.microsoft.com/office/powerpoint/2013/main/command" cId="767949250" sldId="2147309570"/>
      <ac:spMk id="3" creationId="{AAB4715A-DC10-2FA8-23B7-7D3633E22673}"/>
      <ac:txMk cp="470" len="7">
        <ac:context len="554" hash="603702818"/>
      </ac:txMk>
    </ac:txMkLst>
    <p188:pos x="9436605" y="2836469"/>
    <p188:replyLst>
      <p188:reply id="{0C4BDF83-330B-4817-8D9E-67AFE3914FE4}" authorId="{678638E8-7A57-2543-B03C-41B57FE195DB}" created="2025-09-09T07:28:48.641">
        <p188:txBody>
          <a:bodyPr/>
          <a:lstStyle/>
          <a:p>
            <a:r>
              <a:rPr lang="nn-NO"/>
              <a:t>Nei, ikke så drastisk. Dette er ruter der det normalt går NL, men hvor det er høve til å sette inn LE. Men det er ikke satt opp noen form for regler rundt dette, slik at det er uforutsigbart. I media har vi sagt at folk kan ringe KS, men de har ikke noen opplysninger å gi til kunde. Vi må jobbe for å få mer forutsigbarhet. Pt. uklart hva som er realistisk å få til (møte med Tide senere i dag om bla. Dette). </a:t>
            </a:r>
          </a:p>
        </p188:txBody>
      </p188:reply>
    </p188:replyLst>
    <p188:txBody>
      <a:bodyPr/>
      <a:lstStyle/>
      <a:p>
        <a:r>
          <a:rPr lang="nb-NO"/>
          <a:t>[@Hallvard] [@Gudrun] - mener vi motsatt her? Dvs dette inn NL-buss der det normal går  LE-buss?</a:t>
        </a:r>
      </a:p>
    </p188:txBody>
  </p188:cm>
</p188:cmLst>
</file>

<file path=ppt/comments/modernComment_7FFD5805_D73C3313.xml><?xml version="1.0" encoding="utf-8"?>
<p188:cmLst xmlns:a="http://schemas.openxmlformats.org/drawingml/2006/main" xmlns:r="http://schemas.openxmlformats.org/officeDocument/2006/relationships" xmlns:p188="http://schemas.microsoft.com/office/powerpoint/2018/8/main">
  <p188:cm id="{B6FA87B7-E5DE-4B5D-A033-4494BB451946}" authorId="{30E15E4B-F701-080B-2AE4-6E18FE2C99F6}" status="resolved" created="2025-09-08T19:13:12.420" complete="100000">
    <ac:txMkLst xmlns:ac="http://schemas.microsoft.com/office/drawing/2013/main/command">
      <pc:docMk xmlns:pc="http://schemas.microsoft.com/office/powerpoint/2013/main/command"/>
      <pc:sldMk xmlns:pc="http://schemas.microsoft.com/office/powerpoint/2013/main/command" cId="3611046675" sldId="2147309573"/>
      <ac:spMk id="2" creationId="{F55C3300-8E27-3E3A-C010-341F90546E13}"/>
      <ac:txMk cp="42" len="1">
        <ac:context len="106" hash="631708792"/>
      </ac:txMk>
    </ac:txMkLst>
    <p188:pos x="6108615" y="377677"/>
    <p188:replyLst>
      <p188:reply id="{0012AAE8-9048-45FB-93BE-4D21D8D994D0}" authorId="{678638E8-7A57-2543-B03C-41B57FE195DB}" created="2025-09-09T07:17:17.486">
        <p188:txBody>
          <a:bodyPr/>
          <a:lstStyle/>
          <a:p>
            <a:r>
              <a:rPr lang="nn-NO"/>
              <a:t>Det er faktisk ikke lov</a:t>
            </a:r>
          </a:p>
        </p188:txBody>
      </p188:reply>
    </p188:replyLst>
    <p188:txBody>
      <a:bodyPr/>
      <a:lstStyle/>
      <a:p>
        <a:r>
          <a:rPr lang="nb-NO"/>
          <a:t>[@Hallvard] - bruke annet ord - vi kan ikke si at det ene bilde ikke er ”lov” - slike busser kjøres daglig i Vestland og Norge</a:t>
        </a:r>
      </a:p>
    </p188:txBody>
  </p188:cm>
</p188:cmLst>
</file>

<file path=ppt/comments/modernComment_7FFD580D_AFD23C93.xml><?xml version="1.0" encoding="utf-8"?>
<p188:cmLst xmlns:a="http://schemas.openxmlformats.org/drawingml/2006/main" xmlns:r="http://schemas.openxmlformats.org/officeDocument/2006/relationships" xmlns:p188="http://schemas.microsoft.com/office/powerpoint/2018/8/main">
  <p188:cm id="{41638237-0C67-402B-ADD1-DA941195D86A}" authorId="{30E15E4B-F701-080B-2AE4-6E18FE2C99F6}" created="2025-09-08T19:15:12.989">
    <ac:txMkLst xmlns:ac="http://schemas.microsoft.com/office/drawing/2013/main/command">
      <pc:docMk xmlns:pc="http://schemas.microsoft.com/office/powerpoint/2013/main/command"/>
      <pc:sldMk xmlns:pc="http://schemas.microsoft.com/office/powerpoint/2013/main/command" cId="2949790867" sldId="2147309581"/>
      <ac:spMk id="2" creationId="{8A4DD112-DF1F-EE29-AF9B-74BE0A382CC7}"/>
      <ac:txMk cp="4" len="23">
        <ac:context len="130" hash="360035479"/>
      </ac:txMk>
    </ac:txMkLst>
    <p188:pos x="2143388" y="293057"/>
    <p188:txBody>
      <a:bodyPr/>
      <a:lstStyle/>
      <a:p>
        <a:r>
          <a:rPr lang="nb-NO"/>
          <a:t>Vi må etablere ”retingslinjer” ikke ”regler”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FDF0346-EC80-41EE-09BC-2B09CF456E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63DE436-A255-D7D8-CB43-108AF52708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977888-CC61-184D-9D61-F38B767F7A2D}" type="datetimeFigureOut">
              <a:rPr lang="nb-NO" smtClean="0"/>
              <a:t>09.09.2025</a:t>
            </a:fld>
            <a:endParaRPr lang="nb-NO"/>
          </a:p>
        </p:txBody>
      </p:sp>
      <p:sp>
        <p:nvSpPr>
          <p:cNvPr id="4" name="Plassholder for bunntekst 3">
            <a:extLst>
              <a:ext uri="{FF2B5EF4-FFF2-40B4-BE49-F238E27FC236}">
                <a16:creationId xmlns:a16="http://schemas.microsoft.com/office/drawing/2014/main" id="{D832138E-ECAD-14E3-C511-5FE1B74F8E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4DEFE703-DCB9-B9CE-2F36-9F37EB8351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F7BDEE-3B55-944C-B340-05F7EB3AFD65}" type="slidenum">
              <a:rPr lang="nb-NO" smtClean="0"/>
              <a:t>‹#›</a:t>
            </a:fld>
            <a:endParaRPr lang="nb-NO"/>
          </a:p>
        </p:txBody>
      </p:sp>
    </p:spTree>
    <p:extLst>
      <p:ext uri="{BB962C8B-B14F-4D97-AF65-F5344CB8AC3E}">
        <p14:creationId xmlns:p14="http://schemas.microsoft.com/office/powerpoint/2010/main" val="2601708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E926D25-720D-C742-80B0-251CF2A9BE3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b-NO" altLang="nb-NO"/>
          </a:p>
        </p:txBody>
      </p:sp>
      <p:sp>
        <p:nvSpPr>
          <p:cNvPr id="10243" name="Rectangle 3">
            <a:extLst>
              <a:ext uri="{FF2B5EF4-FFF2-40B4-BE49-F238E27FC236}">
                <a16:creationId xmlns:a16="http://schemas.microsoft.com/office/drawing/2014/main" id="{3AAB6BB6-795E-7F4F-A7AA-C17F5FB18FF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b-NO" altLang="nb-NO"/>
          </a:p>
        </p:txBody>
      </p:sp>
      <p:sp>
        <p:nvSpPr>
          <p:cNvPr id="10244" name="Rectangle 4">
            <a:extLst>
              <a:ext uri="{FF2B5EF4-FFF2-40B4-BE49-F238E27FC236}">
                <a16:creationId xmlns:a16="http://schemas.microsoft.com/office/drawing/2014/main" id="{A44F466E-76F3-0844-A3E6-D6B5C1B7A365}"/>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22C60309-FC23-A44A-8660-5B8DF3FACF0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a:t>Click to edit Master text styles</a:t>
            </a:r>
          </a:p>
          <a:p>
            <a:pPr lvl="1"/>
            <a:r>
              <a:rPr lang="nb-NO" altLang="nb-NO"/>
              <a:t>Second level</a:t>
            </a:r>
          </a:p>
          <a:p>
            <a:pPr lvl="2"/>
            <a:r>
              <a:rPr lang="nb-NO" altLang="nb-NO"/>
              <a:t>Third level</a:t>
            </a:r>
          </a:p>
          <a:p>
            <a:pPr lvl="3"/>
            <a:r>
              <a:rPr lang="nb-NO" altLang="nb-NO"/>
              <a:t>Fourth level</a:t>
            </a:r>
          </a:p>
          <a:p>
            <a:pPr lvl="4"/>
            <a:r>
              <a:rPr lang="nb-NO" altLang="nb-NO"/>
              <a:t>Fifth level</a:t>
            </a:r>
          </a:p>
        </p:txBody>
      </p:sp>
      <p:sp>
        <p:nvSpPr>
          <p:cNvPr id="10246" name="Rectangle 6">
            <a:extLst>
              <a:ext uri="{FF2B5EF4-FFF2-40B4-BE49-F238E27FC236}">
                <a16:creationId xmlns:a16="http://schemas.microsoft.com/office/drawing/2014/main" id="{6BE107B9-2C9D-FA4E-991A-BDC56C25C0F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b-NO" altLang="nb-NO"/>
          </a:p>
        </p:txBody>
      </p:sp>
      <p:sp>
        <p:nvSpPr>
          <p:cNvPr id="10247" name="Rectangle 7">
            <a:extLst>
              <a:ext uri="{FF2B5EF4-FFF2-40B4-BE49-F238E27FC236}">
                <a16:creationId xmlns:a16="http://schemas.microsoft.com/office/drawing/2014/main" id="{6A334DDF-4A5A-0F4A-8680-FC14F24C6D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F8F7E72-5B4B-D940-B251-6D14BF10182F}" type="slidenum">
              <a:rPr lang="nb-NO" altLang="nb-NO"/>
              <a:pPr/>
              <a:t>‹#›</a:t>
            </a:fld>
            <a:endParaRPr lang="nb-NO" altLang="nb-NO"/>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4</a:t>
            </a:fld>
            <a:endParaRPr lang="nb-NO" altLang="nb-NO"/>
          </a:p>
        </p:txBody>
      </p:sp>
    </p:spTree>
    <p:extLst>
      <p:ext uri="{BB962C8B-B14F-4D97-AF65-F5344CB8AC3E}">
        <p14:creationId xmlns:p14="http://schemas.microsoft.com/office/powerpoint/2010/main" val="3768399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3EB67-9998-FA77-AF80-B4D5B0F079B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3CDC8F7-A061-0825-A695-B81AE02E2BC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5738601-A721-7AD8-3201-8C2393233606}"/>
              </a:ext>
            </a:extLst>
          </p:cNvPr>
          <p:cNvSpPr>
            <a:spLocks noGrp="1"/>
          </p:cNvSpPr>
          <p:nvPr>
            <p:ph type="body" idx="1"/>
          </p:nvPr>
        </p:nvSpPr>
        <p:spPr/>
        <p:txBody>
          <a:bodyPr/>
          <a:lstStyle/>
          <a:p>
            <a:r>
              <a:rPr lang="nb-NO" b="1"/>
              <a:t>Hovedbudskap</a:t>
            </a:r>
          </a:p>
          <a:p>
            <a:pPr marL="171450" indent="-171450">
              <a:buFont typeface="Arial" panose="020B0604020202020204" pitchFamily="34" charset="0"/>
              <a:buChar char="•"/>
            </a:pPr>
            <a:r>
              <a:rPr lang="nb-NO" b="1"/>
              <a:t>Utgangspunkt:</a:t>
            </a:r>
            <a:r>
              <a:rPr lang="nb-NO"/>
              <a:t> Kun håndbagasje er garantert.</a:t>
            </a:r>
          </a:p>
          <a:p>
            <a:pPr marL="171450" indent="-171450">
              <a:buFont typeface="Arial" panose="020B0604020202020204" pitchFamily="34" charset="0"/>
              <a:buChar char="•"/>
            </a:pPr>
            <a:r>
              <a:rPr lang="nb-NO" b="1"/>
              <a:t>Større bagasje:</a:t>
            </a:r>
            <a:r>
              <a:rPr lang="nb-NO"/>
              <a:t> Ikke garantert plass, og den må kunne sikres.</a:t>
            </a:r>
          </a:p>
          <a:p>
            <a:pPr marL="171450" indent="-171450">
              <a:buFont typeface="Arial" panose="020B0604020202020204" pitchFamily="34" charset="0"/>
              <a:buChar char="•"/>
            </a:pPr>
            <a:r>
              <a:rPr lang="nb-NO" b="1"/>
              <a:t>Reisegaranti:</a:t>
            </a:r>
            <a:r>
              <a:rPr lang="nb-NO"/>
              <a:t> Gjelder ikke for bagasje utover håndbagasje.</a:t>
            </a:r>
          </a:p>
        </p:txBody>
      </p:sp>
      <p:sp>
        <p:nvSpPr>
          <p:cNvPr id="4" name="Plassholder for lysbildenummer 3">
            <a:extLst>
              <a:ext uri="{FF2B5EF4-FFF2-40B4-BE49-F238E27FC236}">
                <a16:creationId xmlns:a16="http://schemas.microsoft.com/office/drawing/2014/main" id="{9B6F11BA-FD9C-0F19-1CC8-512C926D4687}"/>
              </a:ext>
            </a:extLst>
          </p:cNvPr>
          <p:cNvSpPr>
            <a:spLocks noGrp="1"/>
          </p:cNvSpPr>
          <p:nvPr>
            <p:ph type="sldNum" sz="quarter" idx="5"/>
          </p:nvPr>
        </p:nvSpPr>
        <p:spPr/>
        <p:txBody>
          <a:bodyPr/>
          <a:lstStyle/>
          <a:p>
            <a:fld id="{4F8F7E72-5B4B-D940-B251-6D14BF10182F}" type="slidenum">
              <a:rPr lang="nb-NO" altLang="nb-NO" smtClean="0"/>
              <a:pPr/>
              <a:t>14</a:t>
            </a:fld>
            <a:endParaRPr lang="nb-NO" altLang="nb-NO"/>
          </a:p>
        </p:txBody>
      </p:sp>
    </p:spTree>
    <p:extLst>
      <p:ext uri="{BB962C8B-B14F-4D97-AF65-F5344CB8AC3E}">
        <p14:creationId xmlns:p14="http://schemas.microsoft.com/office/powerpoint/2010/main" val="296997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5A55E-AC61-4EAA-BF80-0956FE8A4A3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4DA33B1-4D77-1CAB-F148-BE3B305D475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A8B73CC-2452-F8D3-2C0A-E1C231F57D07}"/>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31EA58A8-42A7-788D-B21D-E3BEE9734510}"/>
              </a:ext>
            </a:extLst>
          </p:cNvPr>
          <p:cNvSpPr>
            <a:spLocks noGrp="1"/>
          </p:cNvSpPr>
          <p:nvPr>
            <p:ph type="sldNum" sz="quarter" idx="5"/>
          </p:nvPr>
        </p:nvSpPr>
        <p:spPr/>
        <p:txBody>
          <a:bodyPr/>
          <a:lstStyle/>
          <a:p>
            <a:fld id="{4F8F7E72-5B4B-D940-B251-6D14BF10182F}" type="slidenum">
              <a:rPr lang="nb-NO" altLang="nb-NO" smtClean="0"/>
              <a:pPr/>
              <a:t>15</a:t>
            </a:fld>
            <a:endParaRPr lang="nb-NO" altLang="nb-NO"/>
          </a:p>
        </p:txBody>
      </p:sp>
    </p:spTree>
    <p:extLst>
      <p:ext uri="{BB962C8B-B14F-4D97-AF65-F5344CB8AC3E}">
        <p14:creationId xmlns:p14="http://schemas.microsoft.com/office/powerpoint/2010/main" val="1406198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5B6D4-7B18-D903-8255-E5267CA94D3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5BF3284-F899-C1C6-EF35-4FB9B543D94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9C246ED-CF40-546F-214B-2C9A2DD8E8A3}"/>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BEF5F516-61B5-41B5-A961-B63417E796CC}"/>
              </a:ext>
            </a:extLst>
          </p:cNvPr>
          <p:cNvSpPr>
            <a:spLocks noGrp="1"/>
          </p:cNvSpPr>
          <p:nvPr>
            <p:ph type="sldNum" sz="quarter" idx="5"/>
          </p:nvPr>
        </p:nvSpPr>
        <p:spPr/>
        <p:txBody>
          <a:bodyPr/>
          <a:lstStyle/>
          <a:p>
            <a:fld id="{4F8F7E72-5B4B-D940-B251-6D14BF10182F}" type="slidenum">
              <a:rPr lang="nb-NO" altLang="nb-NO" smtClean="0"/>
              <a:pPr/>
              <a:t>16</a:t>
            </a:fld>
            <a:endParaRPr lang="nb-NO" altLang="nb-NO"/>
          </a:p>
        </p:txBody>
      </p:sp>
    </p:spTree>
    <p:extLst>
      <p:ext uri="{BB962C8B-B14F-4D97-AF65-F5344CB8AC3E}">
        <p14:creationId xmlns:p14="http://schemas.microsoft.com/office/powerpoint/2010/main" val="3406820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17</a:t>
            </a:fld>
            <a:endParaRPr lang="nb-NO" altLang="nb-NO"/>
          </a:p>
        </p:txBody>
      </p:sp>
    </p:spTree>
    <p:extLst>
      <p:ext uri="{BB962C8B-B14F-4D97-AF65-F5344CB8AC3E}">
        <p14:creationId xmlns:p14="http://schemas.microsoft.com/office/powerpoint/2010/main" val="127448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18</a:t>
            </a:fld>
            <a:endParaRPr lang="nb-NO" altLang="nb-NO"/>
          </a:p>
        </p:txBody>
      </p:sp>
    </p:spTree>
    <p:extLst>
      <p:ext uri="{BB962C8B-B14F-4D97-AF65-F5344CB8AC3E}">
        <p14:creationId xmlns:p14="http://schemas.microsoft.com/office/powerpoint/2010/main" val="32589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indent="-457200">
              <a:spcBef>
                <a:spcPts val="20"/>
              </a:spcBef>
              <a:buAutoNum type="arabicPeriod"/>
            </a:pPr>
            <a:r>
              <a:rPr lang="nb-NO" err="1">
                <a:latin typeface="Arial"/>
              </a:rPr>
              <a:t>Syklistar</a:t>
            </a:r>
            <a:r>
              <a:rPr lang="nb-NO">
                <a:latin typeface="Arial"/>
              </a:rPr>
              <a:t> og </a:t>
            </a:r>
            <a:r>
              <a:rPr lang="nb-NO" err="1">
                <a:latin typeface="Arial"/>
              </a:rPr>
              <a:t>bussar</a:t>
            </a:r>
            <a:r>
              <a:rPr lang="nb-NO">
                <a:latin typeface="Arial"/>
              </a:rPr>
              <a:t> – </a:t>
            </a:r>
            <a:r>
              <a:rPr lang="nb-NO" err="1">
                <a:latin typeface="Arial"/>
              </a:rPr>
              <a:t>kampanjar</a:t>
            </a:r>
            <a:r>
              <a:rPr lang="nb-NO">
                <a:latin typeface="Arial"/>
              </a:rPr>
              <a:t> </a:t>
            </a:r>
            <a:endParaRPr lang="en-US"/>
          </a:p>
          <a:p>
            <a:pPr marL="800100" lvl="1" indent="-342900">
              <a:spcBef>
                <a:spcPts val="20"/>
              </a:spcBef>
              <a:buFont typeface="Arial"/>
              <a:buChar char="•"/>
            </a:pPr>
            <a:r>
              <a:rPr lang="nb-NO">
                <a:latin typeface="Arial"/>
              </a:rPr>
              <a:t>Status: Gudrun</a:t>
            </a:r>
          </a:p>
          <a:p>
            <a:pPr marL="457200" indent="-457200">
              <a:spcBef>
                <a:spcPts val="20"/>
              </a:spcBef>
              <a:buAutoNum type="arabicPeriod"/>
            </a:pPr>
            <a:r>
              <a:rPr lang="nn-NO">
                <a:latin typeface="Arial"/>
              </a:rPr>
              <a:t>Anbod og Eigedom – HMS relaterte krav frå VLFK til utleigar</a:t>
            </a:r>
          </a:p>
          <a:p>
            <a:pPr marL="800100" lvl="1" indent="-342900">
              <a:spcBef>
                <a:spcPts val="20"/>
              </a:spcBef>
              <a:buFont typeface="Arial"/>
              <a:buChar char="•"/>
            </a:pPr>
            <a:r>
              <a:rPr lang="nn-NO">
                <a:latin typeface="Arial"/>
              </a:rPr>
              <a:t>Status: Karl Inge</a:t>
            </a:r>
          </a:p>
          <a:p>
            <a:pPr marL="457200" indent="-457200">
              <a:spcBef>
                <a:spcPts val="20"/>
              </a:spcBef>
              <a:buAutoNum type="arabicPeriod"/>
            </a:pPr>
            <a:r>
              <a:rPr lang="nn-NO">
                <a:latin typeface="Arial"/>
              </a:rPr>
              <a:t>Turbuss feilparkering Bergen busstasjon – oppfølging frå VLFK</a:t>
            </a:r>
          </a:p>
          <a:p>
            <a:pPr marL="800100" lvl="1" indent="-342900">
              <a:spcBef>
                <a:spcPts val="20"/>
              </a:spcBef>
              <a:buFont typeface="Arial"/>
              <a:buChar char="•"/>
            </a:pPr>
            <a:r>
              <a:rPr lang="nn-NO">
                <a:latin typeface="Arial"/>
              </a:rPr>
              <a:t>Status: Gudrun</a:t>
            </a:r>
          </a:p>
          <a:p>
            <a:pPr marL="457200" indent="-457200">
              <a:spcBef>
                <a:spcPts val="20"/>
              </a:spcBef>
              <a:buAutoNum type="arabicPeriod"/>
            </a:pPr>
            <a:r>
              <a:rPr lang="nn-NO">
                <a:latin typeface="Arial"/>
              </a:rPr>
              <a:t>Lading Bergen busstasjon – prioritet operatør</a:t>
            </a:r>
          </a:p>
          <a:p>
            <a:pPr marL="800100" lvl="1" indent="-342900">
              <a:spcBef>
                <a:spcPts val="20"/>
              </a:spcBef>
              <a:buFont typeface="Arial"/>
              <a:buChar char="•"/>
            </a:pPr>
            <a:r>
              <a:rPr lang="nn-NO">
                <a:latin typeface="Arial"/>
              </a:rPr>
              <a:t>Status: Gudrun</a:t>
            </a:r>
          </a:p>
          <a:p>
            <a:pPr marL="457200" indent="-457200">
              <a:spcBef>
                <a:spcPts val="20"/>
              </a:spcBef>
              <a:buAutoNum type="arabicPeriod"/>
            </a:pPr>
            <a:r>
              <a:rPr lang="nn-NO">
                <a:latin typeface="Arial"/>
              </a:rPr>
              <a:t>Lågentre og prioritet ved kapasitetsutfordringar</a:t>
            </a:r>
          </a:p>
          <a:p>
            <a:pPr marL="800100" lvl="1" indent="-342900">
              <a:spcBef>
                <a:spcPts val="20"/>
              </a:spcBef>
              <a:buFont typeface="Arial"/>
              <a:buChar char="•"/>
            </a:pPr>
            <a:r>
              <a:rPr lang="nn-NO">
                <a:latin typeface="Arial"/>
              </a:rPr>
              <a:t>Status: Karl Inge</a:t>
            </a:r>
          </a:p>
          <a:p>
            <a:pPr marL="457200" indent="-457200">
              <a:spcBef>
                <a:spcPts val="20"/>
              </a:spcBef>
              <a:buAutoNum type="arabicPeriod"/>
            </a:pPr>
            <a:r>
              <a:rPr lang="nn-NO">
                <a:latin typeface="Arial"/>
              </a:rPr>
              <a:t>Rekruttering og reklame bak på buss – økonomiske mogelegheiter VLFK</a:t>
            </a:r>
          </a:p>
          <a:p>
            <a:pPr marL="800100" lvl="1" indent="-342900">
              <a:spcBef>
                <a:spcPts val="20"/>
              </a:spcBef>
              <a:buFont typeface="Arial"/>
              <a:buChar char="•"/>
            </a:pPr>
            <a:r>
              <a:rPr lang="nn-NO">
                <a:latin typeface="Arial"/>
              </a:rPr>
              <a:t>Status: Karl Inge</a:t>
            </a:r>
          </a:p>
          <a:p>
            <a:endParaRPr lang="nb-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19</a:t>
            </a:fld>
            <a:endParaRPr lang="nb-NO" altLang="nb-NO"/>
          </a:p>
        </p:txBody>
      </p:sp>
    </p:spTree>
    <p:extLst>
      <p:ext uri="{BB962C8B-B14F-4D97-AF65-F5344CB8AC3E}">
        <p14:creationId xmlns:p14="http://schemas.microsoft.com/office/powerpoint/2010/main" val="2756811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20</a:t>
            </a:fld>
            <a:endParaRPr lang="nb-NO" altLang="nb-NO"/>
          </a:p>
        </p:txBody>
      </p:sp>
    </p:spTree>
    <p:extLst>
      <p:ext uri="{BB962C8B-B14F-4D97-AF65-F5344CB8AC3E}">
        <p14:creationId xmlns:p14="http://schemas.microsoft.com/office/powerpoint/2010/main" val="2147354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23</a:t>
            </a:fld>
            <a:endParaRPr lang="nb-NO" altLang="nb-NO"/>
          </a:p>
        </p:txBody>
      </p:sp>
    </p:spTree>
    <p:extLst>
      <p:ext uri="{BB962C8B-B14F-4D97-AF65-F5344CB8AC3E}">
        <p14:creationId xmlns:p14="http://schemas.microsoft.com/office/powerpoint/2010/main" val="42820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8F7E72-5B4B-D940-B251-6D14BF10182F}" type="slidenum">
              <a:rPr kumimoji="0" lang="nb-NO" altLang="nb-NO"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b-NO" alt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859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AF724-0144-937B-9543-840C41CEBFC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EC3A4EC-93C6-E354-BE8F-FC93A9F2254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CF2366E-1FE5-83D0-CB11-C38D4267A73D}"/>
              </a:ext>
            </a:extLst>
          </p:cNvPr>
          <p:cNvSpPr>
            <a:spLocks noGrp="1"/>
          </p:cNvSpPr>
          <p:nvPr>
            <p:ph type="body" idx="1"/>
          </p:nvPr>
        </p:nvSpPr>
        <p:spPr/>
        <p:txBody>
          <a:bodyPr/>
          <a:lstStyle/>
          <a:p>
            <a:pPr marL="285750" indent="-285750">
              <a:buFont typeface="Arial" panose="020B0604020202020204" pitchFamily="34" charset="0"/>
              <a:buChar char="•"/>
            </a:pPr>
            <a:r>
              <a:rPr lang="nb-NO" sz="1400" b="1"/>
              <a:t>Nærmere om årsaker til avvik i </a:t>
            </a:r>
            <a:r>
              <a:rPr lang="nb-NO" sz="1400" b="1" err="1"/>
              <a:t>kontraktskostnader</a:t>
            </a:r>
            <a:r>
              <a:rPr lang="nb-NO" sz="1400" b="1"/>
              <a:t>:</a:t>
            </a:r>
          </a:p>
          <a:p>
            <a:pPr marL="1004888" lvl="1" indent="-285750">
              <a:buFont typeface="Arial" panose="020B0604020202020204" pitchFamily="34" charset="0"/>
              <a:buChar char="•"/>
            </a:pPr>
            <a:r>
              <a:rPr lang="nb-NO" sz="1400"/>
              <a:t>Den faktiske kostnadsutviklingen i transportkontraktene (for eksempel drivstoffkostnader) er lavere enn det som ble lagt til grunn i budsjettet for buss, bane og båt. </a:t>
            </a:r>
          </a:p>
          <a:p>
            <a:pPr marL="1004888" lvl="1" indent="-285750">
              <a:buFont typeface="Arial" panose="020B0604020202020204" pitchFamily="34" charset="0"/>
              <a:buChar char="•"/>
            </a:pPr>
            <a:r>
              <a:rPr lang="nb-NO" sz="1400"/>
              <a:t>På den annen side: </a:t>
            </a:r>
          </a:p>
          <a:p>
            <a:pPr marL="1450975" lvl="2" indent="-285750">
              <a:buFont typeface="Arial" panose="020B0604020202020204" pitchFamily="34" charset="0"/>
              <a:buChar char="•"/>
            </a:pPr>
            <a:r>
              <a:rPr lang="nb-NO" sz="1000"/>
              <a:t>Kostnadene til individuelt tilrettelagt skoleskyss, nye bonusordninger (skift) i de nye busskontraktene med oppstart i 2025 (Voss/Hardanger og Nordfjord) og ekstra produksjon (for eksempel turistruter Voss/Hardanger) blir høyere enn det som var forventet i budsjett 2025. </a:t>
            </a:r>
          </a:p>
          <a:p>
            <a:pPr marL="1450975" lvl="2" indent="-285750">
              <a:buFont typeface="Arial" panose="020B0604020202020204" pitchFamily="34" charset="0"/>
              <a:buChar char="•"/>
            </a:pPr>
            <a:r>
              <a:rPr lang="nb-NO" sz="1000"/>
              <a:t>Økte kostnader til vedlikehold av bybanens infrastruktur.</a:t>
            </a:r>
          </a:p>
          <a:p>
            <a:pPr marL="1450975" lvl="2" indent="-285750">
              <a:buFont typeface="Arial" panose="020B0604020202020204" pitchFamily="34" charset="0"/>
              <a:buChar char="•"/>
            </a:pPr>
            <a:endParaRPr lang="nb-NO" sz="1000"/>
          </a:p>
          <a:p>
            <a:pPr marL="285750" indent="-285750">
              <a:buFont typeface="Arial" panose="020B0604020202020204" pitchFamily="34" charset="0"/>
              <a:buChar char="•"/>
            </a:pPr>
            <a:r>
              <a:rPr lang="nb-NO" sz="1400" b="1"/>
              <a:t>Nærmere om årsaker til avvik i billettinntekter:</a:t>
            </a:r>
          </a:p>
          <a:p>
            <a:pPr marL="1004888" lvl="1" indent="-285750">
              <a:buFont typeface="Arial" panose="020B0604020202020204" pitchFamily="34" charset="0"/>
              <a:buChar char="•"/>
            </a:pPr>
            <a:r>
              <a:rPr lang="nb-NO" sz="1400"/>
              <a:t>I budsjett 2025 ble det lagt til grunn at det skal selges flere billetter (buss og bane) enn det var budsjettert for i 2024. De faktiske tall per juni 2025 sammenlignet med 2024 viser en økning i solgte billetter, men ikke samme antall som forventet i budsjett 2025.</a:t>
            </a:r>
          </a:p>
          <a:p>
            <a:pPr marL="1004888" lvl="1" indent="-285750">
              <a:buFont typeface="Arial" panose="020B0604020202020204" pitchFamily="34" charset="0"/>
              <a:buChar char="•"/>
            </a:pPr>
            <a:r>
              <a:rPr lang="nb-NO" sz="1400"/>
              <a:t>Reiserabatt på enkeltbilletter ble videreført i 2025 med en lavere rabatt. Så langt i år er det gitt mer i rabatt enn det er budsjettert for.</a:t>
            </a:r>
          </a:p>
          <a:p>
            <a:pPr marL="1004888" lvl="1" indent="-285750">
              <a:buFont typeface="Arial" panose="020B0604020202020204" pitchFamily="34" charset="0"/>
              <a:buChar char="•"/>
            </a:pPr>
            <a:r>
              <a:rPr lang="nb-NO" sz="1400"/>
              <a:t>Ser en vridning fra antall solgte enkeltbilletter til periodebilletter.</a:t>
            </a:r>
          </a:p>
          <a:p>
            <a:pPr marL="708025" lvl="1" indent="0">
              <a:buFont typeface="Arial" panose="020B0604020202020204" pitchFamily="34" charset="0"/>
              <a:buNone/>
            </a:pPr>
            <a:endParaRPr lang="nb-NO" sz="1000"/>
          </a:p>
        </p:txBody>
      </p:sp>
      <p:sp>
        <p:nvSpPr>
          <p:cNvPr id="4" name="Plassholder for lysbildenummer 3">
            <a:extLst>
              <a:ext uri="{FF2B5EF4-FFF2-40B4-BE49-F238E27FC236}">
                <a16:creationId xmlns:a16="http://schemas.microsoft.com/office/drawing/2014/main" id="{1401579B-B730-3C5B-BF06-1F588B63ACAE}"/>
              </a:ext>
            </a:extLst>
          </p:cNvPr>
          <p:cNvSpPr>
            <a:spLocks noGrp="1"/>
          </p:cNvSpPr>
          <p:nvPr>
            <p:ph type="sldNum" sz="quarter" idx="5"/>
          </p:nvPr>
        </p:nvSpPr>
        <p:spPr/>
        <p:txBody>
          <a:bodyPr/>
          <a:lstStyle/>
          <a:p>
            <a:fld id="{4F8F7E72-5B4B-D940-B251-6D14BF10182F}" type="slidenum">
              <a:rPr lang="nb-NO" altLang="nb-NO" smtClean="0"/>
              <a:pPr/>
              <a:t>6</a:t>
            </a:fld>
            <a:endParaRPr lang="nb-NO" altLang="nb-NO"/>
          </a:p>
        </p:txBody>
      </p:sp>
    </p:spTree>
    <p:extLst>
      <p:ext uri="{BB962C8B-B14F-4D97-AF65-F5344CB8AC3E}">
        <p14:creationId xmlns:p14="http://schemas.microsoft.com/office/powerpoint/2010/main" val="114135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AF724-0144-937B-9543-840C41CEBFC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EC3A4EC-93C6-E354-BE8F-FC93A9F2254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CF2366E-1FE5-83D0-CB11-C38D4267A73D}"/>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1401579B-B730-3C5B-BF06-1F588B63ACAE}"/>
              </a:ext>
            </a:extLst>
          </p:cNvPr>
          <p:cNvSpPr>
            <a:spLocks noGrp="1"/>
          </p:cNvSpPr>
          <p:nvPr>
            <p:ph type="sldNum" sz="quarter" idx="5"/>
          </p:nvPr>
        </p:nvSpPr>
        <p:spPr/>
        <p:txBody>
          <a:bodyPr/>
          <a:lstStyle/>
          <a:p>
            <a:fld id="{4F8F7E72-5B4B-D940-B251-6D14BF10182F}" type="slidenum">
              <a:rPr lang="nb-NO" altLang="nb-NO" smtClean="0"/>
              <a:pPr/>
              <a:t>7</a:t>
            </a:fld>
            <a:endParaRPr lang="nb-NO" altLang="nb-NO"/>
          </a:p>
        </p:txBody>
      </p:sp>
    </p:spTree>
    <p:extLst>
      <p:ext uri="{BB962C8B-B14F-4D97-AF65-F5344CB8AC3E}">
        <p14:creationId xmlns:p14="http://schemas.microsoft.com/office/powerpoint/2010/main" val="114135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8F7E72-5B4B-D940-B251-6D14BF10182F}" type="slidenum">
              <a:rPr kumimoji="0" lang="nb-NO" altLang="nb-NO"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b-NO" alt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700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9</a:t>
            </a:fld>
            <a:endParaRPr lang="nb-NO" altLang="nb-NO"/>
          </a:p>
        </p:txBody>
      </p:sp>
    </p:spTree>
    <p:extLst>
      <p:ext uri="{BB962C8B-B14F-4D97-AF65-F5344CB8AC3E}">
        <p14:creationId xmlns:p14="http://schemas.microsoft.com/office/powerpoint/2010/main" val="169066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10</a:t>
            </a:fld>
            <a:endParaRPr lang="nb-NO" altLang="nb-NO"/>
          </a:p>
        </p:txBody>
      </p:sp>
    </p:spTree>
    <p:extLst>
      <p:ext uri="{BB962C8B-B14F-4D97-AF65-F5344CB8AC3E}">
        <p14:creationId xmlns:p14="http://schemas.microsoft.com/office/powerpoint/2010/main" val="314426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46DA4-780F-4FA5-C9CF-68AB94C8328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855240C-E8E4-8BFB-3478-1E3973C6683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D44B25B-2A6D-F396-7EA0-856CAEBAAB28}"/>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n-NO" noProof="0"/>
              <a:t>Det har kome gjentekne innspel til reglane vi har i dag, når det gjeld reisande med funksjonsnedsetjingar både frå brukarar og sjåførar/operatør.</a:t>
            </a:r>
          </a:p>
          <a:p>
            <a:r>
              <a:rPr lang="nn-NO" noProof="0"/>
              <a:t>Formål med endringane:</a:t>
            </a:r>
            <a:br>
              <a:rPr lang="nn-NO" noProof="0"/>
            </a:br>
            <a:r>
              <a:rPr lang="nb-NO">
                <a:latin typeface="Arial"/>
                <a:cs typeface="Arial"/>
              </a:rPr>
              <a:t>Gi betre opplæring til nye </a:t>
            </a:r>
            <a:r>
              <a:rPr lang="nb-NO" err="1">
                <a:latin typeface="Arial"/>
                <a:cs typeface="Arial"/>
              </a:rPr>
              <a:t>sjåførar</a:t>
            </a:r>
            <a:r>
              <a:rPr lang="nb-NO">
                <a:latin typeface="Arial"/>
                <a:cs typeface="Arial"/>
              </a:rPr>
              <a:t>, inkludert praktiske </a:t>
            </a:r>
            <a:r>
              <a:rPr lang="nb-NO" err="1">
                <a:latin typeface="Arial"/>
                <a:cs typeface="Arial"/>
              </a:rPr>
              <a:t>øvingar</a:t>
            </a:r>
            <a:r>
              <a:rPr lang="nb-NO">
                <a:latin typeface="Arial"/>
                <a:cs typeface="Arial"/>
              </a:rPr>
              <a:t> med rullestolheis og sikring av </a:t>
            </a:r>
            <a:r>
              <a:rPr lang="nb-NO" err="1">
                <a:latin typeface="Arial"/>
                <a:cs typeface="Arial"/>
              </a:rPr>
              <a:t>rullestolar</a:t>
            </a:r>
            <a:r>
              <a:rPr lang="nb-NO">
                <a:latin typeface="Arial"/>
                <a:cs typeface="Arial"/>
              </a:rPr>
              <a:t>. </a:t>
            </a:r>
            <a:endParaRPr lang="en-US">
              <a:solidFill>
                <a:srgbClr val="444444"/>
              </a:solidFill>
              <a:latin typeface="Arial"/>
              <a:cs typeface="Arial"/>
            </a:endParaRPr>
          </a:p>
          <a:p>
            <a:r>
              <a:rPr lang="nb-NO">
                <a:latin typeface="Arial"/>
                <a:cs typeface="Arial"/>
              </a:rPr>
              <a:t>Gi </a:t>
            </a:r>
            <a:r>
              <a:rPr lang="nb-NO" err="1">
                <a:latin typeface="Arial"/>
                <a:cs typeface="Arial"/>
              </a:rPr>
              <a:t>tydeleg</a:t>
            </a:r>
            <a:r>
              <a:rPr lang="nb-NO">
                <a:latin typeface="Arial"/>
                <a:cs typeface="Arial"/>
              </a:rPr>
              <a:t> og lett </a:t>
            </a:r>
            <a:r>
              <a:rPr lang="nb-NO" err="1">
                <a:latin typeface="Arial"/>
                <a:cs typeface="Arial"/>
              </a:rPr>
              <a:t>tilgjengeleg</a:t>
            </a:r>
            <a:r>
              <a:rPr lang="nb-NO">
                <a:latin typeface="Arial"/>
                <a:cs typeface="Arial"/>
              </a:rPr>
              <a:t> informasjon til både </a:t>
            </a:r>
            <a:r>
              <a:rPr lang="nb-NO" err="1">
                <a:latin typeface="Arial"/>
                <a:cs typeface="Arial"/>
              </a:rPr>
              <a:t>sjåførar</a:t>
            </a:r>
            <a:r>
              <a:rPr lang="nb-NO">
                <a:latin typeface="Arial"/>
                <a:cs typeface="Arial"/>
              </a:rPr>
              <a:t> og </a:t>
            </a:r>
            <a:r>
              <a:rPr lang="nb-NO" err="1">
                <a:latin typeface="Arial"/>
                <a:cs typeface="Arial"/>
              </a:rPr>
              <a:t>passasjerar</a:t>
            </a:r>
            <a:r>
              <a:rPr lang="nb-NO">
                <a:latin typeface="Arial"/>
                <a:cs typeface="Arial"/>
              </a:rPr>
              <a:t> om </a:t>
            </a:r>
            <a:r>
              <a:rPr lang="nb-NO" err="1">
                <a:latin typeface="Arial"/>
                <a:cs typeface="Arial"/>
              </a:rPr>
              <a:t>rutinar</a:t>
            </a:r>
            <a:r>
              <a:rPr lang="nb-NO">
                <a:latin typeface="Arial"/>
                <a:cs typeface="Arial"/>
              </a:rPr>
              <a:t> og </a:t>
            </a:r>
            <a:r>
              <a:rPr lang="nb-NO" err="1">
                <a:latin typeface="Arial"/>
                <a:cs typeface="Arial"/>
              </a:rPr>
              <a:t>rettar</a:t>
            </a:r>
            <a:r>
              <a:rPr lang="nb-NO">
                <a:latin typeface="Arial"/>
                <a:cs typeface="Arial"/>
              </a:rPr>
              <a:t> for </a:t>
            </a:r>
            <a:r>
              <a:rPr lang="nb-NO" err="1">
                <a:latin typeface="Arial"/>
                <a:cs typeface="Arial"/>
              </a:rPr>
              <a:t>passasjerar</a:t>
            </a:r>
            <a:r>
              <a:rPr lang="nb-NO">
                <a:latin typeface="Arial"/>
                <a:cs typeface="Arial"/>
              </a:rPr>
              <a:t>. </a:t>
            </a:r>
            <a:endParaRPr lang="en-US">
              <a:solidFill>
                <a:srgbClr val="444444"/>
              </a:solidFill>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nn-NO" noProof="0"/>
          </a:p>
          <a:p>
            <a:endParaRPr lang="nb-NO"/>
          </a:p>
          <a:p>
            <a:r>
              <a:rPr lang="nn-NO" noProof="0"/>
              <a:t>Vi har samla innsikt via:</a:t>
            </a:r>
          </a:p>
          <a:p>
            <a:pPr marL="342900" indent="-342900">
              <a:buFont typeface="Arial" panose="020B0604020202020204" pitchFamily="34" charset="0"/>
              <a:buChar char="•"/>
            </a:pPr>
            <a:r>
              <a:rPr lang="nn-NO" noProof="0"/>
              <a:t>Funkis-samling (19.09.2023)</a:t>
            </a:r>
          </a:p>
          <a:p>
            <a:pPr marL="342900" indent="-342900">
              <a:buFont typeface="Arial" panose="020B0604020202020204" pitchFamily="34" charset="0"/>
              <a:buChar char="•"/>
            </a:pPr>
            <a:r>
              <a:rPr lang="nn-NO" noProof="0"/>
              <a:t>Rullestolsamling (13.11.2023)</a:t>
            </a:r>
          </a:p>
          <a:p>
            <a:pPr marL="342900" indent="-342900">
              <a:buFont typeface="Arial" panose="020B0604020202020204" pitchFamily="34" charset="0"/>
              <a:buChar char="•"/>
            </a:pPr>
            <a:r>
              <a:rPr lang="nn-NO" noProof="0"/>
              <a:t>Instruktørsamlingar (Haust 2023 og vår 2025)</a:t>
            </a:r>
          </a:p>
          <a:p>
            <a:pPr marL="342900" indent="-342900">
              <a:buFont typeface="Arial" panose="020B0604020202020204" pitchFamily="34" charset="0"/>
              <a:buChar char="•"/>
            </a:pPr>
            <a:r>
              <a:rPr lang="nn-NO" noProof="0"/>
              <a:t>Innsiktsarbeid gjort av Opinion (Vår 2025)</a:t>
            </a:r>
          </a:p>
          <a:p>
            <a:pPr marL="342900" indent="-342900">
              <a:buFont typeface="Arial" panose="020B0604020202020204" pitchFamily="34" charset="0"/>
              <a:buChar char="•"/>
            </a:pPr>
            <a:r>
              <a:rPr lang="nn-NO" noProof="0"/>
              <a:t>Dialogforum</a:t>
            </a:r>
          </a:p>
          <a:p>
            <a:endParaRPr lang="nb-NO"/>
          </a:p>
          <a:p>
            <a:endParaRPr lang="nb-NO">
              <a:solidFill>
                <a:srgbClr val="444444"/>
              </a:solidFill>
            </a:endParaRPr>
          </a:p>
        </p:txBody>
      </p:sp>
      <p:sp>
        <p:nvSpPr>
          <p:cNvPr id="4" name="Plassholder for lysbildenummer 3">
            <a:extLst>
              <a:ext uri="{FF2B5EF4-FFF2-40B4-BE49-F238E27FC236}">
                <a16:creationId xmlns:a16="http://schemas.microsoft.com/office/drawing/2014/main" id="{FA877825-EC03-029F-01B0-4107F2E7AF4C}"/>
              </a:ext>
            </a:extLst>
          </p:cNvPr>
          <p:cNvSpPr>
            <a:spLocks noGrp="1"/>
          </p:cNvSpPr>
          <p:nvPr>
            <p:ph type="sldNum" sz="quarter" idx="5"/>
          </p:nvPr>
        </p:nvSpPr>
        <p:spPr/>
        <p:txBody>
          <a:bodyPr/>
          <a:lstStyle/>
          <a:p>
            <a:fld id="{4F8F7E72-5B4B-D940-B251-6D14BF10182F}" type="slidenum">
              <a:rPr lang="nb-NO" altLang="nb-NO" smtClean="0"/>
              <a:pPr/>
              <a:t>11</a:t>
            </a:fld>
            <a:endParaRPr lang="nb-NO" altLang="nb-NO"/>
          </a:p>
        </p:txBody>
      </p:sp>
    </p:spTree>
    <p:extLst>
      <p:ext uri="{BB962C8B-B14F-4D97-AF65-F5344CB8AC3E}">
        <p14:creationId xmlns:p14="http://schemas.microsoft.com/office/powerpoint/2010/main" val="2565710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13</a:t>
            </a:fld>
            <a:endParaRPr lang="nb-NO" altLang="nb-NO"/>
          </a:p>
        </p:txBody>
      </p:sp>
    </p:spTree>
    <p:extLst>
      <p:ext uri="{BB962C8B-B14F-4D97-AF65-F5344CB8AC3E}">
        <p14:creationId xmlns:p14="http://schemas.microsoft.com/office/powerpoint/2010/main" val="16172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hvit">
    <p:spTree>
      <p:nvGrpSpPr>
        <p:cNvPr id="1" name=""/>
        <p:cNvGrpSpPr/>
        <p:nvPr/>
      </p:nvGrpSpPr>
      <p:grpSpPr>
        <a:xfrm>
          <a:off x="0" y="0"/>
          <a:ext cx="0" cy="0"/>
          <a:chOff x="0" y="0"/>
          <a:chExt cx="0" cy="0"/>
        </a:xfrm>
      </p:grpSpPr>
      <p:grpSp>
        <p:nvGrpSpPr>
          <p:cNvPr id="3" name="Grafikk 17">
            <a:extLst>
              <a:ext uri="{FF2B5EF4-FFF2-40B4-BE49-F238E27FC236}">
                <a16:creationId xmlns:a16="http://schemas.microsoft.com/office/drawing/2014/main" id="{AF92AD42-48BB-3A49-AF31-5806E82D0B6D}"/>
              </a:ext>
            </a:extLst>
          </p:cNvPr>
          <p:cNvGrpSpPr/>
          <p:nvPr userDrawn="1"/>
        </p:nvGrpSpPr>
        <p:grpSpPr>
          <a:xfrm>
            <a:off x="558800" y="2736151"/>
            <a:ext cx="11074400" cy="3564189"/>
            <a:chOff x="558800" y="2736151"/>
            <a:chExt cx="11074400" cy="3564189"/>
          </a:xfrm>
          <a:solidFill>
            <a:srgbClr val="DCDCDC"/>
          </a:solidFill>
        </p:grpSpPr>
        <p:sp>
          <p:nvSpPr>
            <p:cNvPr id="4" name="Friform 3">
              <a:extLst>
                <a:ext uri="{FF2B5EF4-FFF2-40B4-BE49-F238E27FC236}">
                  <a16:creationId xmlns:a16="http://schemas.microsoft.com/office/drawing/2014/main" id="{533FB32C-61DD-A147-BCA9-EAF52A311C9D}"/>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solidFill>
              <a:srgbClr val="DCDCDC"/>
            </a:solidFill>
            <a:ln w="6350"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FBBDC236-428F-8B43-91F8-FABDDA721446}"/>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solidFill>
              <a:srgbClr val="DCDCDC"/>
            </a:solidFill>
            <a:ln w="6350"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67CFA5FB-A235-8045-BF85-AE0F7B24117C}"/>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solidFill>
              <a:srgbClr val="DCDCDC"/>
            </a:solid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411205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svart med tittel">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lvl1pPr>
              <a:defRPr>
                <a:solidFill>
                  <a:schemeClr val="bg1"/>
                </a:solidFill>
              </a:defRPr>
            </a:lvl1p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lvl1pPr>
              <a:defRPr>
                <a:solidFill>
                  <a:schemeClr val="bg1"/>
                </a:solidFill>
              </a:defRPr>
            </a:lvl1p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grpSp>
        <p:nvGrpSpPr>
          <p:cNvPr id="10" name="Grafikk 11">
            <a:extLst>
              <a:ext uri="{FF2B5EF4-FFF2-40B4-BE49-F238E27FC236}">
                <a16:creationId xmlns:a16="http://schemas.microsoft.com/office/drawing/2014/main" id="{E0F61787-C7AF-BF47-8AB3-57B96E4548BA}"/>
              </a:ext>
            </a:extLst>
          </p:cNvPr>
          <p:cNvGrpSpPr>
            <a:grpSpLocks noChangeAspect="1"/>
          </p:cNvGrpSpPr>
          <p:nvPr userDrawn="1"/>
        </p:nvGrpSpPr>
        <p:grpSpPr>
          <a:xfrm>
            <a:off x="190626" y="134470"/>
            <a:ext cx="2189503" cy="1231595"/>
            <a:chOff x="638734" y="-399631"/>
            <a:chExt cx="5945841" cy="3344536"/>
          </a:xfrm>
        </p:grpSpPr>
        <p:sp>
          <p:nvSpPr>
            <p:cNvPr id="11" name="Friform 10">
              <a:extLst>
                <a:ext uri="{FF2B5EF4-FFF2-40B4-BE49-F238E27FC236}">
                  <a16:creationId xmlns:a16="http://schemas.microsoft.com/office/drawing/2014/main" id="{E99ED0FB-188A-784F-801A-E668F7336F29}"/>
                </a:ext>
              </a:extLst>
            </p:cNvPr>
            <p:cNvSpPr/>
            <p:nvPr/>
          </p:nvSpPr>
          <p:spPr>
            <a:xfrm>
              <a:off x="1618551" y="761975"/>
              <a:ext cx="3120345" cy="1018535"/>
            </a:xfrm>
            <a:custGeom>
              <a:avLst/>
              <a:gdLst>
                <a:gd name="connsiteX0" fmla="*/ 3120336 w 3120345"/>
                <a:gd name="connsiteY0" fmla="*/ 632675 h 1018535"/>
                <a:gd name="connsiteX1" fmla="*/ 2908205 w 3120345"/>
                <a:gd name="connsiteY1" fmla="*/ 466067 h 1018535"/>
                <a:gd name="connsiteX2" fmla="*/ 2790218 w 3120345"/>
                <a:gd name="connsiteY2" fmla="*/ 445319 h 1018535"/>
                <a:gd name="connsiteX3" fmla="*/ 2725495 w 3120345"/>
                <a:gd name="connsiteY3" fmla="*/ 392673 h 1018535"/>
                <a:gd name="connsiteX4" fmla="*/ 2755533 w 3120345"/>
                <a:gd name="connsiteY4" fmla="*/ 354273 h 1018535"/>
                <a:gd name="connsiteX5" fmla="*/ 2873521 w 3120345"/>
                <a:gd name="connsiteY5" fmla="*/ 340338 h 1018535"/>
                <a:gd name="connsiteX6" fmla="*/ 3046013 w 3120345"/>
                <a:gd name="connsiteY6" fmla="*/ 351176 h 1018535"/>
                <a:gd name="connsiteX7" fmla="*/ 3057161 w 3120345"/>
                <a:gd name="connsiteY7" fmla="*/ 352415 h 1018535"/>
                <a:gd name="connsiteX8" fmla="*/ 3072335 w 3120345"/>
                <a:gd name="connsiteY8" fmla="*/ 251460 h 1018535"/>
                <a:gd name="connsiteX9" fmla="*/ 3060258 w 3120345"/>
                <a:gd name="connsiteY9" fmla="*/ 249911 h 1018535"/>
                <a:gd name="connsiteX10" fmla="*/ 2845960 w 3120345"/>
                <a:gd name="connsiteY10" fmla="*/ 236905 h 1018535"/>
                <a:gd name="connsiteX11" fmla="*/ 2585210 w 3120345"/>
                <a:gd name="connsiteY11" fmla="*/ 390506 h 1018535"/>
                <a:gd name="connsiteX12" fmla="*/ 2686475 w 3120345"/>
                <a:gd name="connsiteY12" fmla="*/ 528622 h 1018535"/>
                <a:gd name="connsiteX13" fmla="*/ 2832334 w 3120345"/>
                <a:gd name="connsiteY13" fmla="*/ 561449 h 1018535"/>
                <a:gd name="connsiteX14" fmla="*/ 2917496 w 3120345"/>
                <a:gd name="connsiteY14" fmla="*/ 580339 h 1018535"/>
                <a:gd name="connsiteX15" fmla="*/ 2976025 w 3120345"/>
                <a:gd name="connsiteY15" fmla="*/ 635772 h 1018535"/>
                <a:gd name="connsiteX16" fmla="*/ 2938864 w 3120345"/>
                <a:gd name="connsiteY16" fmla="*/ 681914 h 1018535"/>
                <a:gd name="connsiteX17" fmla="*/ 2814992 w 3120345"/>
                <a:gd name="connsiteY17" fmla="*/ 700185 h 1018535"/>
                <a:gd name="connsiteX18" fmla="*/ 2621442 w 3120345"/>
                <a:gd name="connsiteY18" fmla="*/ 688417 h 1018535"/>
                <a:gd name="connsiteX19" fmla="*/ 2610604 w 3120345"/>
                <a:gd name="connsiteY19" fmla="*/ 687488 h 1018535"/>
                <a:gd name="connsiteX20" fmla="*/ 2609055 w 3120345"/>
                <a:gd name="connsiteY20" fmla="*/ 698017 h 1018535"/>
                <a:gd name="connsiteX21" fmla="*/ 2592333 w 3120345"/>
                <a:gd name="connsiteY21" fmla="*/ 791850 h 1018535"/>
                <a:gd name="connsiteX22" fmla="*/ 2605029 w 3120345"/>
                <a:gd name="connsiteY22" fmla="*/ 793089 h 1018535"/>
                <a:gd name="connsiteX23" fmla="*/ 2820256 w 3120345"/>
                <a:gd name="connsiteY23" fmla="*/ 805166 h 1018535"/>
                <a:gd name="connsiteX24" fmla="*/ 3120336 w 3120345"/>
                <a:gd name="connsiteY24" fmla="*/ 632675 h 1018535"/>
                <a:gd name="connsiteX25" fmla="*/ 2521416 w 3120345"/>
                <a:gd name="connsiteY25" fmla="*/ 632675 h 1018535"/>
                <a:gd name="connsiteX26" fmla="*/ 2309286 w 3120345"/>
                <a:gd name="connsiteY26" fmla="*/ 466067 h 1018535"/>
                <a:gd name="connsiteX27" fmla="*/ 2191298 w 3120345"/>
                <a:gd name="connsiteY27" fmla="*/ 445319 h 1018535"/>
                <a:gd name="connsiteX28" fmla="*/ 2126575 w 3120345"/>
                <a:gd name="connsiteY28" fmla="*/ 392673 h 1018535"/>
                <a:gd name="connsiteX29" fmla="*/ 2156614 w 3120345"/>
                <a:gd name="connsiteY29" fmla="*/ 354273 h 1018535"/>
                <a:gd name="connsiteX30" fmla="*/ 2274602 w 3120345"/>
                <a:gd name="connsiteY30" fmla="*/ 340338 h 1018535"/>
                <a:gd name="connsiteX31" fmla="*/ 2447093 w 3120345"/>
                <a:gd name="connsiteY31" fmla="*/ 351176 h 1018535"/>
                <a:gd name="connsiteX32" fmla="*/ 2458241 w 3120345"/>
                <a:gd name="connsiteY32" fmla="*/ 352415 h 1018535"/>
                <a:gd name="connsiteX33" fmla="*/ 2473416 w 3120345"/>
                <a:gd name="connsiteY33" fmla="*/ 251460 h 1018535"/>
                <a:gd name="connsiteX34" fmla="*/ 2461648 w 3120345"/>
                <a:gd name="connsiteY34" fmla="*/ 249911 h 1018535"/>
                <a:gd name="connsiteX35" fmla="*/ 2247350 w 3120345"/>
                <a:gd name="connsiteY35" fmla="*/ 236905 h 1018535"/>
                <a:gd name="connsiteX36" fmla="*/ 1986600 w 3120345"/>
                <a:gd name="connsiteY36" fmla="*/ 390506 h 1018535"/>
                <a:gd name="connsiteX37" fmla="*/ 2087865 w 3120345"/>
                <a:gd name="connsiteY37" fmla="*/ 528622 h 1018535"/>
                <a:gd name="connsiteX38" fmla="*/ 2233724 w 3120345"/>
                <a:gd name="connsiteY38" fmla="*/ 561449 h 1018535"/>
                <a:gd name="connsiteX39" fmla="*/ 2318886 w 3120345"/>
                <a:gd name="connsiteY39" fmla="*/ 580339 h 1018535"/>
                <a:gd name="connsiteX40" fmla="*/ 2377415 w 3120345"/>
                <a:gd name="connsiteY40" fmla="*/ 635772 h 1018535"/>
                <a:gd name="connsiteX41" fmla="*/ 2340254 w 3120345"/>
                <a:gd name="connsiteY41" fmla="*/ 681914 h 1018535"/>
                <a:gd name="connsiteX42" fmla="*/ 2216382 w 3120345"/>
                <a:gd name="connsiteY42" fmla="*/ 700185 h 1018535"/>
                <a:gd name="connsiteX43" fmla="*/ 2022832 w 3120345"/>
                <a:gd name="connsiteY43" fmla="*/ 688417 h 1018535"/>
                <a:gd name="connsiteX44" fmla="*/ 2011994 w 3120345"/>
                <a:gd name="connsiteY44" fmla="*/ 687488 h 1018535"/>
                <a:gd name="connsiteX45" fmla="*/ 2010136 w 3120345"/>
                <a:gd name="connsiteY45" fmla="*/ 698017 h 1018535"/>
                <a:gd name="connsiteX46" fmla="*/ 1993413 w 3120345"/>
                <a:gd name="connsiteY46" fmla="*/ 791850 h 1018535"/>
                <a:gd name="connsiteX47" fmla="*/ 2006110 w 3120345"/>
                <a:gd name="connsiteY47" fmla="*/ 793089 h 1018535"/>
                <a:gd name="connsiteX48" fmla="*/ 2221337 w 3120345"/>
                <a:gd name="connsiteY48" fmla="*/ 805166 h 1018535"/>
                <a:gd name="connsiteX49" fmla="*/ 2521416 w 3120345"/>
                <a:gd name="connsiteY49" fmla="*/ 632675 h 1018535"/>
                <a:gd name="connsiteX50" fmla="*/ 1892148 w 3120345"/>
                <a:gd name="connsiteY50" fmla="*/ 778843 h 1018535"/>
                <a:gd name="connsiteX51" fmla="*/ 1892148 w 3120345"/>
                <a:gd name="connsiteY51" fmla="*/ 241550 h 1018535"/>
                <a:gd name="connsiteX52" fmla="*/ 1747528 w 3120345"/>
                <a:gd name="connsiteY52" fmla="*/ 241550 h 1018535"/>
                <a:gd name="connsiteX53" fmla="*/ 1747528 w 3120345"/>
                <a:gd name="connsiteY53" fmla="*/ 692443 h 1018535"/>
                <a:gd name="connsiteX54" fmla="*/ 1636972 w 3120345"/>
                <a:gd name="connsiteY54" fmla="*/ 701423 h 1018535"/>
                <a:gd name="connsiteX55" fmla="*/ 1451784 w 3120345"/>
                <a:gd name="connsiteY55" fmla="*/ 559590 h 1018535"/>
                <a:gd name="connsiteX56" fmla="*/ 1451784 w 3120345"/>
                <a:gd name="connsiteY56" fmla="*/ 241550 h 1018535"/>
                <a:gd name="connsiteX57" fmla="*/ 1307473 w 3120345"/>
                <a:gd name="connsiteY57" fmla="*/ 241550 h 1018535"/>
                <a:gd name="connsiteX58" fmla="*/ 1307473 w 3120345"/>
                <a:gd name="connsiteY58" fmla="*/ 561139 h 1018535"/>
                <a:gd name="connsiteX59" fmla="*/ 1620559 w 3120345"/>
                <a:gd name="connsiteY59" fmla="*/ 806714 h 1018535"/>
                <a:gd name="connsiteX60" fmla="*/ 1746599 w 3120345"/>
                <a:gd name="connsiteY60" fmla="*/ 792160 h 1018535"/>
                <a:gd name="connsiteX61" fmla="*/ 1722134 w 3120345"/>
                <a:gd name="connsiteY61" fmla="*/ 885683 h 1018535"/>
                <a:gd name="connsiteX62" fmla="*/ 1579681 w 3120345"/>
                <a:gd name="connsiteY62" fmla="*/ 911386 h 1018535"/>
                <a:gd name="connsiteX63" fmla="*/ 1368171 w 3120345"/>
                <a:gd name="connsiteY63" fmla="*/ 892805 h 1018535"/>
                <a:gd name="connsiteX64" fmla="*/ 1350828 w 3120345"/>
                <a:gd name="connsiteY64" fmla="*/ 996238 h 1018535"/>
                <a:gd name="connsiteX65" fmla="*/ 1586185 w 3120345"/>
                <a:gd name="connsiteY65" fmla="*/ 1018535 h 1018535"/>
                <a:gd name="connsiteX66" fmla="*/ 1892148 w 3120345"/>
                <a:gd name="connsiteY66" fmla="*/ 778843 h 1018535"/>
                <a:gd name="connsiteX67" fmla="*/ 1235628 w 3120345"/>
                <a:gd name="connsiteY67" fmla="*/ 798663 h 1018535"/>
                <a:gd name="connsiteX68" fmla="*/ 911394 w 3120345"/>
                <a:gd name="connsiteY68" fmla="*/ 487126 h 1018535"/>
                <a:gd name="connsiteX69" fmla="*/ 1229124 w 3120345"/>
                <a:gd name="connsiteY69" fmla="*/ 241550 h 1018535"/>
                <a:gd name="connsiteX70" fmla="*/ 1044556 w 3120345"/>
                <a:gd name="connsiteY70" fmla="*/ 241550 h 1018535"/>
                <a:gd name="connsiteX71" fmla="*/ 788761 w 3120345"/>
                <a:gd name="connsiteY71" fmla="*/ 436648 h 1018535"/>
                <a:gd name="connsiteX72" fmla="*/ 760270 w 3120345"/>
                <a:gd name="connsiteY72" fmla="*/ 436648 h 1018535"/>
                <a:gd name="connsiteX73" fmla="*/ 760270 w 3120345"/>
                <a:gd name="connsiteY73" fmla="*/ 0 h 1018535"/>
                <a:gd name="connsiteX74" fmla="*/ 621224 w 3120345"/>
                <a:gd name="connsiteY74" fmla="*/ 0 h 1018535"/>
                <a:gd name="connsiteX75" fmla="*/ 621224 w 3120345"/>
                <a:gd name="connsiteY75" fmla="*/ 798663 h 1018535"/>
                <a:gd name="connsiteX76" fmla="*/ 759960 w 3120345"/>
                <a:gd name="connsiteY76" fmla="*/ 798663 h 1018535"/>
                <a:gd name="connsiteX77" fmla="*/ 759960 w 3120345"/>
                <a:gd name="connsiteY77" fmla="*/ 536984 h 1018535"/>
                <a:gd name="connsiteX78" fmla="*/ 785045 w 3120345"/>
                <a:gd name="connsiteY78" fmla="*/ 536984 h 1018535"/>
                <a:gd name="connsiteX79" fmla="*/ 1053846 w 3120345"/>
                <a:gd name="connsiteY79" fmla="*/ 798663 h 1018535"/>
                <a:gd name="connsiteX80" fmla="*/ 1235628 w 3120345"/>
                <a:gd name="connsiteY80" fmla="*/ 798663 h 1018535"/>
                <a:gd name="connsiteX81" fmla="*/ 534824 w 3120345"/>
                <a:gd name="connsiteY81" fmla="*/ 632675 h 1018535"/>
                <a:gd name="connsiteX82" fmla="*/ 322693 w 3120345"/>
                <a:gd name="connsiteY82" fmla="*/ 466067 h 1018535"/>
                <a:gd name="connsiteX83" fmla="*/ 204706 w 3120345"/>
                <a:gd name="connsiteY83" fmla="*/ 445319 h 1018535"/>
                <a:gd name="connsiteX84" fmla="*/ 140292 w 3120345"/>
                <a:gd name="connsiteY84" fmla="*/ 392673 h 1018535"/>
                <a:gd name="connsiteX85" fmla="*/ 170331 w 3120345"/>
                <a:gd name="connsiteY85" fmla="*/ 354273 h 1018535"/>
                <a:gd name="connsiteX86" fmla="*/ 288319 w 3120345"/>
                <a:gd name="connsiteY86" fmla="*/ 340338 h 1018535"/>
                <a:gd name="connsiteX87" fmla="*/ 460810 w 3120345"/>
                <a:gd name="connsiteY87" fmla="*/ 351176 h 1018535"/>
                <a:gd name="connsiteX88" fmla="*/ 471959 w 3120345"/>
                <a:gd name="connsiteY88" fmla="*/ 352415 h 1018535"/>
                <a:gd name="connsiteX89" fmla="*/ 487133 w 3120345"/>
                <a:gd name="connsiteY89" fmla="*/ 251460 h 1018535"/>
                <a:gd name="connsiteX90" fmla="*/ 475056 w 3120345"/>
                <a:gd name="connsiteY90" fmla="*/ 249911 h 1018535"/>
                <a:gd name="connsiteX91" fmla="*/ 260758 w 3120345"/>
                <a:gd name="connsiteY91" fmla="*/ 236905 h 1018535"/>
                <a:gd name="connsiteX92" fmla="*/ 8 w 3120345"/>
                <a:gd name="connsiteY92" fmla="*/ 390506 h 1018535"/>
                <a:gd name="connsiteX93" fmla="*/ 101273 w 3120345"/>
                <a:gd name="connsiteY93" fmla="*/ 528622 h 1018535"/>
                <a:gd name="connsiteX94" fmla="*/ 247132 w 3120345"/>
                <a:gd name="connsiteY94" fmla="*/ 561449 h 1018535"/>
                <a:gd name="connsiteX95" fmla="*/ 332293 w 3120345"/>
                <a:gd name="connsiteY95" fmla="*/ 580339 h 1018535"/>
                <a:gd name="connsiteX96" fmla="*/ 390823 w 3120345"/>
                <a:gd name="connsiteY96" fmla="*/ 635772 h 1018535"/>
                <a:gd name="connsiteX97" fmla="*/ 353661 w 3120345"/>
                <a:gd name="connsiteY97" fmla="*/ 681914 h 1018535"/>
                <a:gd name="connsiteX98" fmla="*/ 229790 w 3120345"/>
                <a:gd name="connsiteY98" fmla="*/ 700185 h 1018535"/>
                <a:gd name="connsiteX99" fmla="*/ 36240 w 3120345"/>
                <a:gd name="connsiteY99" fmla="*/ 688417 h 1018535"/>
                <a:gd name="connsiteX100" fmla="*/ 25401 w 3120345"/>
                <a:gd name="connsiteY100" fmla="*/ 687488 h 1018535"/>
                <a:gd name="connsiteX101" fmla="*/ 23543 w 3120345"/>
                <a:gd name="connsiteY101" fmla="*/ 698017 h 1018535"/>
                <a:gd name="connsiteX102" fmla="*/ 6821 w 3120345"/>
                <a:gd name="connsiteY102" fmla="*/ 791850 h 1018535"/>
                <a:gd name="connsiteX103" fmla="*/ 19517 w 3120345"/>
                <a:gd name="connsiteY103" fmla="*/ 793089 h 1018535"/>
                <a:gd name="connsiteX104" fmla="*/ 234745 w 3120345"/>
                <a:gd name="connsiteY104" fmla="*/ 805166 h 1018535"/>
                <a:gd name="connsiteX105" fmla="*/ 534824 w 3120345"/>
                <a:gd name="connsiteY105" fmla="*/ 632675 h 101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120345" h="1018535">
                  <a:moveTo>
                    <a:pt x="3120336" y="632675"/>
                  </a:moveTo>
                  <a:cubicBezTo>
                    <a:pt x="3121265" y="537913"/>
                    <a:pt x="3057781" y="490842"/>
                    <a:pt x="2908205" y="466067"/>
                  </a:cubicBezTo>
                  <a:cubicBezTo>
                    <a:pt x="2842243" y="454919"/>
                    <a:pt x="2804153" y="448416"/>
                    <a:pt x="2790218" y="445319"/>
                  </a:cubicBezTo>
                  <a:cubicBezTo>
                    <a:pt x="2745314" y="435099"/>
                    <a:pt x="2725495" y="416828"/>
                    <a:pt x="2725495" y="392673"/>
                  </a:cubicBezTo>
                  <a:cubicBezTo>
                    <a:pt x="2726114" y="374093"/>
                    <a:pt x="2732617" y="364183"/>
                    <a:pt x="2755533" y="354273"/>
                  </a:cubicBezTo>
                  <a:cubicBezTo>
                    <a:pt x="2778759" y="344983"/>
                    <a:pt x="2817779" y="340028"/>
                    <a:pt x="2873521" y="340338"/>
                  </a:cubicBezTo>
                  <a:cubicBezTo>
                    <a:pt x="2927715" y="340338"/>
                    <a:pt x="2981290" y="343434"/>
                    <a:pt x="3046013" y="351176"/>
                  </a:cubicBezTo>
                  <a:lnTo>
                    <a:pt x="3057161" y="352415"/>
                  </a:lnTo>
                  <a:lnTo>
                    <a:pt x="3072335" y="251460"/>
                  </a:lnTo>
                  <a:lnTo>
                    <a:pt x="3060258" y="249911"/>
                  </a:lnTo>
                  <a:cubicBezTo>
                    <a:pt x="2985935" y="241240"/>
                    <a:pt x="2905109" y="236905"/>
                    <a:pt x="2845960" y="236905"/>
                  </a:cubicBezTo>
                  <a:cubicBezTo>
                    <a:pt x="2677804" y="237214"/>
                    <a:pt x="2585210" y="285834"/>
                    <a:pt x="2585210" y="390506"/>
                  </a:cubicBezTo>
                  <a:cubicBezTo>
                    <a:pt x="2584591" y="455538"/>
                    <a:pt x="2621752" y="506016"/>
                    <a:pt x="2686475" y="528622"/>
                  </a:cubicBezTo>
                  <a:cubicBezTo>
                    <a:pt x="2711559" y="537913"/>
                    <a:pt x="2761727" y="548442"/>
                    <a:pt x="2832334" y="561449"/>
                  </a:cubicBezTo>
                  <a:cubicBezTo>
                    <a:pt x="2881883" y="570120"/>
                    <a:pt x="2900463" y="574455"/>
                    <a:pt x="2917496" y="580339"/>
                  </a:cubicBezTo>
                  <a:cubicBezTo>
                    <a:pt x="2961470" y="596752"/>
                    <a:pt x="2976025" y="614404"/>
                    <a:pt x="2976025" y="635772"/>
                  </a:cubicBezTo>
                  <a:cubicBezTo>
                    <a:pt x="2975716" y="655591"/>
                    <a:pt x="2965496" y="669527"/>
                    <a:pt x="2938864" y="681914"/>
                  </a:cubicBezTo>
                  <a:cubicBezTo>
                    <a:pt x="2912231" y="693681"/>
                    <a:pt x="2870425" y="700185"/>
                    <a:pt x="2814992" y="700185"/>
                  </a:cubicBezTo>
                  <a:cubicBezTo>
                    <a:pt x="2759559" y="700185"/>
                    <a:pt x="2704436" y="697088"/>
                    <a:pt x="2621442" y="688417"/>
                  </a:cubicBezTo>
                  <a:lnTo>
                    <a:pt x="2610604" y="687488"/>
                  </a:lnTo>
                  <a:lnTo>
                    <a:pt x="2609055" y="698017"/>
                  </a:lnTo>
                  <a:lnTo>
                    <a:pt x="2592333" y="791850"/>
                  </a:lnTo>
                  <a:lnTo>
                    <a:pt x="2605029" y="793089"/>
                  </a:lnTo>
                  <a:cubicBezTo>
                    <a:pt x="2687094" y="800831"/>
                    <a:pt x="2758630" y="805166"/>
                    <a:pt x="2820256" y="805166"/>
                  </a:cubicBezTo>
                  <a:cubicBezTo>
                    <a:pt x="3011948" y="804856"/>
                    <a:pt x="3120026" y="748805"/>
                    <a:pt x="3120336" y="632675"/>
                  </a:cubicBezTo>
                  <a:moveTo>
                    <a:pt x="2521416" y="632675"/>
                  </a:moveTo>
                  <a:cubicBezTo>
                    <a:pt x="2522345" y="537913"/>
                    <a:pt x="2458861" y="490842"/>
                    <a:pt x="2309286" y="466067"/>
                  </a:cubicBezTo>
                  <a:cubicBezTo>
                    <a:pt x="2243324" y="454919"/>
                    <a:pt x="2205233" y="448416"/>
                    <a:pt x="2191298" y="445319"/>
                  </a:cubicBezTo>
                  <a:cubicBezTo>
                    <a:pt x="2146394" y="435099"/>
                    <a:pt x="2126575" y="416828"/>
                    <a:pt x="2126575" y="392673"/>
                  </a:cubicBezTo>
                  <a:cubicBezTo>
                    <a:pt x="2127194" y="374093"/>
                    <a:pt x="2133698" y="364183"/>
                    <a:pt x="2156614" y="354273"/>
                  </a:cubicBezTo>
                  <a:cubicBezTo>
                    <a:pt x="2179840" y="344983"/>
                    <a:pt x="2218859" y="340028"/>
                    <a:pt x="2274602" y="340338"/>
                  </a:cubicBezTo>
                  <a:cubicBezTo>
                    <a:pt x="2328796" y="340338"/>
                    <a:pt x="2382370" y="343434"/>
                    <a:pt x="2447093" y="351176"/>
                  </a:cubicBezTo>
                  <a:lnTo>
                    <a:pt x="2458241" y="352415"/>
                  </a:lnTo>
                  <a:lnTo>
                    <a:pt x="2473416" y="251460"/>
                  </a:lnTo>
                  <a:lnTo>
                    <a:pt x="2461648" y="249911"/>
                  </a:lnTo>
                  <a:cubicBezTo>
                    <a:pt x="2387325" y="241240"/>
                    <a:pt x="2306498" y="236905"/>
                    <a:pt x="2247350" y="236905"/>
                  </a:cubicBezTo>
                  <a:cubicBezTo>
                    <a:pt x="2079194" y="237214"/>
                    <a:pt x="1986600" y="285834"/>
                    <a:pt x="1986600" y="390506"/>
                  </a:cubicBezTo>
                  <a:cubicBezTo>
                    <a:pt x="1985981" y="455538"/>
                    <a:pt x="2023142" y="506016"/>
                    <a:pt x="2087865" y="528622"/>
                  </a:cubicBezTo>
                  <a:cubicBezTo>
                    <a:pt x="2112949" y="537913"/>
                    <a:pt x="2163427" y="548442"/>
                    <a:pt x="2233724" y="561449"/>
                  </a:cubicBezTo>
                  <a:cubicBezTo>
                    <a:pt x="2283272" y="570120"/>
                    <a:pt x="2301853" y="574455"/>
                    <a:pt x="2318886" y="580339"/>
                  </a:cubicBezTo>
                  <a:cubicBezTo>
                    <a:pt x="2362860" y="596752"/>
                    <a:pt x="2377415" y="614404"/>
                    <a:pt x="2377415" y="635772"/>
                  </a:cubicBezTo>
                  <a:cubicBezTo>
                    <a:pt x="2377105" y="655591"/>
                    <a:pt x="2366886" y="669527"/>
                    <a:pt x="2340254" y="681914"/>
                  </a:cubicBezTo>
                  <a:cubicBezTo>
                    <a:pt x="2313621" y="693681"/>
                    <a:pt x="2271815" y="700185"/>
                    <a:pt x="2216382" y="700185"/>
                  </a:cubicBezTo>
                  <a:cubicBezTo>
                    <a:pt x="2160949" y="700185"/>
                    <a:pt x="2105827" y="697088"/>
                    <a:pt x="2022832" y="688417"/>
                  </a:cubicBezTo>
                  <a:lnTo>
                    <a:pt x="2011994" y="687488"/>
                  </a:lnTo>
                  <a:lnTo>
                    <a:pt x="2010136" y="698017"/>
                  </a:lnTo>
                  <a:lnTo>
                    <a:pt x="1993413" y="791850"/>
                  </a:lnTo>
                  <a:lnTo>
                    <a:pt x="2006110" y="793089"/>
                  </a:lnTo>
                  <a:cubicBezTo>
                    <a:pt x="2088175" y="800831"/>
                    <a:pt x="2159711" y="805166"/>
                    <a:pt x="2221337" y="805166"/>
                  </a:cubicBezTo>
                  <a:cubicBezTo>
                    <a:pt x="2413028" y="804856"/>
                    <a:pt x="2521106" y="748805"/>
                    <a:pt x="2521416" y="632675"/>
                  </a:cubicBezTo>
                  <a:moveTo>
                    <a:pt x="1892148" y="778843"/>
                  </a:moveTo>
                  <a:lnTo>
                    <a:pt x="1892148" y="241550"/>
                  </a:lnTo>
                  <a:lnTo>
                    <a:pt x="1747528" y="241550"/>
                  </a:lnTo>
                  <a:lnTo>
                    <a:pt x="1747528" y="692443"/>
                  </a:lnTo>
                  <a:cubicBezTo>
                    <a:pt x="1710056" y="697707"/>
                    <a:pt x="1666701" y="701423"/>
                    <a:pt x="1636972" y="701423"/>
                  </a:cubicBezTo>
                  <a:cubicBezTo>
                    <a:pt x="1469436" y="701423"/>
                    <a:pt x="1451784" y="651256"/>
                    <a:pt x="1451784" y="559590"/>
                  </a:cubicBezTo>
                  <a:lnTo>
                    <a:pt x="1451784" y="241550"/>
                  </a:lnTo>
                  <a:lnTo>
                    <a:pt x="1307473" y="241550"/>
                  </a:lnTo>
                  <a:lnTo>
                    <a:pt x="1307473" y="561139"/>
                  </a:lnTo>
                  <a:cubicBezTo>
                    <a:pt x="1307473" y="759334"/>
                    <a:pt x="1425151" y="806714"/>
                    <a:pt x="1620559" y="806714"/>
                  </a:cubicBezTo>
                  <a:cubicBezTo>
                    <a:pt x="1658030" y="806714"/>
                    <a:pt x="1714392" y="800521"/>
                    <a:pt x="1746599" y="792160"/>
                  </a:cubicBezTo>
                  <a:cubicBezTo>
                    <a:pt x="1745979" y="824676"/>
                    <a:pt x="1745669" y="862147"/>
                    <a:pt x="1722134" y="885683"/>
                  </a:cubicBezTo>
                  <a:cubicBezTo>
                    <a:pt x="1700456" y="907670"/>
                    <a:pt x="1653075" y="911386"/>
                    <a:pt x="1579681" y="911386"/>
                  </a:cubicBezTo>
                  <a:cubicBezTo>
                    <a:pt x="1513100" y="911386"/>
                    <a:pt x="1434442" y="903025"/>
                    <a:pt x="1368171" y="892805"/>
                  </a:cubicBezTo>
                  <a:lnTo>
                    <a:pt x="1350828" y="996238"/>
                  </a:lnTo>
                  <a:cubicBezTo>
                    <a:pt x="1440326" y="1011722"/>
                    <a:pt x="1513720" y="1018535"/>
                    <a:pt x="1586185" y="1018535"/>
                  </a:cubicBezTo>
                  <a:cubicBezTo>
                    <a:pt x="1835476" y="1018225"/>
                    <a:pt x="1892148" y="946380"/>
                    <a:pt x="1892148" y="778843"/>
                  </a:cubicBezTo>
                  <a:moveTo>
                    <a:pt x="1235628" y="798663"/>
                  </a:moveTo>
                  <a:lnTo>
                    <a:pt x="911394" y="487126"/>
                  </a:lnTo>
                  <a:lnTo>
                    <a:pt x="1229124" y="241550"/>
                  </a:lnTo>
                  <a:lnTo>
                    <a:pt x="1044556" y="241550"/>
                  </a:lnTo>
                  <a:lnTo>
                    <a:pt x="788761" y="436648"/>
                  </a:lnTo>
                  <a:lnTo>
                    <a:pt x="760270" y="436648"/>
                  </a:lnTo>
                  <a:lnTo>
                    <a:pt x="760270" y="0"/>
                  </a:lnTo>
                  <a:lnTo>
                    <a:pt x="621224" y="0"/>
                  </a:lnTo>
                  <a:lnTo>
                    <a:pt x="621224" y="798663"/>
                  </a:lnTo>
                  <a:lnTo>
                    <a:pt x="759960" y="798663"/>
                  </a:lnTo>
                  <a:lnTo>
                    <a:pt x="759960" y="536984"/>
                  </a:lnTo>
                  <a:lnTo>
                    <a:pt x="785045" y="536984"/>
                  </a:lnTo>
                  <a:lnTo>
                    <a:pt x="1053846" y="798663"/>
                  </a:lnTo>
                  <a:lnTo>
                    <a:pt x="1235628" y="798663"/>
                  </a:lnTo>
                  <a:close/>
                  <a:moveTo>
                    <a:pt x="534824" y="632675"/>
                  </a:moveTo>
                  <a:cubicBezTo>
                    <a:pt x="535753" y="537913"/>
                    <a:pt x="472268" y="490842"/>
                    <a:pt x="322693" y="466067"/>
                  </a:cubicBezTo>
                  <a:cubicBezTo>
                    <a:pt x="256732" y="454919"/>
                    <a:pt x="218641" y="448416"/>
                    <a:pt x="204706" y="445319"/>
                  </a:cubicBezTo>
                  <a:cubicBezTo>
                    <a:pt x="160112" y="435099"/>
                    <a:pt x="140292" y="416828"/>
                    <a:pt x="140292" y="392673"/>
                  </a:cubicBezTo>
                  <a:cubicBezTo>
                    <a:pt x="140912" y="374093"/>
                    <a:pt x="147415" y="364183"/>
                    <a:pt x="170331" y="354273"/>
                  </a:cubicBezTo>
                  <a:cubicBezTo>
                    <a:pt x="193557" y="344983"/>
                    <a:pt x="232577" y="340028"/>
                    <a:pt x="288319" y="340338"/>
                  </a:cubicBezTo>
                  <a:cubicBezTo>
                    <a:pt x="342513" y="340338"/>
                    <a:pt x="396087" y="343434"/>
                    <a:pt x="460810" y="351176"/>
                  </a:cubicBezTo>
                  <a:lnTo>
                    <a:pt x="471959" y="352415"/>
                  </a:lnTo>
                  <a:lnTo>
                    <a:pt x="487133" y="251460"/>
                  </a:lnTo>
                  <a:lnTo>
                    <a:pt x="475056" y="249911"/>
                  </a:lnTo>
                  <a:cubicBezTo>
                    <a:pt x="400733" y="241240"/>
                    <a:pt x="319906" y="236905"/>
                    <a:pt x="260758" y="236905"/>
                  </a:cubicBezTo>
                  <a:cubicBezTo>
                    <a:pt x="92602" y="237214"/>
                    <a:pt x="8" y="285834"/>
                    <a:pt x="8" y="390506"/>
                  </a:cubicBezTo>
                  <a:cubicBezTo>
                    <a:pt x="-612" y="455538"/>
                    <a:pt x="36550" y="506016"/>
                    <a:pt x="101273" y="528622"/>
                  </a:cubicBezTo>
                  <a:cubicBezTo>
                    <a:pt x="126357" y="537913"/>
                    <a:pt x="176834" y="548442"/>
                    <a:pt x="247132" y="561449"/>
                  </a:cubicBezTo>
                  <a:cubicBezTo>
                    <a:pt x="296680" y="570120"/>
                    <a:pt x="315261" y="574455"/>
                    <a:pt x="332293" y="580339"/>
                  </a:cubicBezTo>
                  <a:cubicBezTo>
                    <a:pt x="376268" y="596752"/>
                    <a:pt x="390823" y="614404"/>
                    <a:pt x="390823" y="635772"/>
                  </a:cubicBezTo>
                  <a:cubicBezTo>
                    <a:pt x="390513" y="655591"/>
                    <a:pt x="380294" y="669527"/>
                    <a:pt x="353661" y="681914"/>
                  </a:cubicBezTo>
                  <a:cubicBezTo>
                    <a:pt x="327029" y="693681"/>
                    <a:pt x="285222" y="700185"/>
                    <a:pt x="229790" y="700185"/>
                  </a:cubicBezTo>
                  <a:cubicBezTo>
                    <a:pt x="174357" y="700185"/>
                    <a:pt x="119234" y="697088"/>
                    <a:pt x="36240" y="688417"/>
                  </a:cubicBezTo>
                  <a:lnTo>
                    <a:pt x="25401" y="687488"/>
                  </a:lnTo>
                  <a:lnTo>
                    <a:pt x="23543" y="698017"/>
                  </a:lnTo>
                  <a:lnTo>
                    <a:pt x="6821" y="791850"/>
                  </a:lnTo>
                  <a:lnTo>
                    <a:pt x="19517" y="793089"/>
                  </a:lnTo>
                  <a:cubicBezTo>
                    <a:pt x="101582" y="800831"/>
                    <a:pt x="173118" y="805166"/>
                    <a:pt x="234745" y="805166"/>
                  </a:cubicBezTo>
                  <a:cubicBezTo>
                    <a:pt x="426436" y="804856"/>
                    <a:pt x="534514" y="748805"/>
                    <a:pt x="534824" y="632675"/>
                  </a:cubicBezTo>
                </a:path>
              </a:pathLst>
            </a:custGeom>
            <a:solidFill>
              <a:schemeClr val="bg1"/>
            </a:solidFill>
            <a:ln w="3096"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7484B891-A666-F648-959B-33598B32BBF1}"/>
                </a:ext>
              </a:extLst>
            </p:cNvPr>
            <p:cNvSpPr/>
            <p:nvPr/>
          </p:nvSpPr>
          <p:spPr>
            <a:xfrm>
              <a:off x="5010379" y="1003835"/>
              <a:ext cx="586416" cy="713500"/>
            </a:xfrm>
            <a:custGeom>
              <a:avLst/>
              <a:gdLst>
                <a:gd name="connsiteX0" fmla="*/ 586319 w 586416"/>
                <a:gd name="connsiteY0" fmla="*/ 18271 h 713500"/>
                <a:gd name="connsiteX1" fmla="*/ 586009 w 586416"/>
                <a:gd name="connsiteY1" fmla="*/ 0 h 713500"/>
                <a:gd name="connsiteX2" fmla="*/ 406 w 586416"/>
                <a:gd name="connsiteY2" fmla="*/ 0 h 713500"/>
                <a:gd name="connsiteX3" fmla="*/ 96 w 586416"/>
                <a:gd name="connsiteY3" fmla="*/ 18271 h 713500"/>
                <a:gd name="connsiteX4" fmla="*/ 30445 w 586416"/>
                <a:gd name="connsiteY4" fmla="*/ 358299 h 713500"/>
                <a:gd name="connsiteX5" fmla="*/ 51503 w 586416"/>
                <a:gd name="connsiteY5" fmla="*/ 426738 h 713500"/>
                <a:gd name="connsiteX6" fmla="*/ 124587 w 586416"/>
                <a:gd name="connsiteY6" fmla="*/ 553707 h 713500"/>
                <a:gd name="connsiteX7" fmla="*/ 277259 w 586416"/>
                <a:gd name="connsiteY7" fmla="*/ 700495 h 713500"/>
                <a:gd name="connsiteX8" fmla="*/ 293363 w 586416"/>
                <a:gd name="connsiteY8" fmla="*/ 713501 h 713500"/>
                <a:gd name="connsiteX9" fmla="*/ 309466 w 586416"/>
                <a:gd name="connsiteY9" fmla="*/ 700495 h 713500"/>
                <a:gd name="connsiteX10" fmla="*/ 462138 w 586416"/>
                <a:gd name="connsiteY10" fmla="*/ 553707 h 713500"/>
                <a:gd name="connsiteX11" fmla="*/ 535222 w 586416"/>
                <a:gd name="connsiteY11" fmla="*/ 426738 h 713500"/>
                <a:gd name="connsiteX12" fmla="*/ 556280 w 586416"/>
                <a:gd name="connsiteY12" fmla="*/ 358299 h 713500"/>
                <a:gd name="connsiteX13" fmla="*/ 586319 w 586416"/>
                <a:gd name="connsiteY13" fmla="*/ 18271 h 71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416" h="713500">
                  <a:moveTo>
                    <a:pt x="586319" y="18271"/>
                  </a:moveTo>
                  <a:lnTo>
                    <a:pt x="586009" y="0"/>
                  </a:lnTo>
                  <a:lnTo>
                    <a:pt x="406" y="0"/>
                  </a:lnTo>
                  <a:lnTo>
                    <a:pt x="96" y="18271"/>
                  </a:lnTo>
                  <a:cubicBezTo>
                    <a:pt x="96" y="20129"/>
                    <a:pt x="-3310" y="216156"/>
                    <a:pt x="30445" y="358299"/>
                  </a:cubicBezTo>
                  <a:cubicBezTo>
                    <a:pt x="36638" y="384002"/>
                    <a:pt x="43761" y="406918"/>
                    <a:pt x="51503" y="426738"/>
                  </a:cubicBezTo>
                  <a:cubicBezTo>
                    <a:pt x="69774" y="471641"/>
                    <a:pt x="94239" y="514377"/>
                    <a:pt x="124587" y="553707"/>
                  </a:cubicBezTo>
                  <a:cubicBezTo>
                    <a:pt x="175065" y="619359"/>
                    <a:pt x="231736" y="664262"/>
                    <a:pt x="277259" y="700495"/>
                  </a:cubicBezTo>
                  <a:lnTo>
                    <a:pt x="293363" y="713501"/>
                  </a:lnTo>
                  <a:lnTo>
                    <a:pt x="309466" y="700495"/>
                  </a:lnTo>
                  <a:cubicBezTo>
                    <a:pt x="354989" y="664262"/>
                    <a:pt x="411660" y="619359"/>
                    <a:pt x="462138" y="553707"/>
                  </a:cubicBezTo>
                  <a:cubicBezTo>
                    <a:pt x="492486" y="514377"/>
                    <a:pt x="516951" y="471641"/>
                    <a:pt x="535222" y="426738"/>
                  </a:cubicBezTo>
                  <a:cubicBezTo>
                    <a:pt x="543274" y="407228"/>
                    <a:pt x="550396" y="384002"/>
                    <a:pt x="556280" y="358299"/>
                  </a:cubicBezTo>
                  <a:cubicBezTo>
                    <a:pt x="589725" y="216156"/>
                    <a:pt x="586319" y="20129"/>
                    <a:pt x="586319" y="18271"/>
                  </a:cubicBezTo>
                </a:path>
              </a:pathLst>
            </a:custGeom>
            <a:solidFill>
              <a:schemeClr val="bg1"/>
            </a:solidFill>
            <a:ln w="3096"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08AA9570-1B09-B44C-8E36-AD2FFD395CC5}"/>
                </a:ext>
              </a:extLst>
            </p:cNvPr>
            <p:cNvSpPr/>
            <p:nvPr/>
          </p:nvSpPr>
          <p:spPr>
            <a:xfrm>
              <a:off x="5028906" y="1021796"/>
              <a:ext cx="549050" cy="523667"/>
            </a:xfrm>
            <a:custGeom>
              <a:avLst/>
              <a:gdLst>
                <a:gd name="connsiteX0" fmla="*/ 519172 w 549050"/>
                <a:gd name="connsiteY0" fmla="*/ 335692 h 523667"/>
                <a:gd name="connsiteX1" fmla="*/ 499043 w 549050"/>
                <a:gd name="connsiteY1" fmla="*/ 401344 h 523667"/>
                <a:gd name="connsiteX2" fmla="*/ 428745 w 549050"/>
                <a:gd name="connsiteY2" fmla="*/ 523668 h 523667"/>
                <a:gd name="connsiteX3" fmla="*/ 428745 w 549050"/>
                <a:gd name="connsiteY3" fmla="*/ 523668 h 523667"/>
                <a:gd name="connsiteX4" fmla="*/ 120615 w 549050"/>
                <a:gd name="connsiteY4" fmla="*/ 523668 h 523667"/>
                <a:gd name="connsiteX5" fmla="*/ 274525 w 549050"/>
                <a:gd name="connsiteY5" fmla="*/ 335383 h 523667"/>
                <a:gd name="connsiteX6" fmla="*/ 29879 w 549050"/>
                <a:gd name="connsiteY6" fmla="*/ 335383 h 523667"/>
                <a:gd name="connsiteX7" fmla="*/ 149 w 549050"/>
                <a:gd name="connsiteY7" fmla="*/ 0 h 523667"/>
                <a:gd name="connsiteX8" fmla="*/ 274525 w 549050"/>
                <a:gd name="connsiteY8" fmla="*/ 335383 h 523667"/>
                <a:gd name="connsiteX9" fmla="*/ 548901 w 549050"/>
                <a:gd name="connsiteY9" fmla="*/ 0 h 523667"/>
                <a:gd name="connsiteX10" fmla="*/ 519172 w 549050"/>
                <a:gd name="connsiteY10" fmla="*/ 335692 h 52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050" h="523667">
                  <a:moveTo>
                    <a:pt x="519172" y="335692"/>
                  </a:moveTo>
                  <a:cubicBezTo>
                    <a:pt x="513598" y="359538"/>
                    <a:pt x="506785" y="381835"/>
                    <a:pt x="499043" y="401344"/>
                  </a:cubicBezTo>
                  <a:cubicBezTo>
                    <a:pt x="479843" y="448725"/>
                    <a:pt x="455378" y="488984"/>
                    <a:pt x="428745" y="523668"/>
                  </a:cubicBezTo>
                  <a:lnTo>
                    <a:pt x="428745" y="523668"/>
                  </a:lnTo>
                  <a:lnTo>
                    <a:pt x="120615" y="523668"/>
                  </a:lnTo>
                  <a:lnTo>
                    <a:pt x="274525" y="335383"/>
                  </a:lnTo>
                  <a:lnTo>
                    <a:pt x="29879" y="335383"/>
                  </a:lnTo>
                  <a:cubicBezTo>
                    <a:pt x="-3876" y="193550"/>
                    <a:pt x="149" y="0"/>
                    <a:pt x="149" y="0"/>
                  </a:cubicBezTo>
                  <a:lnTo>
                    <a:pt x="274525" y="335383"/>
                  </a:lnTo>
                  <a:lnTo>
                    <a:pt x="548901" y="0"/>
                  </a:lnTo>
                  <a:cubicBezTo>
                    <a:pt x="548901" y="619"/>
                    <a:pt x="552927" y="194169"/>
                    <a:pt x="519172" y="335692"/>
                  </a:cubicBezTo>
                </a:path>
              </a:pathLst>
            </a:custGeom>
            <a:solidFill>
              <a:schemeClr val="tx1"/>
            </a:solidFill>
            <a:ln w="3096" cap="flat">
              <a:noFill/>
              <a:prstDash val="solid"/>
              <a:miter/>
            </a:ln>
          </p:spPr>
          <p:txBody>
            <a:bodyPr rtlCol="0" anchor="ctr"/>
            <a:lstStyle/>
            <a:p>
              <a:endParaRPr lang="nb-NO"/>
            </a:p>
          </p:txBody>
        </p:sp>
      </p:grpSp>
    </p:spTree>
    <p:extLst>
      <p:ext uri="{BB962C8B-B14F-4D97-AF65-F5344CB8AC3E}">
        <p14:creationId xmlns:p14="http://schemas.microsoft.com/office/powerpoint/2010/main" val="271771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D1DA1EB2-9D8E-3E46-A77A-A12725BA9B13}"/>
              </a:ext>
            </a:extLst>
          </p:cNvPr>
          <p:cNvPicPr>
            <a:picLocks noChangeAspect="1"/>
          </p:cNvPicPr>
          <p:nvPr userDrawn="1"/>
        </p:nvPicPr>
        <p:blipFill>
          <a:blip r:embed="rId2"/>
          <a:srcRect/>
          <a:stretch/>
        </p:blipFill>
        <p:spPr>
          <a:xfrm>
            <a:off x="8329139" y="556021"/>
            <a:ext cx="3311999" cy="5355032"/>
          </a:xfrm>
          <a:prstGeom prst="rect">
            <a:avLst/>
          </a:prstGeom>
        </p:spPr>
      </p:pic>
    </p:spTree>
    <p:extLst>
      <p:ext uri="{BB962C8B-B14F-4D97-AF65-F5344CB8AC3E}">
        <p14:creationId xmlns:p14="http://schemas.microsoft.com/office/powerpoint/2010/main" val="3740059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Tittel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83C94-8A74-A54F-BB37-E49E29F2812C}"/>
              </a:ext>
            </a:extLst>
          </p:cNvPr>
          <p:cNvSpPr>
            <a:spLocks noGrp="1"/>
          </p:cNvSpPr>
          <p:nvPr>
            <p:ph type="title" hasCustomPrompt="1"/>
          </p:nvPr>
        </p:nvSpPr>
        <p:spPr/>
        <p:txBody>
          <a:bodyPr/>
          <a:lstStyle/>
          <a:p>
            <a:r>
              <a:rPr lang="nb-NO"/>
              <a:t>Klikk for å legge til en tittel</a:t>
            </a:r>
          </a:p>
        </p:txBody>
      </p:sp>
      <p:sp>
        <p:nvSpPr>
          <p:cNvPr id="5" name="Plassholder for tekst 4">
            <a:extLst>
              <a:ext uri="{FF2B5EF4-FFF2-40B4-BE49-F238E27FC236}">
                <a16:creationId xmlns:a16="http://schemas.microsoft.com/office/drawing/2014/main" id="{6B8BAC05-7EBB-444C-9DE0-6B5FE960B9EF}"/>
              </a:ext>
            </a:extLst>
          </p:cNvPr>
          <p:cNvSpPr>
            <a:spLocks noGrp="1"/>
          </p:cNvSpPr>
          <p:nvPr>
            <p:ph type="body" sz="quarter" idx="10" hasCustomPrompt="1"/>
          </p:nvPr>
        </p:nvSpPr>
        <p:spPr>
          <a:xfrm>
            <a:off x="558000" y="1807200"/>
            <a:ext cx="11077200" cy="4105275"/>
          </a:xfrm>
        </p:spPr>
        <p:txBody>
          <a:bodyPr/>
          <a:lstStyle>
            <a:lvl1pPr>
              <a:buNone/>
              <a:defRPr/>
            </a:lvl1pPr>
          </a:lstStyle>
          <a:p>
            <a:pPr lvl="0"/>
            <a:r>
              <a:rPr lang="nb-NO"/>
              <a:t>Klikk for å legge til tekst</a:t>
            </a:r>
          </a:p>
        </p:txBody>
      </p:sp>
    </p:spTree>
    <p:extLst>
      <p:ext uri="{BB962C8B-B14F-4D97-AF65-F5344CB8AC3E}">
        <p14:creationId xmlns:p14="http://schemas.microsoft.com/office/powerpoint/2010/main" val="2549052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7" name="Bilde 6">
            <a:extLst>
              <a:ext uri="{FF2B5EF4-FFF2-40B4-BE49-F238E27FC236}">
                <a16:creationId xmlns:a16="http://schemas.microsoft.com/office/drawing/2014/main" id="{F34A7308-E9FC-07F0-6669-AA735A29AD66}"/>
              </a:ext>
            </a:extLst>
          </p:cNvPr>
          <p:cNvPicPr>
            <a:picLocks noChangeAspect="1"/>
          </p:cNvPicPr>
          <p:nvPr userDrawn="1"/>
        </p:nvPicPr>
        <p:blipFill rotWithShape="1">
          <a:blip r:embed="rId2"/>
          <a:srcRect l="12794" t="1" r="21764" b="-317"/>
          <a:stretch/>
        </p:blipFill>
        <p:spPr>
          <a:xfrm>
            <a:off x="6388738" y="558289"/>
            <a:ext cx="5252400" cy="5367600"/>
          </a:xfrm>
          <a:prstGeom prst="rect">
            <a:avLst/>
          </a:prstGeom>
        </p:spPr>
      </p:pic>
    </p:spTree>
    <p:extLst>
      <p:ext uri="{BB962C8B-B14F-4D97-AF65-F5344CB8AC3E}">
        <p14:creationId xmlns:p14="http://schemas.microsoft.com/office/powerpoint/2010/main" val="1780569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1_Tittel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83C94-8A74-A54F-BB37-E49E29F2812C}"/>
              </a:ext>
            </a:extLst>
          </p:cNvPr>
          <p:cNvSpPr>
            <a:spLocks noGrp="1"/>
          </p:cNvSpPr>
          <p:nvPr>
            <p:ph type="title" hasCustomPrompt="1"/>
          </p:nvPr>
        </p:nvSpPr>
        <p:spPr/>
        <p:txBody>
          <a:bodyPr/>
          <a:lstStyle/>
          <a:p>
            <a:r>
              <a:rPr lang="nb-NO"/>
              <a:t>Klikk for å legge til en tittel</a:t>
            </a:r>
          </a:p>
        </p:txBody>
      </p:sp>
      <p:sp>
        <p:nvSpPr>
          <p:cNvPr id="5" name="Plassholder for tekst 4">
            <a:extLst>
              <a:ext uri="{FF2B5EF4-FFF2-40B4-BE49-F238E27FC236}">
                <a16:creationId xmlns:a16="http://schemas.microsoft.com/office/drawing/2014/main" id="{6B8BAC05-7EBB-444C-9DE0-6B5FE960B9EF}"/>
              </a:ext>
            </a:extLst>
          </p:cNvPr>
          <p:cNvSpPr>
            <a:spLocks noGrp="1"/>
          </p:cNvSpPr>
          <p:nvPr>
            <p:ph type="body" sz="quarter" idx="10" hasCustomPrompt="1"/>
          </p:nvPr>
        </p:nvSpPr>
        <p:spPr>
          <a:xfrm>
            <a:off x="558000" y="1807200"/>
            <a:ext cx="11077200" cy="4105275"/>
          </a:xfrm>
        </p:spPr>
        <p:txBody>
          <a:bodyPr/>
          <a:lstStyle>
            <a:lvl1pPr>
              <a:buNone/>
              <a:defRPr/>
            </a:lvl1pPr>
          </a:lstStyle>
          <a:p>
            <a:pPr lvl="0"/>
            <a:r>
              <a:rPr lang="nb-NO"/>
              <a:t>Klikk for å legge til tekst</a:t>
            </a:r>
          </a:p>
        </p:txBody>
      </p:sp>
    </p:spTree>
    <p:extLst>
      <p:ext uri="{BB962C8B-B14F-4D97-AF65-F5344CB8AC3E}">
        <p14:creationId xmlns:p14="http://schemas.microsoft.com/office/powerpoint/2010/main" val="3084187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1_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a:xfrm>
            <a:off x="558000" y="558000"/>
            <a:ext cx="11077200" cy="1080000"/>
          </a:xfrm>
          <a:prstGeom prst="rect">
            <a:avLst/>
          </a:prstGeom>
        </p:spPr>
        <p:txBody>
          <a:bodyPr/>
          <a:lstStyle/>
          <a:p>
            <a:r>
              <a:rPr lang="nb-NO"/>
              <a:t>Klikk for å legge til en tittel</a:t>
            </a:r>
          </a:p>
        </p:txBody>
      </p:sp>
      <p:sp>
        <p:nvSpPr>
          <p:cNvPr id="4" name="Plassholder for bilde 2">
            <a:extLst>
              <a:ext uri="{FF2B5EF4-FFF2-40B4-BE49-F238E27FC236}">
                <a16:creationId xmlns:a16="http://schemas.microsoft.com/office/drawing/2014/main" id="{058F447C-99A8-754D-B06A-1CBDAC389D8E}"/>
              </a:ext>
            </a:extLst>
          </p:cNvPr>
          <p:cNvSpPr>
            <a:spLocks noGrp="1"/>
          </p:cNvSpPr>
          <p:nvPr>
            <p:ph type="pic" sz="quarter" idx="10"/>
          </p:nvPr>
        </p:nvSpPr>
        <p:spPr>
          <a:xfrm>
            <a:off x="558001" y="1808163"/>
            <a:ext cx="11083138" cy="4100512"/>
          </a:xfrm>
          <a:prstGeom prst="rect">
            <a:avLst/>
          </a:prstGeom>
        </p:spPr>
        <p:txBody>
          <a:bodyPr/>
          <a:lstStyle/>
          <a:p>
            <a:endParaRPr lang="nb-NO"/>
          </a:p>
        </p:txBody>
      </p:sp>
    </p:spTree>
    <p:extLst>
      <p:ext uri="{BB962C8B-B14F-4D97-AF65-F5344CB8AC3E}">
        <p14:creationId xmlns:p14="http://schemas.microsoft.com/office/powerpoint/2010/main" val="4261611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unntekst 3"/>
          <p:cNvSpPr>
            <a:spLocks noGrp="1"/>
          </p:cNvSpPr>
          <p:nvPr>
            <p:ph type="ftr" sz="quarter" idx="10"/>
          </p:nvPr>
        </p:nvSpPr>
        <p:spPr/>
        <p:txBody>
          <a:bodyPr/>
          <a:lstStyle>
            <a:lvl1pPr>
              <a:defRPr/>
            </a:lvl1pPr>
          </a:lstStyle>
          <a:p>
            <a:endParaRPr lang="nb-NO" altLang="nb-NO"/>
          </a:p>
        </p:txBody>
      </p:sp>
    </p:spTree>
    <p:extLst>
      <p:ext uri="{BB962C8B-B14F-4D97-AF65-F5344CB8AC3E}">
        <p14:creationId xmlns:p14="http://schemas.microsoft.com/office/powerpoint/2010/main" val="1486598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Tittel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83C94-8A74-A54F-BB37-E49E29F2812C}"/>
              </a:ext>
            </a:extLst>
          </p:cNvPr>
          <p:cNvSpPr>
            <a:spLocks noGrp="1"/>
          </p:cNvSpPr>
          <p:nvPr>
            <p:ph type="title" hasCustomPrompt="1"/>
          </p:nvPr>
        </p:nvSpPr>
        <p:spPr/>
        <p:txBody>
          <a:bodyPr/>
          <a:lstStyle/>
          <a:p>
            <a:r>
              <a:rPr lang="nb-NO"/>
              <a:t>Klikk for å legge til en tittel</a:t>
            </a:r>
          </a:p>
        </p:txBody>
      </p:sp>
      <p:sp>
        <p:nvSpPr>
          <p:cNvPr id="5" name="Plassholder for tekst 4">
            <a:extLst>
              <a:ext uri="{FF2B5EF4-FFF2-40B4-BE49-F238E27FC236}">
                <a16:creationId xmlns:a16="http://schemas.microsoft.com/office/drawing/2014/main" id="{6B8BAC05-7EBB-444C-9DE0-6B5FE960B9EF}"/>
              </a:ext>
            </a:extLst>
          </p:cNvPr>
          <p:cNvSpPr>
            <a:spLocks noGrp="1"/>
          </p:cNvSpPr>
          <p:nvPr>
            <p:ph type="body" sz="quarter" idx="10" hasCustomPrompt="1"/>
          </p:nvPr>
        </p:nvSpPr>
        <p:spPr>
          <a:xfrm>
            <a:off x="558000" y="1807200"/>
            <a:ext cx="11077200" cy="4105275"/>
          </a:xfrm>
        </p:spPr>
        <p:txBody>
          <a:bodyPr/>
          <a:lstStyle>
            <a:lvl1pPr>
              <a:buNone/>
              <a:defRPr/>
            </a:lvl1pPr>
          </a:lstStyle>
          <a:p>
            <a:pPr lvl="0"/>
            <a:r>
              <a:rPr lang="nb-NO"/>
              <a:t>Klikk for å legge til tekst</a:t>
            </a:r>
          </a:p>
        </p:txBody>
      </p:sp>
    </p:spTree>
    <p:extLst>
      <p:ext uri="{BB962C8B-B14F-4D97-AF65-F5344CB8AC3E}">
        <p14:creationId xmlns:p14="http://schemas.microsoft.com/office/powerpoint/2010/main" val="1233788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D1DA1EB2-9D8E-3E46-A77A-A12725BA9B13}"/>
              </a:ext>
            </a:extLst>
          </p:cNvPr>
          <p:cNvPicPr>
            <a:picLocks noChangeAspect="1"/>
          </p:cNvPicPr>
          <p:nvPr userDrawn="1"/>
        </p:nvPicPr>
        <p:blipFill rotWithShape="1">
          <a:blip r:embed="rId2"/>
          <a:srcRect/>
          <a:stretch/>
        </p:blipFill>
        <p:spPr>
          <a:xfrm>
            <a:off x="8329139" y="556021"/>
            <a:ext cx="3311999" cy="5355032"/>
          </a:xfrm>
          <a:prstGeom prst="rect">
            <a:avLst/>
          </a:prstGeom>
        </p:spPr>
      </p:pic>
    </p:spTree>
    <p:extLst>
      <p:ext uri="{BB962C8B-B14F-4D97-AF65-F5344CB8AC3E}">
        <p14:creationId xmlns:p14="http://schemas.microsoft.com/office/powerpoint/2010/main" val="1152995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pic>
        <p:nvPicPr>
          <p:cNvPr id="7" name="Bilde 6">
            <a:extLst>
              <a:ext uri="{FF2B5EF4-FFF2-40B4-BE49-F238E27FC236}">
                <a16:creationId xmlns:a16="http://schemas.microsoft.com/office/drawing/2014/main" id="{05D311E0-0000-CDF8-E12C-9A33F964F13D}"/>
              </a:ext>
            </a:extLst>
          </p:cNvPr>
          <p:cNvPicPr>
            <a:picLocks noChangeAspect="1"/>
          </p:cNvPicPr>
          <p:nvPr userDrawn="1"/>
        </p:nvPicPr>
        <p:blipFill rotWithShape="1">
          <a:blip r:embed="rId2"/>
          <a:srcRect l="18259" r="40612"/>
          <a:stretch/>
        </p:blipFill>
        <p:spPr>
          <a:xfrm>
            <a:off x="8329139" y="558000"/>
            <a:ext cx="3311999" cy="5367600"/>
          </a:xfrm>
          <a:prstGeom prst="rect">
            <a:avLst/>
          </a:prstGeom>
        </p:spPr>
      </p:pic>
    </p:spTree>
    <p:extLst>
      <p:ext uri="{BB962C8B-B14F-4D97-AF65-F5344CB8AC3E}">
        <p14:creationId xmlns:p14="http://schemas.microsoft.com/office/powerpoint/2010/main" val="271089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rød">
    <p:bg>
      <p:bgPr>
        <a:solidFill>
          <a:srgbClr val="D2492A"/>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B83F24"/>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3658654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pic>
        <p:nvPicPr>
          <p:cNvPr id="9" name="Bilde 8">
            <a:extLst>
              <a:ext uri="{FF2B5EF4-FFF2-40B4-BE49-F238E27FC236}">
                <a16:creationId xmlns:a16="http://schemas.microsoft.com/office/drawing/2014/main" id="{4E055108-12F2-8429-2EC3-E67952710CC0}"/>
              </a:ext>
            </a:extLst>
          </p:cNvPr>
          <p:cNvPicPr>
            <a:picLocks noChangeAspect="1"/>
          </p:cNvPicPr>
          <p:nvPr userDrawn="1"/>
        </p:nvPicPr>
        <p:blipFill rotWithShape="1">
          <a:blip r:embed="rId2"/>
          <a:srcRect l="29382" r="29382"/>
          <a:stretch/>
        </p:blipFill>
        <p:spPr>
          <a:xfrm>
            <a:off x="8328000" y="558406"/>
            <a:ext cx="3311999" cy="5355032"/>
          </a:xfrm>
          <a:prstGeom prst="rect">
            <a:avLst/>
          </a:prstGeom>
        </p:spPr>
      </p:pic>
    </p:spTree>
    <p:extLst>
      <p:ext uri="{BB962C8B-B14F-4D97-AF65-F5344CB8AC3E}">
        <p14:creationId xmlns:p14="http://schemas.microsoft.com/office/powerpoint/2010/main" val="578232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2CD6B56A-DAB7-6F0F-FB19-ED91F6388466}"/>
              </a:ext>
            </a:extLst>
          </p:cNvPr>
          <p:cNvPicPr>
            <a:picLocks noChangeAspect="1"/>
          </p:cNvPicPr>
          <p:nvPr userDrawn="1"/>
        </p:nvPicPr>
        <p:blipFill rotWithShape="1">
          <a:blip r:embed="rId2"/>
          <a:srcRect l="29391" r="29391"/>
          <a:stretch/>
        </p:blipFill>
        <p:spPr>
          <a:xfrm>
            <a:off x="8329139" y="549275"/>
            <a:ext cx="3311999" cy="5356800"/>
          </a:xfrm>
          <a:prstGeom prst="rect">
            <a:avLst/>
          </a:prstGeom>
        </p:spPr>
      </p:pic>
    </p:spTree>
    <p:extLst>
      <p:ext uri="{BB962C8B-B14F-4D97-AF65-F5344CB8AC3E}">
        <p14:creationId xmlns:p14="http://schemas.microsoft.com/office/powerpoint/2010/main" val="2522262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b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sp>
        <p:nvSpPr>
          <p:cNvPr id="3" name="Plassholder for bilde 2">
            <a:extLst>
              <a:ext uri="{FF2B5EF4-FFF2-40B4-BE49-F238E27FC236}">
                <a16:creationId xmlns:a16="http://schemas.microsoft.com/office/drawing/2014/main" id="{B1431441-E3C6-734D-AE27-5A88416807F1}"/>
              </a:ext>
            </a:extLst>
          </p:cNvPr>
          <p:cNvSpPr>
            <a:spLocks noGrp="1"/>
          </p:cNvSpPr>
          <p:nvPr>
            <p:ph type="pic" sz="quarter" idx="10"/>
          </p:nvPr>
        </p:nvSpPr>
        <p:spPr>
          <a:xfrm>
            <a:off x="8329613" y="549275"/>
            <a:ext cx="3311525" cy="5359400"/>
          </a:xfrm>
        </p:spPr>
        <p:txBody>
          <a:bodyPr/>
          <a:lstStyle/>
          <a:p>
            <a:endParaRPr lang="nb-NO"/>
          </a:p>
        </p:txBody>
      </p:sp>
    </p:spTree>
    <p:extLst>
      <p:ext uri="{BB962C8B-B14F-4D97-AF65-F5344CB8AC3E}">
        <p14:creationId xmlns:p14="http://schemas.microsoft.com/office/powerpoint/2010/main" val="4133291528"/>
      </p:ext>
    </p:extLst>
  </p:cSld>
  <p:clrMapOvr>
    <a:masterClrMapping/>
  </p:clrMapOvr>
  <p:extLst>
    <p:ext uri="{DCECCB84-F9BA-43D5-87BE-67443E8EF086}">
      <p15:sldGuideLst xmlns:p15="http://schemas.microsoft.com/office/powerpoint/2012/main">
        <p15:guide id="1" pos="524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D1DA1EB2-9D8E-3E46-A77A-A12725BA9B13}"/>
              </a:ext>
            </a:extLst>
          </p:cNvPr>
          <p:cNvPicPr>
            <a:picLocks noChangeAspect="1"/>
          </p:cNvPicPr>
          <p:nvPr userDrawn="1"/>
        </p:nvPicPr>
        <p:blipFill>
          <a:blip r:embed="rId2"/>
          <a:srcRect/>
          <a:stretch/>
        </p:blipFill>
        <p:spPr>
          <a:xfrm>
            <a:off x="6384583" y="549275"/>
            <a:ext cx="5253510" cy="5367717"/>
          </a:xfrm>
          <a:prstGeom prst="rect">
            <a:avLst/>
          </a:prstGeom>
        </p:spPr>
      </p:pic>
    </p:spTree>
    <p:extLst>
      <p:ext uri="{BB962C8B-B14F-4D97-AF65-F5344CB8AC3E}">
        <p14:creationId xmlns:p14="http://schemas.microsoft.com/office/powerpoint/2010/main" val="902990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7" name="Bilde 6">
            <a:extLst>
              <a:ext uri="{FF2B5EF4-FFF2-40B4-BE49-F238E27FC236}">
                <a16:creationId xmlns:a16="http://schemas.microsoft.com/office/drawing/2014/main" id="{F34A7308-E9FC-07F0-6669-AA735A29AD66}"/>
              </a:ext>
            </a:extLst>
          </p:cNvPr>
          <p:cNvPicPr>
            <a:picLocks noChangeAspect="1"/>
          </p:cNvPicPr>
          <p:nvPr userDrawn="1"/>
        </p:nvPicPr>
        <p:blipFill rotWithShape="1">
          <a:blip r:embed="rId2"/>
          <a:srcRect l="12794" t="1" r="21764" b="-317"/>
          <a:stretch/>
        </p:blipFill>
        <p:spPr>
          <a:xfrm>
            <a:off x="6388738" y="558289"/>
            <a:ext cx="5252400" cy="5367600"/>
          </a:xfrm>
          <a:prstGeom prst="rect">
            <a:avLst/>
          </a:prstGeom>
        </p:spPr>
      </p:pic>
    </p:spTree>
    <p:extLst>
      <p:ext uri="{BB962C8B-B14F-4D97-AF65-F5344CB8AC3E}">
        <p14:creationId xmlns:p14="http://schemas.microsoft.com/office/powerpoint/2010/main" val="3404784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8E8A6956-E043-DD1E-6748-C0A568E7F424}"/>
              </a:ext>
            </a:extLst>
          </p:cNvPr>
          <p:cNvPicPr>
            <a:picLocks noChangeAspect="1"/>
          </p:cNvPicPr>
          <p:nvPr userDrawn="1"/>
        </p:nvPicPr>
        <p:blipFill rotWithShape="1">
          <a:blip r:embed="rId2"/>
          <a:srcRect l="12919" r="21860"/>
          <a:stretch/>
        </p:blipFill>
        <p:spPr>
          <a:xfrm>
            <a:off x="6388085" y="558000"/>
            <a:ext cx="5252400" cy="5367600"/>
          </a:xfrm>
          <a:prstGeom prst="rect">
            <a:avLst/>
          </a:prstGeom>
        </p:spPr>
      </p:pic>
    </p:spTree>
    <p:extLst>
      <p:ext uri="{BB962C8B-B14F-4D97-AF65-F5344CB8AC3E}">
        <p14:creationId xmlns:p14="http://schemas.microsoft.com/office/powerpoint/2010/main" val="670178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2" name="Bilde 1">
            <a:extLst>
              <a:ext uri="{FF2B5EF4-FFF2-40B4-BE49-F238E27FC236}">
                <a16:creationId xmlns:a16="http://schemas.microsoft.com/office/drawing/2014/main" id="{644CF4E3-6DB6-F016-C08B-3DBDA30DCFB0}"/>
              </a:ext>
            </a:extLst>
          </p:cNvPr>
          <p:cNvPicPr>
            <a:picLocks noChangeAspect="1"/>
          </p:cNvPicPr>
          <p:nvPr userDrawn="1"/>
        </p:nvPicPr>
        <p:blipFill rotWithShape="1">
          <a:blip r:embed="rId2"/>
          <a:srcRect l="17361" r="17361"/>
          <a:stretch/>
        </p:blipFill>
        <p:spPr>
          <a:xfrm>
            <a:off x="6388738" y="561437"/>
            <a:ext cx="5252400" cy="5364163"/>
          </a:xfrm>
          <a:prstGeom prst="rect">
            <a:avLst/>
          </a:prstGeom>
        </p:spPr>
      </p:pic>
    </p:spTree>
    <p:extLst>
      <p:ext uri="{BB962C8B-B14F-4D97-AF65-F5344CB8AC3E}">
        <p14:creationId xmlns:p14="http://schemas.microsoft.com/office/powerpoint/2010/main" val="1439396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b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sp>
        <p:nvSpPr>
          <p:cNvPr id="7" name="Plassholder for bilde 2">
            <a:extLst>
              <a:ext uri="{FF2B5EF4-FFF2-40B4-BE49-F238E27FC236}">
                <a16:creationId xmlns:a16="http://schemas.microsoft.com/office/drawing/2014/main" id="{828DA03A-83B8-9540-BC22-F35D97ABE955}"/>
              </a:ext>
            </a:extLst>
          </p:cNvPr>
          <p:cNvSpPr>
            <a:spLocks noGrp="1"/>
          </p:cNvSpPr>
          <p:nvPr>
            <p:ph type="pic" sz="quarter" idx="10"/>
          </p:nvPr>
        </p:nvSpPr>
        <p:spPr>
          <a:xfrm>
            <a:off x="6385139" y="549275"/>
            <a:ext cx="5255999" cy="5359400"/>
          </a:xfrm>
        </p:spPr>
        <p:txBody>
          <a:bodyPr/>
          <a:lstStyle/>
          <a:p>
            <a:endParaRPr lang="nb-NO"/>
          </a:p>
        </p:txBody>
      </p:sp>
    </p:spTree>
    <p:extLst>
      <p:ext uri="{BB962C8B-B14F-4D97-AF65-F5344CB8AC3E}">
        <p14:creationId xmlns:p14="http://schemas.microsoft.com/office/powerpoint/2010/main" val="845231356"/>
      </p:ext>
    </p:extLst>
  </p:cSld>
  <p:clrMapOvr>
    <a:masterClrMapping/>
  </p:clrMapOvr>
  <p:extLst>
    <p:ext uri="{DCECCB84-F9BA-43D5-87BE-67443E8EF086}">
      <p15:sldGuideLst xmlns:p15="http://schemas.microsoft.com/office/powerpoint/2012/main">
        <p15:guide id="1" pos="402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6" name="Bilde 5">
            <a:extLst>
              <a:ext uri="{FF2B5EF4-FFF2-40B4-BE49-F238E27FC236}">
                <a16:creationId xmlns:a16="http://schemas.microsoft.com/office/drawing/2014/main" id="{308AB8A2-F757-A744-8243-ECB26B4B9162}"/>
              </a:ext>
            </a:extLst>
          </p:cNvPr>
          <p:cNvPicPr>
            <a:picLocks noChangeAspect="1"/>
          </p:cNvPicPr>
          <p:nvPr userDrawn="1"/>
        </p:nvPicPr>
        <p:blipFill>
          <a:blip r:embed="rId2"/>
          <a:srcRect t="130" b="130"/>
          <a:stretch/>
        </p:blipFill>
        <p:spPr>
          <a:xfrm>
            <a:off x="550863" y="1808163"/>
            <a:ext cx="11090276" cy="4105275"/>
          </a:xfrm>
          <a:prstGeom prst="rect">
            <a:avLst/>
          </a:prstGeom>
        </p:spPr>
      </p:pic>
    </p:spTree>
    <p:extLst>
      <p:ext uri="{BB962C8B-B14F-4D97-AF65-F5344CB8AC3E}">
        <p14:creationId xmlns:p14="http://schemas.microsoft.com/office/powerpoint/2010/main" val="3516540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14" name="Bilde 13">
            <a:extLst>
              <a:ext uri="{FF2B5EF4-FFF2-40B4-BE49-F238E27FC236}">
                <a16:creationId xmlns:a16="http://schemas.microsoft.com/office/drawing/2014/main" id="{D957586B-6238-7304-295A-68E76A23A317}"/>
              </a:ext>
            </a:extLst>
          </p:cNvPr>
          <p:cNvPicPr>
            <a:picLocks noChangeAspect="1"/>
          </p:cNvPicPr>
          <p:nvPr userDrawn="1"/>
        </p:nvPicPr>
        <p:blipFill rotWithShape="1">
          <a:blip r:embed="rId2"/>
          <a:srcRect t="22250" b="22250"/>
          <a:stretch/>
        </p:blipFill>
        <p:spPr>
          <a:xfrm>
            <a:off x="551515" y="1809438"/>
            <a:ext cx="11091600" cy="4104000"/>
          </a:xfrm>
          <a:prstGeom prst="rect">
            <a:avLst/>
          </a:prstGeom>
        </p:spPr>
      </p:pic>
    </p:spTree>
    <p:extLst>
      <p:ext uri="{BB962C8B-B14F-4D97-AF65-F5344CB8AC3E}">
        <p14:creationId xmlns:p14="http://schemas.microsoft.com/office/powerpoint/2010/main" val="125899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grå">
    <p:bg>
      <p:bgPr>
        <a:solidFill>
          <a:srgbClr val="A4A4A4"/>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828282"/>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349995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5" name="Bilde 4">
            <a:extLst>
              <a:ext uri="{FF2B5EF4-FFF2-40B4-BE49-F238E27FC236}">
                <a16:creationId xmlns:a16="http://schemas.microsoft.com/office/drawing/2014/main" id="{1D183A51-915A-7C3D-D6ED-F3F7549D799D}"/>
              </a:ext>
            </a:extLst>
          </p:cNvPr>
          <p:cNvPicPr>
            <a:picLocks noChangeAspect="1"/>
          </p:cNvPicPr>
          <p:nvPr userDrawn="1"/>
        </p:nvPicPr>
        <p:blipFill rotWithShape="1">
          <a:blip r:embed="rId2"/>
          <a:srcRect t="22250" b="22250"/>
          <a:stretch/>
        </p:blipFill>
        <p:spPr>
          <a:xfrm>
            <a:off x="551515" y="1809436"/>
            <a:ext cx="11091600" cy="4104000"/>
          </a:xfrm>
          <a:prstGeom prst="rect">
            <a:avLst/>
          </a:prstGeom>
        </p:spPr>
      </p:pic>
    </p:spTree>
    <p:extLst>
      <p:ext uri="{BB962C8B-B14F-4D97-AF65-F5344CB8AC3E}">
        <p14:creationId xmlns:p14="http://schemas.microsoft.com/office/powerpoint/2010/main" val="3450465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7" name="Bilde 6">
            <a:extLst>
              <a:ext uri="{FF2B5EF4-FFF2-40B4-BE49-F238E27FC236}">
                <a16:creationId xmlns:a16="http://schemas.microsoft.com/office/drawing/2014/main" id="{104A3312-240F-92B9-D8E5-09E606388EB6}"/>
              </a:ext>
            </a:extLst>
          </p:cNvPr>
          <p:cNvPicPr>
            <a:picLocks noChangeAspect="1"/>
          </p:cNvPicPr>
          <p:nvPr userDrawn="1"/>
        </p:nvPicPr>
        <p:blipFill rotWithShape="1">
          <a:blip r:embed="rId2"/>
          <a:srcRect l="1430" t="5202" r="2737" b="41601"/>
          <a:stretch/>
        </p:blipFill>
        <p:spPr>
          <a:xfrm>
            <a:off x="550085" y="1809438"/>
            <a:ext cx="11091600" cy="4104000"/>
          </a:xfrm>
          <a:prstGeom prst="rect">
            <a:avLst/>
          </a:prstGeom>
        </p:spPr>
      </p:pic>
    </p:spTree>
    <p:extLst>
      <p:ext uri="{BB962C8B-B14F-4D97-AF65-F5344CB8AC3E}">
        <p14:creationId xmlns:p14="http://schemas.microsoft.com/office/powerpoint/2010/main" val="220463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b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sp>
        <p:nvSpPr>
          <p:cNvPr id="4" name="Plassholder for bilde 2">
            <a:extLst>
              <a:ext uri="{FF2B5EF4-FFF2-40B4-BE49-F238E27FC236}">
                <a16:creationId xmlns:a16="http://schemas.microsoft.com/office/drawing/2014/main" id="{058F447C-99A8-754D-B06A-1CBDAC389D8E}"/>
              </a:ext>
            </a:extLst>
          </p:cNvPr>
          <p:cNvSpPr>
            <a:spLocks noGrp="1"/>
          </p:cNvSpPr>
          <p:nvPr>
            <p:ph type="pic" sz="quarter" idx="10"/>
          </p:nvPr>
        </p:nvSpPr>
        <p:spPr>
          <a:xfrm>
            <a:off x="558001" y="1808163"/>
            <a:ext cx="11083138" cy="4100512"/>
          </a:xfrm>
        </p:spPr>
        <p:txBody>
          <a:bodyPr/>
          <a:lstStyle/>
          <a:p>
            <a:endParaRPr lang="nb-NO"/>
          </a:p>
        </p:txBody>
      </p:sp>
    </p:spTree>
    <p:extLst>
      <p:ext uri="{BB962C8B-B14F-4D97-AF65-F5344CB8AC3E}">
        <p14:creationId xmlns:p14="http://schemas.microsoft.com/office/powerpoint/2010/main" val="1030681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kun bilde og logo">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CAE2586E-50C6-574F-8CC8-5989E50132B2}"/>
              </a:ext>
            </a:extLst>
          </p:cNvPr>
          <p:cNvPicPr>
            <a:picLocks noChangeAspect="1"/>
          </p:cNvPicPr>
          <p:nvPr userDrawn="1"/>
        </p:nvPicPr>
        <p:blipFill>
          <a:blip r:embed="rId2"/>
          <a:srcRect/>
          <a:stretch/>
        </p:blipFill>
        <p:spPr>
          <a:xfrm>
            <a:off x="0" y="1658"/>
            <a:ext cx="12192000" cy="5918200"/>
          </a:xfrm>
          <a:prstGeom prst="rect">
            <a:avLst/>
          </a:prstGeom>
        </p:spPr>
      </p:pic>
    </p:spTree>
    <p:extLst>
      <p:ext uri="{BB962C8B-B14F-4D97-AF65-F5344CB8AC3E}">
        <p14:creationId xmlns:p14="http://schemas.microsoft.com/office/powerpoint/2010/main" val="2053296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5 kun bilde og logo">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3BC03E16-311B-6EBA-921C-A3DF583FBB93}"/>
              </a:ext>
            </a:extLst>
          </p:cNvPr>
          <p:cNvPicPr>
            <a:picLocks noChangeAspect="1"/>
          </p:cNvPicPr>
          <p:nvPr userDrawn="1"/>
        </p:nvPicPr>
        <p:blipFill rotWithShape="1">
          <a:blip r:embed="rId2"/>
          <a:srcRect t="13596" b="13596"/>
          <a:stretch/>
        </p:blipFill>
        <p:spPr>
          <a:xfrm>
            <a:off x="-1200" y="-4962"/>
            <a:ext cx="12193200" cy="5918400"/>
          </a:xfrm>
          <a:prstGeom prst="rect">
            <a:avLst/>
          </a:prstGeom>
        </p:spPr>
      </p:pic>
    </p:spTree>
    <p:extLst>
      <p:ext uri="{BB962C8B-B14F-4D97-AF65-F5344CB8AC3E}">
        <p14:creationId xmlns:p14="http://schemas.microsoft.com/office/powerpoint/2010/main" val="343832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5 kun bilde og logo">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CE8BB2D-7FC1-5F90-626F-68D6D243C3EB}"/>
              </a:ext>
            </a:extLst>
          </p:cNvPr>
          <p:cNvPicPr>
            <a:picLocks noChangeAspect="1"/>
          </p:cNvPicPr>
          <p:nvPr userDrawn="1"/>
        </p:nvPicPr>
        <p:blipFill rotWithShape="1">
          <a:blip r:embed="rId2"/>
          <a:srcRect l="-1" t="13597" r="1" b="13597"/>
          <a:stretch/>
        </p:blipFill>
        <p:spPr>
          <a:xfrm>
            <a:off x="-1200" y="0"/>
            <a:ext cx="12193200" cy="5918400"/>
          </a:xfrm>
          <a:prstGeom prst="rect">
            <a:avLst/>
          </a:prstGeom>
        </p:spPr>
      </p:pic>
    </p:spTree>
    <p:extLst>
      <p:ext uri="{BB962C8B-B14F-4D97-AF65-F5344CB8AC3E}">
        <p14:creationId xmlns:p14="http://schemas.microsoft.com/office/powerpoint/2010/main" val="285155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5 kun bilde og logo">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08B2FD2-6D47-BE66-663D-EA38A6FF49A0}"/>
              </a:ext>
            </a:extLst>
          </p:cNvPr>
          <p:cNvPicPr>
            <a:picLocks noChangeAspect="1"/>
          </p:cNvPicPr>
          <p:nvPr userDrawn="1"/>
        </p:nvPicPr>
        <p:blipFill rotWithShape="1">
          <a:blip r:embed="rId2"/>
          <a:srcRect t="16223" b="16223"/>
          <a:stretch/>
        </p:blipFill>
        <p:spPr>
          <a:xfrm>
            <a:off x="0" y="0"/>
            <a:ext cx="12193200" cy="5918400"/>
          </a:xfrm>
          <a:prstGeom prst="rect">
            <a:avLst/>
          </a:prstGeom>
        </p:spPr>
      </p:pic>
    </p:spTree>
    <p:extLst>
      <p:ext uri="{BB962C8B-B14F-4D97-AF65-F5344CB8AC3E}">
        <p14:creationId xmlns:p14="http://schemas.microsoft.com/office/powerpoint/2010/main" val="9669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b kun bilde og logo">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EB20D7-13BF-2C44-B996-D8A9DB9C8A76}"/>
              </a:ext>
            </a:extLst>
          </p:cNvPr>
          <p:cNvSpPr>
            <a:spLocks noGrp="1"/>
          </p:cNvSpPr>
          <p:nvPr>
            <p:ph type="pic" sz="quarter" idx="10"/>
          </p:nvPr>
        </p:nvSpPr>
        <p:spPr>
          <a:xfrm>
            <a:off x="0" y="0"/>
            <a:ext cx="12191999" cy="5908675"/>
          </a:xfrm>
        </p:spPr>
        <p:txBody>
          <a:bodyPr/>
          <a:lstStyle/>
          <a:p>
            <a:endParaRPr lang="nb-NO"/>
          </a:p>
        </p:txBody>
      </p:sp>
    </p:spTree>
    <p:extLst>
      <p:ext uri="{BB962C8B-B14F-4D97-AF65-F5344CB8AC3E}">
        <p14:creationId xmlns:p14="http://schemas.microsoft.com/office/powerpoint/2010/main" val="2185817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sp>
        <p:nvSpPr>
          <p:cNvPr id="9" name="Rektangel 8">
            <a:extLst>
              <a:ext uri="{FF2B5EF4-FFF2-40B4-BE49-F238E27FC236}">
                <a16:creationId xmlns:a16="http://schemas.microsoft.com/office/drawing/2014/main" id="{8BCC1B44-8BD0-CA49-A659-C104B9414211}"/>
              </a:ext>
            </a:extLst>
          </p:cNvPr>
          <p:cNvSpPr/>
          <p:nvPr userDrawn="1"/>
        </p:nvSpPr>
        <p:spPr>
          <a:xfrm>
            <a:off x="8328991" y="558000"/>
            <a:ext cx="3305009" cy="5350669"/>
          </a:xfrm>
          <a:prstGeom prst="rect">
            <a:avLst/>
          </a:prstGeom>
          <a:solidFill>
            <a:srgbClr val="A4A4A4"/>
          </a:solidFill>
          <a:ln>
            <a:solidFill>
              <a:srgbClr val="A4A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10" name="Plassholder for tekst 3">
            <a:extLst>
              <a:ext uri="{FF2B5EF4-FFF2-40B4-BE49-F238E27FC236}">
                <a16:creationId xmlns:a16="http://schemas.microsoft.com/office/drawing/2014/main" id="{E930886C-A4BF-F342-BCA4-86763CD07D6C}"/>
              </a:ext>
            </a:extLst>
          </p:cNvPr>
          <p:cNvSpPr>
            <a:spLocks noGrp="1"/>
          </p:cNvSpPr>
          <p:nvPr>
            <p:ph type="body" sz="half" idx="10"/>
          </p:nvPr>
        </p:nvSpPr>
        <p:spPr>
          <a:xfrm>
            <a:off x="8617067" y="790222"/>
            <a:ext cx="2739556" cy="4854222"/>
          </a:xfrm>
        </p:spPr>
        <p:txBody>
          <a:bodyPr anchor="ctr"/>
          <a:lstStyle>
            <a:lvl1pPr marL="0" indent="0" algn="ctr">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b-NO"/>
          </a:p>
        </p:txBody>
      </p:sp>
    </p:spTree>
    <p:extLst>
      <p:ext uri="{BB962C8B-B14F-4D97-AF65-F5344CB8AC3E}">
        <p14:creationId xmlns:p14="http://schemas.microsoft.com/office/powerpoint/2010/main" val="860868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Forside hvit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675C2A-D1B0-1C4A-BCA3-2B4610E1D606}"/>
              </a:ext>
            </a:extLst>
          </p:cNvPr>
          <p:cNvSpPr>
            <a:spLocks noGrp="1"/>
          </p:cNvSpPr>
          <p:nvPr>
            <p:ph type="title" hasCustomPrompt="1"/>
          </p:nvPr>
        </p:nvSpPr>
        <p:spPr/>
        <p:txBody>
          <a:bodyPr/>
          <a:lstStyle/>
          <a:p>
            <a:r>
              <a:rPr lang="nb-NO" b="1">
                <a:effectLst/>
                <a:latin typeface="Arial" panose="020B0604020202020204" pitchFamily="34" charset="0"/>
              </a:rPr>
              <a:t>KLIKK FOR Å LEGGE TIL EN TITTEL (BRUK VERSALER)</a:t>
            </a:r>
            <a:endParaRPr lang="nb-NO">
              <a:effectLst/>
              <a:latin typeface="Arial" panose="020B0604020202020204" pitchFamily="34" charset="0"/>
            </a:endParaRPr>
          </a:p>
        </p:txBody>
      </p:sp>
      <p:grpSp>
        <p:nvGrpSpPr>
          <p:cNvPr id="3" name="Grafikk 17">
            <a:extLst>
              <a:ext uri="{FF2B5EF4-FFF2-40B4-BE49-F238E27FC236}">
                <a16:creationId xmlns:a16="http://schemas.microsoft.com/office/drawing/2014/main" id="{AF92AD42-48BB-3A49-AF31-5806E82D0B6D}"/>
              </a:ext>
            </a:extLst>
          </p:cNvPr>
          <p:cNvGrpSpPr/>
          <p:nvPr userDrawn="1"/>
        </p:nvGrpSpPr>
        <p:grpSpPr>
          <a:xfrm>
            <a:off x="558800" y="2736151"/>
            <a:ext cx="11074400" cy="3564189"/>
            <a:chOff x="558800" y="2736151"/>
            <a:chExt cx="11074400" cy="3564189"/>
          </a:xfrm>
          <a:solidFill>
            <a:srgbClr val="DCDCDC"/>
          </a:solidFill>
        </p:grpSpPr>
        <p:sp>
          <p:nvSpPr>
            <p:cNvPr id="4" name="Friform 3">
              <a:extLst>
                <a:ext uri="{FF2B5EF4-FFF2-40B4-BE49-F238E27FC236}">
                  <a16:creationId xmlns:a16="http://schemas.microsoft.com/office/drawing/2014/main" id="{533FB32C-61DD-A147-BCA9-EAF52A311C9D}"/>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solidFill>
              <a:srgbClr val="DCDCDC"/>
            </a:solidFill>
            <a:ln w="6350"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FBBDC236-428F-8B43-91F8-FABDDA721446}"/>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solidFill>
              <a:srgbClr val="DCDCDC"/>
            </a:solidFill>
            <a:ln w="6350"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67CFA5FB-A235-8045-BF85-AE0F7B24117C}"/>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solidFill>
              <a:srgbClr val="DCDCDC"/>
            </a:solidFill>
            <a:ln w="6350" cap="flat">
              <a:noFill/>
              <a:prstDash val="solid"/>
              <a:miter/>
            </a:ln>
          </p:spPr>
          <p:txBody>
            <a:bodyPr rtlCol="0" anchor="ctr"/>
            <a:lstStyle/>
            <a:p>
              <a:endParaRPr lang="nb-NO"/>
            </a:p>
          </p:txBody>
        </p:sp>
      </p:grpSp>
      <p:sp>
        <p:nvSpPr>
          <p:cNvPr id="10" name="Plassholder for tekst 3">
            <a:extLst>
              <a:ext uri="{FF2B5EF4-FFF2-40B4-BE49-F238E27FC236}">
                <a16:creationId xmlns:a16="http://schemas.microsoft.com/office/drawing/2014/main" id="{C167FE43-4850-FF42-B5B8-88A852BA8BE7}"/>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spTree>
    <p:extLst>
      <p:ext uri="{BB962C8B-B14F-4D97-AF65-F5344CB8AC3E}">
        <p14:creationId xmlns:p14="http://schemas.microsoft.com/office/powerpoint/2010/main" val="377820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svart">
    <p:bg>
      <p:bgPr>
        <a:solidFill>
          <a:schemeClr val="tx1"/>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pic>
        <p:nvPicPr>
          <p:cNvPr id="20" name="Bilde 19">
            <a:extLst>
              <a:ext uri="{FF2B5EF4-FFF2-40B4-BE49-F238E27FC236}">
                <a16:creationId xmlns:a16="http://schemas.microsoft.com/office/drawing/2014/main" id="{4D24E0CD-D9CB-4A9C-B6BA-DA4731532080}"/>
              </a:ext>
            </a:extLst>
          </p:cNvPr>
          <p:cNvPicPr>
            <a:picLocks noChangeAspect="1"/>
          </p:cNvPicPr>
          <p:nvPr userDrawn="1"/>
        </p:nvPicPr>
        <p:blipFill>
          <a:blip r:embed="rId2"/>
          <a:stretch>
            <a:fillRect/>
          </a:stretch>
        </p:blipFill>
        <p:spPr>
          <a:xfrm>
            <a:off x="549835" y="566625"/>
            <a:ext cx="1462753" cy="375065"/>
          </a:xfrm>
          <a:prstGeom prst="rect">
            <a:avLst/>
          </a:prstGeom>
        </p:spPr>
      </p:pic>
    </p:spTree>
    <p:extLst>
      <p:ext uri="{BB962C8B-B14F-4D97-AF65-F5344CB8AC3E}">
        <p14:creationId xmlns:p14="http://schemas.microsoft.com/office/powerpoint/2010/main" val="3245953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orside rød">
    <p:bg>
      <p:bgPr>
        <a:solidFill>
          <a:srgbClr val="D2492A"/>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B83F24"/>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1242603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orside grå med tittel">
    <p:bg>
      <p:bgPr>
        <a:solidFill>
          <a:srgbClr val="A4A4A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828282"/>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4171836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orside svart">
    <p:bg>
      <p:bgPr>
        <a:solidFill>
          <a:schemeClr val="tx1"/>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pic>
        <p:nvPicPr>
          <p:cNvPr id="20" name="Bilde 19">
            <a:extLst>
              <a:ext uri="{FF2B5EF4-FFF2-40B4-BE49-F238E27FC236}">
                <a16:creationId xmlns:a16="http://schemas.microsoft.com/office/drawing/2014/main" id="{4D24E0CD-D9CB-4A9C-B6BA-DA4731532080}"/>
              </a:ext>
            </a:extLst>
          </p:cNvPr>
          <p:cNvPicPr>
            <a:picLocks noChangeAspect="1"/>
          </p:cNvPicPr>
          <p:nvPr userDrawn="1"/>
        </p:nvPicPr>
        <p:blipFill>
          <a:blip r:embed="rId2"/>
          <a:stretch>
            <a:fillRect/>
          </a:stretch>
        </p:blipFill>
        <p:spPr>
          <a:xfrm>
            <a:off x="549835" y="566625"/>
            <a:ext cx="1462753" cy="375065"/>
          </a:xfrm>
          <a:prstGeom prst="rect">
            <a:avLst/>
          </a:prstGeom>
        </p:spPr>
      </p:pic>
    </p:spTree>
    <p:extLst>
      <p:ext uri="{BB962C8B-B14F-4D97-AF65-F5344CB8AC3E}">
        <p14:creationId xmlns:p14="http://schemas.microsoft.com/office/powerpoint/2010/main" val="3206288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rside rød med tittel">
    <p:bg>
      <p:bgPr>
        <a:solidFill>
          <a:srgbClr val="D2492A"/>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B83F24"/>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2233542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rside hvit">
    <p:spTree>
      <p:nvGrpSpPr>
        <p:cNvPr id="1" name=""/>
        <p:cNvGrpSpPr/>
        <p:nvPr/>
      </p:nvGrpSpPr>
      <p:grpSpPr>
        <a:xfrm>
          <a:off x="0" y="0"/>
          <a:ext cx="0" cy="0"/>
          <a:chOff x="0" y="0"/>
          <a:chExt cx="0" cy="0"/>
        </a:xfrm>
      </p:grpSpPr>
      <p:grpSp>
        <p:nvGrpSpPr>
          <p:cNvPr id="3" name="Grafikk 17">
            <a:extLst>
              <a:ext uri="{FF2B5EF4-FFF2-40B4-BE49-F238E27FC236}">
                <a16:creationId xmlns:a16="http://schemas.microsoft.com/office/drawing/2014/main" id="{AF92AD42-48BB-3A49-AF31-5806E82D0B6D}"/>
              </a:ext>
            </a:extLst>
          </p:cNvPr>
          <p:cNvGrpSpPr/>
          <p:nvPr userDrawn="1"/>
        </p:nvGrpSpPr>
        <p:grpSpPr>
          <a:xfrm>
            <a:off x="558800" y="2736151"/>
            <a:ext cx="11074400" cy="3564189"/>
            <a:chOff x="558800" y="2736151"/>
            <a:chExt cx="11074400" cy="3564189"/>
          </a:xfrm>
          <a:solidFill>
            <a:srgbClr val="DCDCDC"/>
          </a:solidFill>
        </p:grpSpPr>
        <p:sp>
          <p:nvSpPr>
            <p:cNvPr id="4" name="Friform 3">
              <a:extLst>
                <a:ext uri="{FF2B5EF4-FFF2-40B4-BE49-F238E27FC236}">
                  <a16:creationId xmlns:a16="http://schemas.microsoft.com/office/drawing/2014/main" id="{533FB32C-61DD-A147-BCA9-EAF52A311C9D}"/>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solidFill>
              <a:srgbClr val="DCDCDC"/>
            </a:solidFill>
            <a:ln w="6350"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FBBDC236-428F-8B43-91F8-FABDDA721446}"/>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solidFill>
              <a:srgbClr val="DCDCDC"/>
            </a:solidFill>
            <a:ln w="6350"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67CFA5FB-A235-8045-BF85-AE0F7B24117C}"/>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solidFill>
              <a:srgbClr val="DCDCDC"/>
            </a:solid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1455335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rside rød">
    <p:bg>
      <p:bgPr>
        <a:solidFill>
          <a:srgbClr val="D2492A"/>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B83F24"/>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803529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rside grå">
    <p:bg>
      <p:bgPr>
        <a:solidFill>
          <a:srgbClr val="A4A4A4"/>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828282"/>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4287718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rside svart">
    <p:bg>
      <p:bgPr>
        <a:solidFill>
          <a:schemeClr val="tx1"/>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pic>
        <p:nvPicPr>
          <p:cNvPr id="20" name="Bilde 19">
            <a:extLst>
              <a:ext uri="{FF2B5EF4-FFF2-40B4-BE49-F238E27FC236}">
                <a16:creationId xmlns:a16="http://schemas.microsoft.com/office/drawing/2014/main" id="{4D24E0CD-D9CB-4A9C-B6BA-DA4731532080}"/>
              </a:ext>
            </a:extLst>
          </p:cNvPr>
          <p:cNvPicPr>
            <a:picLocks noChangeAspect="1"/>
          </p:cNvPicPr>
          <p:nvPr userDrawn="1"/>
        </p:nvPicPr>
        <p:blipFill>
          <a:blip r:embed="rId2"/>
          <a:stretch>
            <a:fillRect/>
          </a:stretch>
        </p:blipFill>
        <p:spPr>
          <a:xfrm>
            <a:off x="549835" y="566625"/>
            <a:ext cx="1462753" cy="375065"/>
          </a:xfrm>
          <a:prstGeom prst="rect">
            <a:avLst/>
          </a:prstGeom>
        </p:spPr>
      </p:pic>
    </p:spTree>
    <p:extLst>
      <p:ext uri="{BB962C8B-B14F-4D97-AF65-F5344CB8AC3E}">
        <p14:creationId xmlns:p14="http://schemas.microsoft.com/office/powerpoint/2010/main" val="2470458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rside hvit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675C2A-D1B0-1C4A-BCA3-2B4610E1D606}"/>
              </a:ext>
            </a:extLst>
          </p:cNvPr>
          <p:cNvSpPr>
            <a:spLocks noGrp="1"/>
          </p:cNvSpPr>
          <p:nvPr>
            <p:ph type="title" hasCustomPrompt="1"/>
          </p:nvPr>
        </p:nvSpPr>
        <p:spPr/>
        <p:txBody>
          <a:bodyPr/>
          <a:lstStyle/>
          <a:p>
            <a:r>
              <a:rPr lang="nb-NO" b="1">
                <a:effectLst/>
                <a:latin typeface="Arial" panose="020B0604020202020204" pitchFamily="34" charset="0"/>
              </a:rPr>
              <a:t>KLIKK FOR Å LEGGE TIL EN TITTEL (BRUK VERSALER)</a:t>
            </a:r>
            <a:endParaRPr lang="nb-NO">
              <a:effectLst/>
              <a:latin typeface="Arial" panose="020B0604020202020204" pitchFamily="34" charset="0"/>
            </a:endParaRPr>
          </a:p>
        </p:txBody>
      </p:sp>
      <p:grpSp>
        <p:nvGrpSpPr>
          <p:cNvPr id="3" name="Grafikk 17">
            <a:extLst>
              <a:ext uri="{FF2B5EF4-FFF2-40B4-BE49-F238E27FC236}">
                <a16:creationId xmlns:a16="http://schemas.microsoft.com/office/drawing/2014/main" id="{AF92AD42-48BB-3A49-AF31-5806E82D0B6D}"/>
              </a:ext>
            </a:extLst>
          </p:cNvPr>
          <p:cNvGrpSpPr/>
          <p:nvPr userDrawn="1"/>
        </p:nvGrpSpPr>
        <p:grpSpPr>
          <a:xfrm>
            <a:off x="558800" y="2736151"/>
            <a:ext cx="11074400" cy="3564189"/>
            <a:chOff x="558800" y="2736151"/>
            <a:chExt cx="11074400" cy="3564189"/>
          </a:xfrm>
          <a:solidFill>
            <a:srgbClr val="DCDCDC"/>
          </a:solidFill>
        </p:grpSpPr>
        <p:sp>
          <p:nvSpPr>
            <p:cNvPr id="4" name="Friform 3">
              <a:extLst>
                <a:ext uri="{FF2B5EF4-FFF2-40B4-BE49-F238E27FC236}">
                  <a16:creationId xmlns:a16="http://schemas.microsoft.com/office/drawing/2014/main" id="{533FB32C-61DD-A147-BCA9-EAF52A311C9D}"/>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solidFill>
              <a:srgbClr val="DCDCDC"/>
            </a:solidFill>
            <a:ln w="6350"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FBBDC236-428F-8B43-91F8-FABDDA721446}"/>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solidFill>
              <a:srgbClr val="DCDCDC"/>
            </a:solidFill>
            <a:ln w="6350"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67CFA5FB-A235-8045-BF85-AE0F7B24117C}"/>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solidFill>
              <a:srgbClr val="DCDCDC"/>
            </a:solidFill>
            <a:ln w="6350" cap="flat">
              <a:noFill/>
              <a:prstDash val="solid"/>
              <a:miter/>
            </a:ln>
          </p:spPr>
          <p:txBody>
            <a:bodyPr rtlCol="0" anchor="ctr"/>
            <a:lstStyle/>
            <a:p>
              <a:endParaRPr lang="nb-NO"/>
            </a:p>
          </p:txBody>
        </p:sp>
      </p:grpSp>
      <p:sp>
        <p:nvSpPr>
          <p:cNvPr id="10" name="Plassholder for tekst 3">
            <a:extLst>
              <a:ext uri="{FF2B5EF4-FFF2-40B4-BE49-F238E27FC236}">
                <a16:creationId xmlns:a16="http://schemas.microsoft.com/office/drawing/2014/main" id="{C167FE43-4850-FF42-B5B8-88A852BA8BE7}"/>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spTree>
    <p:extLst>
      <p:ext uri="{BB962C8B-B14F-4D97-AF65-F5344CB8AC3E}">
        <p14:creationId xmlns:p14="http://schemas.microsoft.com/office/powerpoint/2010/main" val="1345444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rside rød med tittel">
    <p:bg>
      <p:bgPr>
        <a:solidFill>
          <a:srgbClr val="D2492A"/>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B83F24"/>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325416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svart">
    <p:bg>
      <p:bgPr>
        <a:solidFill>
          <a:schemeClr val="tx1"/>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grpSp>
        <p:nvGrpSpPr>
          <p:cNvPr id="10" name="Grafikk 11">
            <a:extLst>
              <a:ext uri="{FF2B5EF4-FFF2-40B4-BE49-F238E27FC236}">
                <a16:creationId xmlns:a16="http://schemas.microsoft.com/office/drawing/2014/main" id="{E0F61787-C7AF-BF47-8AB3-57B96E4548BA}"/>
              </a:ext>
            </a:extLst>
          </p:cNvPr>
          <p:cNvGrpSpPr>
            <a:grpSpLocks noChangeAspect="1"/>
          </p:cNvGrpSpPr>
          <p:nvPr userDrawn="1"/>
        </p:nvGrpSpPr>
        <p:grpSpPr>
          <a:xfrm>
            <a:off x="190626" y="134470"/>
            <a:ext cx="2189503" cy="1231595"/>
            <a:chOff x="638734" y="-399631"/>
            <a:chExt cx="5945841" cy="3344536"/>
          </a:xfrm>
        </p:grpSpPr>
        <p:sp>
          <p:nvSpPr>
            <p:cNvPr id="11" name="Friform 10">
              <a:extLst>
                <a:ext uri="{FF2B5EF4-FFF2-40B4-BE49-F238E27FC236}">
                  <a16:creationId xmlns:a16="http://schemas.microsoft.com/office/drawing/2014/main" id="{E99ED0FB-188A-784F-801A-E668F7336F29}"/>
                </a:ext>
              </a:extLst>
            </p:cNvPr>
            <p:cNvSpPr/>
            <p:nvPr/>
          </p:nvSpPr>
          <p:spPr>
            <a:xfrm>
              <a:off x="1618551" y="761975"/>
              <a:ext cx="3120345" cy="1018535"/>
            </a:xfrm>
            <a:custGeom>
              <a:avLst/>
              <a:gdLst>
                <a:gd name="connsiteX0" fmla="*/ 3120336 w 3120345"/>
                <a:gd name="connsiteY0" fmla="*/ 632675 h 1018535"/>
                <a:gd name="connsiteX1" fmla="*/ 2908205 w 3120345"/>
                <a:gd name="connsiteY1" fmla="*/ 466067 h 1018535"/>
                <a:gd name="connsiteX2" fmla="*/ 2790218 w 3120345"/>
                <a:gd name="connsiteY2" fmla="*/ 445319 h 1018535"/>
                <a:gd name="connsiteX3" fmla="*/ 2725495 w 3120345"/>
                <a:gd name="connsiteY3" fmla="*/ 392673 h 1018535"/>
                <a:gd name="connsiteX4" fmla="*/ 2755533 w 3120345"/>
                <a:gd name="connsiteY4" fmla="*/ 354273 h 1018535"/>
                <a:gd name="connsiteX5" fmla="*/ 2873521 w 3120345"/>
                <a:gd name="connsiteY5" fmla="*/ 340338 h 1018535"/>
                <a:gd name="connsiteX6" fmla="*/ 3046013 w 3120345"/>
                <a:gd name="connsiteY6" fmla="*/ 351176 h 1018535"/>
                <a:gd name="connsiteX7" fmla="*/ 3057161 w 3120345"/>
                <a:gd name="connsiteY7" fmla="*/ 352415 h 1018535"/>
                <a:gd name="connsiteX8" fmla="*/ 3072335 w 3120345"/>
                <a:gd name="connsiteY8" fmla="*/ 251460 h 1018535"/>
                <a:gd name="connsiteX9" fmla="*/ 3060258 w 3120345"/>
                <a:gd name="connsiteY9" fmla="*/ 249911 h 1018535"/>
                <a:gd name="connsiteX10" fmla="*/ 2845960 w 3120345"/>
                <a:gd name="connsiteY10" fmla="*/ 236905 h 1018535"/>
                <a:gd name="connsiteX11" fmla="*/ 2585210 w 3120345"/>
                <a:gd name="connsiteY11" fmla="*/ 390506 h 1018535"/>
                <a:gd name="connsiteX12" fmla="*/ 2686475 w 3120345"/>
                <a:gd name="connsiteY12" fmla="*/ 528622 h 1018535"/>
                <a:gd name="connsiteX13" fmla="*/ 2832334 w 3120345"/>
                <a:gd name="connsiteY13" fmla="*/ 561449 h 1018535"/>
                <a:gd name="connsiteX14" fmla="*/ 2917496 w 3120345"/>
                <a:gd name="connsiteY14" fmla="*/ 580339 h 1018535"/>
                <a:gd name="connsiteX15" fmla="*/ 2976025 w 3120345"/>
                <a:gd name="connsiteY15" fmla="*/ 635772 h 1018535"/>
                <a:gd name="connsiteX16" fmla="*/ 2938864 w 3120345"/>
                <a:gd name="connsiteY16" fmla="*/ 681914 h 1018535"/>
                <a:gd name="connsiteX17" fmla="*/ 2814992 w 3120345"/>
                <a:gd name="connsiteY17" fmla="*/ 700185 h 1018535"/>
                <a:gd name="connsiteX18" fmla="*/ 2621442 w 3120345"/>
                <a:gd name="connsiteY18" fmla="*/ 688417 h 1018535"/>
                <a:gd name="connsiteX19" fmla="*/ 2610604 w 3120345"/>
                <a:gd name="connsiteY19" fmla="*/ 687488 h 1018535"/>
                <a:gd name="connsiteX20" fmla="*/ 2609055 w 3120345"/>
                <a:gd name="connsiteY20" fmla="*/ 698017 h 1018535"/>
                <a:gd name="connsiteX21" fmla="*/ 2592333 w 3120345"/>
                <a:gd name="connsiteY21" fmla="*/ 791850 h 1018535"/>
                <a:gd name="connsiteX22" fmla="*/ 2605029 w 3120345"/>
                <a:gd name="connsiteY22" fmla="*/ 793089 h 1018535"/>
                <a:gd name="connsiteX23" fmla="*/ 2820256 w 3120345"/>
                <a:gd name="connsiteY23" fmla="*/ 805166 h 1018535"/>
                <a:gd name="connsiteX24" fmla="*/ 3120336 w 3120345"/>
                <a:gd name="connsiteY24" fmla="*/ 632675 h 1018535"/>
                <a:gd name="connsiteX25" fmla="*/ 2521416 w 3120345"/>
                <a:gd name="connsiteY25" fmla="*/ 632675 h 1018535"/>
                <a:gd name="connsiteX26" fmla="*/ 2309286 w 3120345"/>
                <a:gd name="connsiteY26" fmla="*/ 466067 h 1018535"/>
                <a:gd name="connsiteX27" fmla="*/ 2191298 w 3120345"/>
                <a:gd name="connsiteY27" fmla="*/ 445319 h 1018535"/>
                <a:gd name="connsiteX28" fmla="*/ 2126575 w 3120345"/>
                <a:gd name="connsiteY28" fmla="*/ 392673 h 1018535"/>
                <a:gd name="connsiteX29" fmla="*/ 2156614 w 3120345"/>
                <a:gd name="connsiteY29" fmla="*/ 354273 h 1018535"/>
                <a:gd name="connsiteX30" fmla="*/ 2274602 w 3120345"/>
                <a:gd name="connsiteY30" fmla="*/ 340338 h 1018535"/>
                <a:gd name="connsiteX31" fmla="*/ 2447093 w 3120345"/>
                <a:gd name="connsiteY31" fmla="*/ 351176 h 1018535"/>
                <a:gd name="connsiteX32" fmla="*/ 2458241 w 3120345"/>
                <a:gd name="connsiteY32" fmla="*/ 352415 h 1018535"/>
                <a:gd name="connsiteX33" fmla="*/ 2473416 w 3120345"/>
                <a:gd name="connsiteY33" fmla="*/ 251460 h 1018535"/>
                <a:gd name="connsiteX34" fmla="*/ 2461648 w 3120345"/>
                <a:gd name="connsiteY34" fmla="*/ 249911 h 1018535"/>
                <a:gd name="connsiteX35" fmla="*/ 2247350 w 3120345"/>
                <a:gd name="connsiteY35" fmla="*/ 236905 h 1018535"/>
                <a:gd name="connsiteX36" fmla="*/ 1986600 w 3120345"/>
                <a:gd name="connsiteY36" fmla="*/ 390506 h 1018535"/>
                <a:gd name="connsiteX37" fmla="*/ 2087865 w 3120345"/>
                <a:gd name="connsiteY37" fmla="*/ 528622 h 1018535"/>
                <a:gd name="connsiteX38" fmla="*/ 2233724 w 3120345"/>
                <a:gd name="connsiteY38" fmla="*/ 561449 h 1018535"/>
                <a:gd name="connsiteX39" fmla="*/ 2318886 w 3120345"/>
                <a:gd name="connsiteY39" fmla="*/ 580339 h 1018535"/>
                <a:gd name="connsiteX40" fmla="*/ 2377415 w 3120345"/>
                <a:gd name="connsiteY40" fmla="*/ 635772 h 1018535"/>
                <a:gd name="connsiteX41" fmla="*/ 2340254 w 3120345"/>
                <a:gd name="connsiteY41" fmla="*/ 681914 h 1018535"/>
                <a:gd name="connsiteX42" fmla="*/ 2216382 w 3120345"/>
                <a:gd name="connsiteY42" fmla="*/ 700185 h 1018535"/>
                <a:gd name="connsiteX43" fmla="*/ 2022832 w 3120345"/>
                <a:gd name="connsiteY43" fmla="*/ 688417 h 1018535"/>
                <a:gd name="connsiteX44" fmla="*/ 2011994 w 3120345"/>
                <a:gd name="connsiteY44" fmla="*/ 687488 h 1018535"/>
                <a:gd name="connsiteX45" fmla="*/ 2010136 w 3120345"/>
                <a:gd name="connsiteY45" fmla="*/ 698017 h 1018535"/>
                <a:gd name="connsiteX46" fmla="*/ 1993413 w 3120345"/>
                <a:gd name="connsiteY46" fmla="*/ 791850 h 1018535"/>
                <a:gd name="connsiteX47" fmla="*/ 2006110 w 3120345"/>
                <a:gd name="connsiteY47" fmla="*/ 793089 h 1018535"/>
                <a:gd name="connsiteX48" fmla="*/ 2221337 w 3120345"/>
                <a:gd name="connsiteY48" fmla="*/ 805166 h 1018535"/>
                <a:gd name="connsiteX49" fmla="*/ 2521416 w 3120345"/>
                <a:gd name="connsiteY49" fmla="*/ 632675 h 1018535"/>
                <a:gd name="connsiteX50" fmla="*/ 1892148 w 3120345"/>
                <a:gd name="connsiteY50" fmla="*/ 778843 h 1018535"/>
                <a:gd name="connsiteX51" fmla="*/ 1892148 w 3120345"/>
                <a:gd name="connsiteY51" fmla="*/ 241550 h 1018535"/>
                <a:gd name="connsiteX52" fmla="*/ 1747528 w 3120345"/>
                <a:gd name="connsiteY52" fmla="*/ 241550 h 1018535"/>
                <a:gd name="connsiteX53" fmla="*/ 1747528 w 3120345"/>
                <a:gd name="connsiteY53" fmla="*/ 692443 h 1018535"/>
                <a:gd name="connsiteX54" fmla="*/ 1636972 w 3120345"/>
                <a:gd name="connsiteY54" fmla="*/ 701423 h 1018535"/>
                <a:gd name="connsiteX55" fmla="*/ 1451784 w 3120345"/>
                <a:gd name="connsiteY55" fmla="*/ 559590 h 1018535"/>
                <a:gd name="connsiteX56" fmla="*/ 1451784 w 3120345"/>
                <a:gd name="connsiteY56" fmla="*/ 241550 h 1018535"/>
                <a:gd name="connsiteX57" fmla="*/ 1307473 w 3120345"/>
                <a:gd name="connsiteY57" fmla="*/ 241550 h 1018535"/>
                <a:gd name="connsiteX58" fmla="*/ 1307473 w 3120345"/>
                <a:gd name="connsiteY58" fmla="*/ 561139 h 1018535"/>
                <a:gd name="connsiteX59" fmla="*/ 1620559 w 3120345"/>
                <a:gd name="connsiteY59" fmla="*/ 806714 h 1018535"/>
                <a:gd name="connsiteX60" fmla="*/ 1746599 w 3120345"/>
                <a:gd name="connsiteY60" fmla="*/ 792160 h 1018535"/>
                <a:gd name="connsiteX61" fmla="*/ 1722134 w 3120345"/>
                <a:gd name="connsiteY61" fmla="*/ 885683 h 1018535"/>
                <a:gd name="connsiteX62" fmla="*/ 1579681 w 3120345"/>
                <a:gd name="connsiteY62" fmla="*/ 911386 h 1018535"/>
                <a:gd name="connsiteX63" fmla="*/ 1368171 w 3120345"/>
                <a:gd name="connsiteY63" fmla="*/ 892805 h 1018535"/>
                <a:gd name="connsiteX64" fmla="*/ 1350828 w 3120345"/>
                <a:gd name="connsiteY64" fmla="*/ 996238 h 1018535"/>
                <a:gd name="connsiteX65" fmla="*/ 1586185 w 3120345"/>
                <a:gd name="connsiteY65" fmla="*/ 1018535 h 1018535"/>
                <a:gd name="connsiteX66" fmla="*/ 1892148 w 3120345"/>
                <a:gd name="connsiteY66" fmla="*/ 778843 h 1018535"/>
                <a:gd name="connsiteX67" fmla="*/ 1235628 w 3120345"/>
                <a:gd name="connsiteY67" fmla="*/ 798663 h 1018535"/>
                <a:gd name="connsiteX68" fmla="*/ 911394 w 3120345"/>
                <a:gd name="connsiteY68" fmla="*/ 487126 h 1018535"/>
                <a:gd name="connsiteX69" fmla="*/ 1229124 w 3120345"/>
                <a:gd name="connsiteY69" fmla="*/ 241550 h 1018535"/>
                <a:gd name="connsiteX70" fmla="*/ 1044556 w 3120345"/>
                <a:gd name="connsiteY70" fmla="*/ 241550 h 1018535"/>
                <a:gd name="connsiteX71" fmla="*/ 788761 w 3120345"/>
                <a:gd name="connsiteY71" fmla="*/ 436648 h 1018535"/>
                <a:gd name="connsiteX72" fmla="*/ 760270 w 3120345"/>
                <a:gd name="connsiteY72" fmla="*/ 436648 h 1018535"/>
                <a:gd name="connsiteX73" fmla="*/ 760270 w 3120345"/>
                <a:gd name="connsiteY73" fmla="*/ 0 h 1018535"/>
                <a:gd name="connsiteX74" fmla="*/ 621224 w 3120345"/>
                <a:gd name="connsiteY74" fmla="*/ 0 h 1018535"/>
                <a:gd name="connsiteX75" fmla="*/ 621224 w 3120345"/>
                <a:gd name="connsiteY75" fmla="*/ 798663 h 1018535"/>
                <a:gd name="connsiteX76" fmla="*/ 759960 w 3120345"/>
                <a:gd name="connsiteY76" fmla="*/ 798663 h 1018535"/>
                <a:gd name="connsiteX77" fmla="*/ 759960 w 3120345"/>
                <a:gd name="connsiteY77" fmla="*/ 536984 h 1018535"/>
                <a:gd name="connsiteX78" fmla="*/ 785045 w 3120345"/>
                <a:gd name="connsiteY78" fmla="*/ 536984 h 1018535"/>
                <a:gd name="connsiteX79" fmla="*/ 1053846 w 3120345"/>
                <a:gd name="connsiteY79" fmla="*/ 798663 h 1018535"/>
                <a:gd name="connsiteX80" fmla="*/ 1235628 w 3120345"/>
                <a:gd name="connsiteY80" fmla="*/ 798663 h 1018535"/>
                <a:gd name="connsiteX81" fmla="*/ 534824 w 3120345"/>
                <a:gd name="connsiteY81" fmla="*/ 632675 h 1018535"/>
                <a:gd name="connsiteX82" fmla="*/ 322693 w 3120345"/>
                <a:gd name="connsiteY82" fmla="*/ 466067 h 1018535"/>
                <a:gd name="connsiteX83" fmla="*/ 204706 w 3120345"/>
                <a:gd name="connsiteY83" fmla="*/ 445319 h 1018535"/>
                <a:gd name="connsiteX84" fmla="*/ 140292 w 3120345"/>
                <a:gd name="connsiteY84" fmla="*/ 392673 h 1018535"/>
                <a:gd name="connsiteX85" fmla="*/ 170331 w 3120345"/>
                <a:gd name="connsiteY85" fmla="*/ 354273 h 1018535"/>
                <a:gd name="connsiteX86" fmla="*/ 288319 w 3120345"/>
                <a:gd name="connsiteY86" fmla="*/ 340338 h 1018535"/>
                <a:gd name="connsiteX87" fmla="*/ 460810 w 3120345"/>
                <a:gd name="connsiteY87" fmla="*/ 351176 h 1018535"/>
                <a:gd name="connsiteX88" fmla="*/ 471959 w 3120345"/>
                <a:gd name="connsiteY88" fmla="*/ 352415 h 1018535"/>
                <a:gd name="connsiteX89" fmla="*/ 487133 w 3120345"/>
                <a:gd name="connsiteY89" fmla="*/ 251460 h 1018535"/>
                <a:gd name="connsiteX90" fmla="*/ 475056 w 3120345"/>
                <a:gd name="connsiteY90" fmla="*/ 249911 h 1018535"/>
                <a:gd name="connsiteX91" fmla="*/ 260758 w 3120345"/>
                <a:gd name="connsiteY91" fmla="*/ 236905 h 1018535"/>
                <a:gd name="connsiteX92" fmla="*/ 8 w 3120345"/>
                <a:gd name="connsiteY92" fmla="*/ 390506 h 1018535"/>
                <a:gd name="connsiteX93" fmla="*/ 101273 w 3120345"/>
                <a:gd name="connsiteY93" fmla="*/ 528622 h 1018535"/>
                <a:gd name="connsiteX94" fmla="*/ 247132 w 3120345"/>
                <a:gd name="connsiteY94" fmla="*/ 561449 h 1018535"/>
                <a:gd name="connsiteX95" fmla="*/ 332293 w 3120345"/>
                <a:gd name="connsiteY95" fmla="*/ 580339 h 1018535"/>
                <a:gd name="connsiteX96" fmla="*/ 390823 w 3120345"/>
                <a:gd name="connsiteY96" fmla="*/ 635772 h 1018535"/>
                <a:gd name="connsiteX97" fmla="*/ 353661 w 3120345"/>
                <a:gd name="connsiteY97" fmla="*/ 681914 h 1018535"/>
                <a:gd name="connsiteX98" fmla="*/ 229790 w 3120345"/>
                <a:gd name="connsiteY98" fmla="*/ 700185 h 1018535"/>
                <a:gd name="connsiteX99" fmla="*/ 36240 w 3120345"/>
                <a:gd name="connsiteY99" fmla="*/ 688417 h 1018535"/>
                <a:gd name="connsiteX100" fmla="*/ 25401 w 3120345"/>
                <a:gd name="connsiteY100" fmla="*/ 687488 h 1018535"/>
                <a:gd name="connsiteX101" fmla="*/ 23543 w 3120345"/>
                <a:gd name="connsiteY101" fmla="*/ 698017 h 1018535"/>
                <a:gd name="connsiteX102" fmla="*/ 6821 w 3120345"/>
                <a:gd name="connsiteY102" fmla="*/ 791850 h 1018535"/>
                <a:gd name="connsiteX103" fmla="*/ 19517 w 3120345"/>
                <a:gd name="connsiteY103" fmla="*/ 793089 h 1018535"/>
                <a:gd name="connsiteX104" fmla="*/ 234745 w 3120345"/>
                <a:gd name="connsiteY104" fmla="*/ 805166 h 1018535"/>
                <a:gd name="connsiteX105" fmla="*/ 534824 w 3120345"/>
                <a:gd name="connsiteY105" fmla="*/ 632675 h 101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120345" h="1018535">
                  <a:moveTo>
                    <a:pt x="3120336" y="632675"/>
                  </a:moveTo>
                  <a:cubicBezTo>
                    <a:pt x="3121265" y="537913"/>
                    <a:pt x="3057781" y="490842"/>
                    <a:pt x="2908205" y="466067"/>
                  </a:cubicBezTo>
                  <a:cubicBezTo>
                    <a:pt x="2842243" y="454919"/>
                    <a:pt x="2804153" y="448416"/>
                    <a:pt x="2790218" y="445319"/>
                  </a:cubicBezTo>
                  <a:cubicBezTo>
                    <a:pt x="2745314" y="435099"/>
                    <a:pt x="2725495" y="416828"/>
                    <a:pt x="2725495" y="392673"/>
                  </a:cubicBezTo>
                  <a:cubicBezTo>
                    <a:pt x="2726114" y="374093"/>
                    <a:pt x="2732617" y="364183"/>
                    <a:pt x="2755533" y="354273"/>
                  </a:cubicBezTo>
                  <a:cubicBezTo>
                    <a:pt x="2778759" y="344983"/>
                    <a:pt x="2817779" y="340028"/>
                    <a:pt x="2873521" y="340338"/>
                  </a:cubicBezTo>
                  <a:cubicBezTo>
                    <a:pt x="2927715" y="340338"/>
                    <a:pt x="2981290" y="343434"/>
                    <a:pt x="3046013" y="351176"/>
                  </a:cubicBezTo>
                  <a:lnTo>
                    <a:pt x="3057161" y="352415"/>
                  </a:lnTo>
                  <a:lnTo>
                    <a:pt x="3072335" y="251460"/>
                  </a:lnTo>
                  <a:lnTo>
                    <a:pt x="3060258" y="249911"/>
                  </a:lnTo>
                  <a:cubicBezTo>
                    <a:pt x="2985935" y="241240"/>
                    <a:pt x="2905109" y="236905"/>
                    <a:pt x="2845960" y="236905"/>
                  </a:cubicBezTo>
                  <a:cubicBezTo>
                    <a:pt x="2677804" y="237214"/>
                    <a:pt x="2585210" y="285834"/>
                    <a:pt x="2585210" y="390506"/>
                  </a:cubicBezTo>
                  <a:cubicBezTo>
                    <a:pt x="2584591" y="455538"/>
                    <a:pt x="2621752" y="506016"/>
                    <a:pt x="2686475" y="528622"/>
                  </a:cubicBezTo>
                  <a:cubicBezTo>
                    <a:pt x="2711559" y="537913"/>
                    <a:pt x="2761727" y="548442"/>
                    <a:pt x="2832334" y="561449"/>
                  </a:cubicBezTo>
                  <a:cubicBezTo>
                    <a:pt x="2881883" y="570120"/>
                    <a:pt x="2900463" y="574455"/>
                    <a:pt x="2917496" y="580339"/>
                  </a:cubicBezTo>
                  <a:cubicBezTo>
                    <a:pt x="2961470" y="596752"/>
                    <a:pt x="2976025" y="614404"/>
                    <a:pt x="2976025" y="635772"/>
                  </a:cubicBezTo>
                  <a:cubicBezTo>
                    <a:pt x="2975716" y="655591"/>
                    <a:pt x="2965496" y="669527"/>
                    <a:pt x="2938864" y="681914"/>
                  </a:cubicBezTo>
                  <a:cubicBezTo>
                    <a:pt x="2912231" y="693681"/>
                    <a:pt x="2870425" y="700185"/>
                    <a:pt x="2814992" y="700185"/>
                  </a:cubicBezTo>
                  <a:cubicBezTo>
                    <a:pt x="2759559" y="700185"/>
                    <a:pt x="2704436" y="697088"/>
                    <a:pt x="2621442" y="688417"/>
                  </a:cubicBezTo>
                  <a:lnTo>
                    <a:pt x="2610604" y="687488"/>
                  </a:lnTo>
                  <a:lnTo>
                    <a:pt x="2609055" y="698017"/>
                  </a:lnTo>
                  <a:lnTo>
                    <a:pt x="2592333" y="791850"/>
                  </a:lnTo>
                  <a:lnTo>
                    <a:pt x="2605029" y="793089"/>
                  </a:lnTo>
                  <a:cubicBezTo>
                    <a:pt x="2687094" y="800831"/>
                    <a:pt x="2758630" y="805166"/>
                    <a:pt x="2820256" y="805166"/>
                  </a:cubicBezTo>
                  <a:cubicBezTo>
                    <a:pt x="3011948" y="804856"/>
                    <a:pt x="3120026" y="748805"/>
                    <a:pt x="3120336" y="632675"/>
                  </a:cubicBezTo>
                  <a:moveTo>
                    <a:pt x="2521416" y="632675"/>
                  </a:moveTo>
                  <a:cubicBezTo>
                    <a:pt x="2522345" y="537913"/>
                    <a:pt x="2458861" y="490842"/>
                    <a:pt x="2309286" y="466067"/>
                  </a:cubicBezTo>
                  <a:cubicBezTo>
                    <a:pt x="2243324" y="454919"/>
                    <a:pt x="2205233" y="448416"/>
                    <a:pt x="2191298" y="445319"/>
                  </a:cubicBezTo>
                  <a:cubicBezTo>
                    <a:pt x="2146394" y="435099"/>
                    <a:pt x="2126575" y="416828"/>
                    <a:pt x="2126575" y="392673"/>
                  </a:cubicBezTo>
                  <a:cubicBezTo>
                    <a:pt x="2127194" y="374093"/>
                    <a:pt x="2133698" y="364183"/>
                    <a:pt x="2156614" y="354273"/>
                  </a:cubicBezTo>
                  <a:cubicBezTo>
                    <a:pt x="2179840" y="344983"/>
                    <a:pt x="2218859" y="340028"/>
                    <a:pt x="2274602" y="340338"/>
                  </a:cubicBezTo>
                  <a:cubicBezTo>
                    <a:pt x="2328796" y="340338"/>
                    <a:pt x="2382370" y="343434"/>
                    <a:pt x="2447093" y="351176"/>
                  </a:cubicBezTo>
                  <a:lnTo>
                    <a:pt x="2458241" y="352415"/>
                  </a:lnTo>
                  <a:lnTo>
                    <a:pt x="2473416" y="251460"/>
                  </a:lnTo>
                  <a:lnTo>
                    <a:pt x="2461648" y="249911"/>
                  </a:lnTo>
                  <a:cubicBezTo>
                    <a:pt x="2387325" y="241240"/>
                    <a:pt x="2306498" y="236905"/>
                    <a:pt x="2247350" y="236905"/>
                  </a:cubicBezTo>
                  <a:cubicBezTo>
                    <a:pt x="2079194" y="237214"/>
                    <a:pt x="1986600" y="285834"/>
                    <a:pt x="1986600" y="390506"/>
                  </a:cubicBezTo>
                  <a:cubicBezTo>
                    <a:pt x="1985981" y="455538"/>
                    <a:pt x="2023142" y="506016"/>
                    <a:pt x="2087865" y="528622"/>
                  </a:cubicBezTo>
                  <a:cubicBezTo>
                    <a:pt x="2112949" y="537913"/>
                    <a:pt x="2163427" y="548442"/>
                    <a:pt x="2233724" y="561449"/>
                  </a:cubicBezTo>
                  <a:cubicBezTo>
                    <a:pt x="2283272" y="570120"/>
                    <a:pt x="2301853" y="574455"/>
                    <a:pt x="2318886" y="580339"/>
                  </a:cubicBezTo>
                  <a:cubicBezTo>
                    <a:pt x="2362860" y="596752"/>
                    <a:pt x="2377415" y="614404"/>
                    <a:pt x="2377415" y="635772"/>
                  </a:cubicBezTo>
                  <a:cubicBezTo>
                    <a:pt x="2377105" y="655591"/>
                    <a:pt x="2366886" y="669527"/>
                    <a:pt x="2340254" y="681914"/>
                  </a:cubicBezTo>
                  <a:cubicBezTo>
                    <a:pt x="2313621" y="693681"/>
                    <a:pt x="2271815" y="700185"/>
                    <a:pt x="2216382" y="700185"/>
                  </a:cubicBezTo>
                  <a:cubicBezTo>
                    <a:pt x="2160949" y="700185"/>
                    <a:pt x="2105827" y="697088"/>
                    <a:pt x="2022832" y="688417"/>
                  </a:cubicBezTo>
                  <a:lnTo>
                    <a:pt x="2011994" y="687488"/>
                  </a:lnTo>
                  <a:lnTo>
                    <a:pt x="2010136" y="698017"/>
                  </a:lnTo>
                  <a:lnTo>
                    <a:pt x="1993413" y="791850"/>
                  </a:lnTo>
                  <a:lnTo>
                    <a:pt x="2006110" y="793089"/>
                  </a:lnTo>
                  <a:cubicBezTo>
                    <a:pt x="2088175" y="800831"/>
                    <a:pt x="2159711" y="805166"/>
                    <a:pt x="2221337" y="805166"/>
                  </a:cubicBezTo>
                  <a:cubicBezTo>
                    <a:pt x="2413028" y="804856"/>
                    <a:pt x="2521106" y="748805"/>
                    <a:pt x="2521416" y="632675"/>
                  </a:cubicBezTo>
                  <a:moveTo>
                    <a:pt x="1892148" y="778843"/>
                  </a:moveTo>
                  <a:lnTo>
                    <a:pt x="1892148" y="241550"/>
                  </a:lnTo>
                  <a:lnTo>
                    <a:pt x="1747528" y="241550"/>
                  </a:lnTo>
                  <a:lnTo>
                    <a:pt x="1747528" y="692443"/>
                  </a:lnTo>
                  <a:cubicBezTo>
                    <a:pt x="1710056" y="697707"/>
                    <a:pt x="1666701" y="701423"/>
                    <a:pt x="1636972" y="701423"/>
                  </a:cubicBezTo>
                  <a:cubicBezTo>
                    <a:pt x="1469436" y="701423"/>
                    <a:pt x="1451784" y="651256"/>
                    <a:pt x="1451784" y="559590"/>
                  </a:cubicBezTo>
                  <a:lnTo>
                    <a:pt x="1451784" y="241550"/>
                  </a:lnTo>
                  <a:lnTo>
                    <a:pt x="1307473" y="241550"/>
                  </a:lnTo>
                  <a:lnTo>
                    <a:pt x="1307473" y="561139"/>
                  </a:lnTo>
                  <a:cubicBezTo>
                    <a:pt x="1307473" y="759334"/>
                    <a:pt x="1425151" y="806714"/>
                    <a:pt x="1620559" y="806714"/>
                  </a:cubicBezTo>
                  <a:cubicBezTo>
                    <a:pt x="1658030" y="806714"/>
                    <a:pt x="1714392" y="800521"/>
                    <a:pt x="1746599" y="792160"/>
                  </a:cubicBezTo>
                  <a:cubicBezTo>
                    <a:pt x="1745979" y="824676"/>
                    <a:pt x="1745669" y="862147"/>
                    <a:pt x="1722134" y="885683"/>
                  </a:cubicBezTo>
                  <a:cubicBezTo>
                    <a:pt x="1700456" y="907670"/>
                    <a:pt x="1653075" y="911386"/>
                    <a:pt x="1579681" y="911386"/>
                  </a:cubicBezTo>
                  <a:cubicBezTo>
                    <a:pt x="1513100" y="911386"/>
                    <a:pt x="1434442" y="903025"/>
                    <a:pt x="1368171" y="892805"/>
                  </a:cubicBezTo>
                  <a:lnTo>
                    <a:pt x="1350828" y="996238"/>
                  </a:lnTo>
                  <a:cubicBezTo>
                    <a:pt x="1440326" y="1011722"/>
                    <a:pt x="1513720" y="1018535"/>
                    <a:pt x="1586185" y="1018535"/>
                  </a:cubicBezTo>
                  <a:cubicBezTo>
                    <a:pt x="1835476" y="1018225"/>
                    <a:pt x="1892148" y="946380"/>
                    <a:pt x="1892148" y="778843"/>
                  </a:cubicBezTo>
                  <a:moveTo>
                    <a:pt x="1235628" y="798663"/>
                  </a:moveTo>
                  <a:lnTo>
                    <a:pt x="911394" y="487126"/>
                  </a:lnTo>
                  <a:lnTo>
                    <a:pt x="1229124" y="241550"/>
                  </a:lnTo>
                  <a:lnTo>
                    <a:pt x="1044556" y="241550"/>
                  </a:lnTo>
                  <a:lnTo>
                    <a:pt x="788761" y="436648"/>
                  </a:lnTo>
                  <a:lnTo>
                    <a:pt x="760270" y="436648"/>
                  </a:lnTo>
                  <a:lnTo>
                    <a:pt x="760270" y="0"/>
                  </a:lnTo>
                  <a:lnTo>
                    <a:pt x="621224" y="0"/>
                  </a:lnTo>
                  <a:lnTo>
                    <a:pt x="621224" y="798663"/>
                  </a:lnTo>
                  <a:lnTo>
                    <a:pt x="759960" y="798663"/>
                  </a:lnTo>
                  <a:lnTo>
                    <a:pt x="759960" y="536984"/>
                  </a:lnTo>
                  <a:lnTo>
                    <a:pt x="785045" y="536984"/>
                  </a:lnTo>
                  <a:lnTo>
                    <a:pt x="1053846" y="798663"/>
                  </a:lnTo>
                  <a:lnTo>
                    <a:pt x="1235628" y="798663"/>
                  </a:lnTo>
                  <a:close/>
                  <a:moveTo>
                    <a:pt x="534824" y="632675"/>
                  </a:moveTo>
                  <a:cubicBezTo>
                    <a:pt x="535753" y="537913"/>
                    <a:pt x="472268" y="490842"/>
                    <a:pt x="322693" y="466067"/>
                  </a:cubicBezTo>
                  <a:cubicBezTo>
                    <a:pt x="256732" y="454919"/>
                    <a:pt x="218641" y="448416"/>
                    <a:pt x="204706" y="445319"/>
                  </a:cubicBezTo>
                  <a:cubicBezTo>
                    <a:pt x="160112" y="435099"/>
                    <a:pt x="140292" y="416828"/>
                    <a:pt x="140292" y="392673"/>
                  </a:cubicBezTo>
                  <a:cubicBezTo>
                    <a:pt x="140912" y="374093"/>
                    <a:pt x="147415" y="364183"/>
                    <a:pt x="170331" y="354273"/>
                  </a:cubicBezTo>
                  <a:cubicBezTo>
                    <a:pt x="193557" y="344983"/>
                    <a:pt x="232577" y="340028"/>
                    <a:pt x="288319" y="340338"/>
                  </a:cubicBezTo>
                  <a:cubicBezTo>
                    <a:pt x="342513" y="340338"/>
                    <a:pt x="396087" y="343434"/>
                    <a:pt x="460810" y="351176"/>
                  </a:cubicBezTo>
                  <a:lnTo>
                    <a:pt x="471959" y="352415"/>
                  </a:lnTo>
                  <a:lnTo>
                    <a:pt x="487133" y="251460"/>
                  </a:lnTo>
                  <a:lnTo>
                    <a:pt x="475056" y="249911"/>
                  </a:lnTo>
                  <a:cubicBezTo>
                    <a:pt x="400733" y="241240"/>
                    <a:pt x="319906" y="236905"/>
                    <a:pt x="260758" y="236905"/>
                  </a:cubicBezTo>
                  <a:cubicBezTo>
                    <a:pt x="92602" y="237214"/>
                    <a:pt x="8" y="285834"/>
                    <a:pt x="8" y="390506"/>
                  </a:cubicBezTo>
                  <a:cubicBezTo>
                    <a:pt x="-612" y="455538"/>
                    <a:pt x="36550" y="506016"/>
                    <a:pt x="101273" y="528622"/>
                  </a:cubicBezTo>
                  <a:cubicBezTo>
                    <a:pt x="126357" y="537913"/>
                    <a:pt x="176834" y="548442"/>
                    <a:pt x="247132" y="561449"/>
                  </a:cubicBezTo>
                  <a:cubicBezTo>
                    <a:pt x="296680" y="570120"/>
                    <a:pt x="315261" y="574455"/>
                    <a:pt x="332293" y="580339"/>
                  </a:cubicBezTo>
                  <a:cubicBezTo>
                    <a:pt x="376268" y="596752"/>
                    <a:pt x="390823" y="614404"/>
                    <a:pt x="390823" y="635772"/>
                  </a:cubicBezTo>
                  <a:cubicBezTo>
                    <a:pt x="390513" y="655591"/>
                    <a:pt x="380294" y="669527"/>
                    <a:pt x="353661" y="681914"/>
                  </a:cubicBezTo>
                  <a:cubicBezTo>
                    <a:pt x="327029" y="693681"/>
                    <a:pt x="285222" y="700185"/>
                    <a:pt x="229790" y="700185"/>
                  </a:cubicBezTo>
                  <a:cubicBezTo>
                    <a:pt x="174357" y="700185"/>
                    <a:pt x="119234" y="697088"/>
                    <a:pt x="36240" y="688417"/>
                  </a:cubicBezTo>
                  <a:lnTo>
                    <a:pt x="25401" y="687488"/>
                  </a:lnTo>
                  <a:lnTo>
                    <a:pt x="23543" y="698017"/>
                  </a:lnTo>
                  <a:lnTo>
                    <a:pt x="6821" y="791850"/>
                  </a:lnTo>
                  <a:lnTo>
                    <a:pt x="19517" y="793089"/>
                  </a:lnTo>
                  <a:cubicBezTo>
                    <a:pt x="101582" y="800831"/>
                    <a:pt x="173118" y="805166"/>
                    <a:pt x="234745" y="805166"/>
                  </a:cubicBezTo>
                  <a:cubicBezTo>
                    <a:pt x="426436" y="804856"/>
                    <a:pt x="534514" y="748805"/>
                    <a:pt x="534824" y="632675"/>
                  </a:cubicBezTo>
                </a:path>
              </a:pathLst>
            </a:custGeom>
            <a:solidFill>
              <a:schemeClr val="bg1"/>
            </a:solidFill>
            <a:ln w="3096"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7484B891-A666-F648-959B-33598B32BBF1}"/>
                </a:ext>
              </a:extLst>
            </p:cNvPr>
            <p:cNvSpPr/>
            <p:nvPr/>
          </p:nvSpPr>
          <p:spPr>
            <a:xfrm>
              <a:off x="5010379" y="1003835"/>
              <a:ext cx="586416" cy="713500"/>
            </a:xfrm>
            <a:custGeom>
              <a:avLst/>
              <a:gdLst>
                <a:gd name="connsiteX0" fmla="*/ 586319 w 586416"/>
                <a:gd name="connsiteY0" fmla="*/ 18271 h 713500"/>
                <a:gd name="connsiteX1" fmla="*/ 586009 w 586416"/>
                <a:gd name="connsiteY1" fmla="*/ 0 h 713500"/>
                <a:gd name="connsiteX2" fmla="*/ 406 w 586416"/>
                <a:gd name="connsiteY2" fmla="*/ 0 h 713500"/>
                <a:gd name="connsiteX3" fmla="*/ 96 w 586416"/>
                <a:gd name="connsiteY3" fmla="*/ 18271 h 713500"/>
                <a:gd name="connsiteX4" fmla="*/ 30445 w 586416"/>
                <a:gd name="connsiteY4" fmla="*/ 358299 h 713500"/>
                <a:gd name="connsiteX5" fmla="*/ 51503 w 586416"/>
                <a:gd name="connsiteY5" fmla="*/ 426738 h 713500"/>
                <a:gd name="connsiteX6" fmla="*/ 124587 w 586416"/>
                <a:gd name="connsiteY6" fmla="*/ 553707 h 713500"/>
                <a:gd name="connsiteX7" fmla="*/ 277259 w 586416"/>
                <a:gd name="connsiteY7" fmla="*/ 700495 h 713500"/>
                <a:gd name="connsiteX8" fmla="*/ 293363 w 586416"/>
                <a:gd name="connsiteY8" fmla="*/ 713501 h 713500"/>
                <a:gd name="connsiteX9" fmla="*/ 309466 w 586416"/>
                <a:gd name="connsiteY9" fmla="*/ 700495 h 713500"/>
                <a:gd name="connsiteX10" fmla="*/ 462138 w 586416"/>
                <a:gd name="connsiteY10" fmla="*/ 553707 h 713500"/>
                <a:gd name="connsiteX11" fmla="*/ 535222 w 586416"/>
                <a:gd name="connsiteY11" fmla="*/ 426738 h 713500"/>
                <a:gd name="connsiteX12" fmla="*/ 556280 w 586416"/>
                <a:gd name="connsiteY12" fmla="*/ 358299 h 713500"/>
                <a:gd name="connsiteX13" fmla="*/ 586319 w 586416"/>
                <a:gd name="connsiteY13" fmla="*/ 18271 h 71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416" h="713500">
                  <a:moveTo>
                    <a:pt x="586319" y="18271"/>
                  </a:moveTo>
                  <a:lnTo>
                    <a:pt x="586009" y="0"/>
                  </a:lnTo>
                  <a:lnTo>
                    <a:pt x="406" y="0"/>
                  </a:lnTo>
                  <a:lnTo>
                    <a:pt x="96" y="18271"/>
                  </a:lnTo>
                  <a:cubicBezTo>
                    <a:pt x="96" y="20129"/>
                    <a:pt x="-3310" y="216156"/>
                    <a:pt x="30445" y="358299"/>
                  </a:cubicBezTo>
                  <a:cubicBezTo>
                    <a:pt x="36638" y="384002"/>
                    <a:pt x="43761" y="406918"/>
                    <a:pt x="51503" y="426738"/>
                  </a:cubicBezTo>
                  <a:cubicBezTo>
                    <a:pt x="69774" y="471641"/>
                    <a:pt x="94239" y="514377"/>
                    <a:pt x="124587" y="553707"/>
                  </a:cubicBezTo>
                  <a:cubicBezTo>
                    <a:pt x="175065" y="619359"/>
                    <a:pt x="231736" y="664262"/>
                    <a:pt x="277259" y="700495"/>
                  </a:cubicBezTo>
                  <a:lnTo>
                    <a:pt x="293363" y="713501"/>
                  </a:lnTo>
                  <a:lnTo>
                    <a:pt x="309466" y="700495"/>
                  </a:lnTo>
                  <a:cubicBezTo>
                    <a:pt x="354989" y="664262"/>
                    <a:pt x="411660" y="619359"/>
                    <a:pt x="462138" y="553707"/>
                  </a:cubicBezTo>
                  <a:cubicBezTo>
                    <a:pt x="492486" y="514377"/>
                    <a:pt x="516951" y="471641"/>
                    <a:pt x="535222" y="426738"/>
                  </a:cubicBezTo>
                  <a:cubicBezTo>
                    <a:pt x="543274" y="407228"/>
                    <a:pt x="550396" y="384002"/>
                    <a:pt x="556280" y="358299"/>
                  </a:cubicBezTo>
                  <a:cubicBezTo>
                    <a:pt x="589725" y="216156"/>
                    <a:pt x="586319" y="20129"/>
                    <a:pt x="586319" y="18271"/>
                  </a:cubicBezTo>
                </a:path>
              </a:pathLst>
            </a:custGeom>
            <a:solidFill>
              <a:schemeClr val="bg1"/>
            </a:solidFill>
            <a:ln w="3096"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08AA9570-1B09-B44C-8E36-AD2FFD395CC5}"/>
                </a:ext>
              </a:extLst>
            </p:cNvPr>
            <p:cNvSpPr/>
            <p:nvPr/>
          </p:nvSpPr>
          <p:spPr>
            <a:xfrm>
              <a:off x="5028906" y="1021796"/>
              <a:ext cx="549050" cy="523667"/>
            </a:xfrm>
            <a:custGeom>
              <a:avLst/>
              <a:gdLst>
                <a:gd name="connsiteX0" fmla="*/ 519172 w 549050"/>
                <a:gd name="connsiteY0" fmla="*/ 335692 h 523667"/>
                <a:gd name="connsiteX1" fmla="*/ 499043 w 549050"/>
                <a:gd name="connsiteY1" fmla="*/ 401344 h 523667"/>
                <a:gd name="connsiteX2" fmla="*/ 428745 w 549050"/>
                <a:gd name="connsiteY2" fmla="*/ 523668 h 523667"/>
                <a:gd name="connsiteX3" fmla="*/ 428745 w 549050"/>
                <a:gd name="connsiteY3" fmla="*/ 523668 h 523667"/>
                <a:gd name="connsiteX4" fmla="*/ 120615 w 549050"/>
                <a:gd name="connsiteY4" fmla="*/ 523668 h 523667"/>
                <a:gd name="connsiteX5" fmla="*/ 274525 w 549050"/>
                <a:gd name="connsiteY5" fmla="*/ 335383 h 523667"/>
                <a:gd name="connsiteX6" fmla="*/ 29879 w 549050"/>
                <a:gd name="connsiteY6" fmla="*/ 335383 h 523667"/>
                <a:gd name="connsiteX7" fmla="*/ 149 w 549050"/>
                <a:gd name="connsiteY7" fmla="*/ 0 h 523667"/>
                <a:gd name="connsiteX8" fmla="*/ 274525 w 549050"/>
                <a:gd name="connsiteY8" fmla="*/ 335383 h 523667"/>
                <a:gd name="connsiteX9" fmla="*/ 548901 w 549050"/>
                <a:gd name="connsiteY9" fmla="*/ 0 h 523667"/>
                <a:gd name="connsiteX10" fmla="*/ 519172 w 549050"/>
                <a:gd name="connsiteY10" fmla="*/ 335692 h 52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050" h="523667">
                  <a:moveTo>
                    <a:pt x="519172" y="335692"/>
                  </a:moveTo>
                  <a:cubicBezTo>
                    <a:pt x="513598" y="359538"/>
                    <a:pt x="506785" y="381835"/>
                    <a:pt x="499043" y="401344"/>
                  </a:cubicBezTo>
                  <a:cubicBezTo>
                    <a:pt x="479843" y="448725"/>
                    <a:pt x="455378" y="488984"/>
                    <a:pt x="428745" y="523668"/>
                  </a:cubicBezTo>
                  <a:lnTo>
                    <a:pt x="428745" y="523668"/>
                  </a:lnTo>
                  <a:lnTo>
                    <a:pt x="120615" y="523668"/>
                  </a:lnTo>
                  <a:lnTo>
                    <a:pt x="274525" y="335383"/>
                  </a:lnTo>
                  <a:lnTo>
                    <a:pt x="29879" y="335383"/>
                  </a:lnTo>
                  <a:cubicBezTo>
                    <a:pt x="-3876" y="193550"/>
                    <a:pt x="149" y="0"/>
                    <a:pt x="149" y="0"/>
                  </a:cubicBezTo>
                  <a:lnTo>
                    <a:pt x="274525" y="335383"/>
                  </a:lnTo>
                  <a:lnTo>
                    <a:pt x="548901" y="0"/>
                  </a:lnTo>
                  <a:cubicBezTo>
                    <a:pt x="548901" y="619"/>
                    <a:pt x="552927" y="194169"/>
                    <a:pt x="519172" y="335692"/>
                  </a:cubicBezTo>
                </a:path>
              </a:pathLst>
            </a:custGeom>
            <a:solidFill>
              <a:schemeClr val="tx1"/>
            </a:solidFill>
            <a:ln w="3096" cap="flat">
              <a:noFill/>
              <a:prstDash val="solid"/>
              <a:miter/>
            </a:ln>
          </p:spPr>
          <p:txBody>
            <a:bodyPr rtlCol="0" anchor="ctr"/>
            <a:lstStyle/>
            <a:p>
              <a:endParaRPr lang="nb-NO"/>
            </a:p>
          </p:txBody>
        </p:sp>
      </p:grpSp>
    </p:spTree>
    <p:extLst>
      <p:ext uri="{BB962C8B-B14F-4D97-AF65-F5344CB8AC3E}">
        <p14:creationId xmlns:p14="http://schemas.microsoft.com/office/powerpoint/2010/main" val="3245953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rside grå med tittel">
    <p:bg>
      <p:bgPr>
        <a:solidFill>
          <a:srgbClr val="A4A4A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828282"/>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7797841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rside svart med tittel">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lvl1pPr>
              <a:defRPr>
                <a:solidFill>
                  <a:schemeClr val="bg1"/>
                </a:solidFill>
              </a:defRPr>
            </a:lvl1p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lvl1pPr>
              <a:defRPr>
                <a:solidFill>
                  <a:schemeClr val="bg1"/>
                </a:solidFill>
              </a:defRPr>
            </a:lvl1p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pic>
        <p:nvPicPr>
          <p:cNvPr id="3" name="Bilde 2">
            <a:extLst>
              <a:ext uri="{FF2B5EF4-FFF2-40B4-BE49-F238E27FC236}">
                <a16:creationId xmlns:a16="http://schemas.microsoft.com/office/drawing/2014/main" id="{13B0EA64-A21C-740B-1384-FFD0B7D19F73}"/>
              </a:ext>
            </a:extLst>
          </p:cNvPr>
          <p:cNvPicPr>
            <a:picLocks noChangeAspect="1"/>
          </p:cNvPicPr>
          <p:nvPr userDrawn="1"/>
        </p:nvPicPr>
        <p:blipFill>
          <a:blip r:embed="rId2"/>
          <a:stretch>
            <a:fillRect/>
          </a:stretch>
        </p:blipFill>
        <p:spPr>
          <a:xfrm>
            <a:off x="549835" y="566625"/>
            <a:ext cx="1462753" cy="375065"/>
          </a:xfrm>
          <a:prstGeom prst="rect">
            <a:avLst/>
          </a:prstGeom>
        </p:spPr>
      </p:pic>
    </p:spTree>
    <p:extLst>
      <p:ext uri="{BB962C8B-B14F-4D97-AF65-F5344CB8AC3E}">
        <p14:creationId xmlns:p14="http://schemas.microsoft.com/office/powerpoint/2010/main" val="3393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D1DA1EB2-9D8E-3E46-A77A-A12725BA9B13}"/>
              </a:ext>
            </a:extLst>
          </p:cNvPr>
          <p:cNvPicPr>
            <a:picLocks noChangeAspect="1"/>
          </p:cNvPicPr>
          <p:nvPr userDrawn="1"/>
        </p:nvPicPr>
        <p:blipFill rotWithShape="1">
          <a:blip r:embed="rId2"/>
          <a:srcRect/>
          <a:stretch/>
        </p:blipFill>
        <p:spPr>
          <a:xfrm>
            <a:off x="8329139" y="556021"/>
            <a:ext cx="3311999" cy="5355032"/>
          </a:xfrm>
          <a:prstGeom prst="rect">
            <a:avLst/>
          </a:prstGeom>
        </p:spPr>
      </p:pic>
    </p:spTree>
    <p:extLst>
      <p:ext uri="{BB962C8B-B14F-4D97-AF65-F5344CB8AC3E}">
        <p14:creationId xmlns:p14="http://schemas.microsoft.com/office/powerpoint/2010/main" val="1899199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b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sp>
        <p:nvSpPr>
          <p:cNvPr id="3" name="Plassholder for bilde 2">
            <a:extLst>
              <a:ext uri="{FF2B5EF4-FFF2-40B4-BE49-F238E27FC236}">
                <a16:creationId xmlns:a16="http://schemas.microsoft.com/office/drawing/2014/main" id="{B1431441-E3C6-734D-AE27-5A88416807F1}"/>
              </a:ext>
            </a:extLst>
          </p:cNvPr>
          <p:cNvSpPr>
            <a:spLocks noGrp="1"/>
          </p:cNvSpPr>
          <p:nvPr>
            <p:ph type="pic" sz="quarter" idx="10"/>
          </p:nvPr>
        </p:nvSpPr>
        <p:spPr>
          <a:xfrm>
            <a:off x="8329613" y="549275"/>
            <a:ext cx="3311525" cy="5359400"/>
          </a:xfrm>
        </p:spPr>
        <p:txBody>
          <a:bodyPr/>
          <a:lstStyle/>
          <a:p>
            <a:endParaRPr lang="nb-NO"/>
          </a:p>
        </p:txBody>
      </p:sp>
    </p:spTree>
    <p:extLst>
      <p:ext uri="{BB962C8B-B14F-4D97-AF65-F5344CB8AC3E}">
        <p14:creationId xmlns:p14="http://schemas.microsoft.com/office/powerpoint/2010/main" val="3997494404"/>
      </p:ext>
    </p:extLst>
  </p:cSld>
  <p:clrMapOvr>
    <a:masterClrMapping/>
  </p:clrMapOvr>
  <p:extLst>
    <p:ext uri="{DCECCB84-F9BA-43D5-87BE-67443E8EF086}">
      <p15:sldGuideLst xmlns:p15="http://schemas.microsoft.com/office/powerpoint/2012/main">
        <p15:guide id="1" pos="524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D1DA1EB2-9D8E-3E46-A77A-A12725BA9B13}"/>
              </a:ext>
            </a:extLst>
          </p:cNvPr>
          <p:cNvPicPr>
            <a:picLocks noChangeAspect="1"/>
          </p:cNvPicPr>
          <p:nvPr userDrawn="1"/>
        </p:nvPicPr>
        <p:blipFill>
          <a:blip r:embed="rId2"/>
          <a:srcRect/>
          <a:stretch/>
        </p:blipFill>
        <p:spPr>
          <a:xfrm>
            <a:off x="6384583" y="549275"/>
            <a:ext cx="5253510" cy="5367717"/>
          </a:xfrm>
          <a:prstGeom prst="rect">
            <a:avLst/>
          </a:prstGeom>
        </p:spPr>
      </p:pic>
    </p:spTree>
    <p:extLst>
      <p:ext uri="{BB962C8B-B14F-4D97-AF65-F5344CB8AC3E}">
        <p14:creationId xmlns:p14="http://schemas.microsoft.com/office/powerpoint/2010/main" val="3377643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b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sp>
        <p:nvSpPr>
          <p:cNvPr id="7" name="Plassholder for bilde 2">
            <a:extLst>
              <a:ext uri="{FF2B5EF4-FFF2-40B4-BE49-F238E27FC236}">
                <a16:creationId xmlns:a16="http://schemas.microsoft.com/office/drawing/2014/main" id="{828DA03A-83B8-9540-BC22-F35D97ABE955}"/>
              </a:ext>
            </a:extLst>
          </p:cNvPr>
          <p:cNvSpPr>
            <a:spLocks noGrp="1"/>
          </p:cNvSpPr>
          <p:nvPr>
            <p:ph type="pic" sz="quarter" idx="10"/>
          </p:nvPr>
        </p:nvSpPr>
        <p:spPr>
          <a:xfrm>
            <a:off x="6385139" y="549275"/>
            <a:ext cx="5255999" cy="5359400"/>
          </a:xfrm>
        </p:spPr>
        <p:txBody>
          <a:bodyPr/>
          <a:lstStyle/>
          <a:p>
            <a:endParaRPr lang="nb-NO"/>
          </a:p>
        </p:txBody>
      </p:sp>
    </p:spTree>
    <p:extLst>
      <p:ext uri="{BB962C8B-B14F-4D97-AF65-F5344CB8AC3E}">
        <p14:creationId xmlns:p14="http://schemas.microsoft.com/office/powerpoint/2010/main" val="2719113181"/>
      </p:ext>
    </p:extLst>
  </p:cSld>
  <p:clrMapOvr>
    <a:masterClrMapping/>
  </p:clrMapOvr>
  <p:extLst>
    <p:ext uri="{DCECCB84-F9BA-43D5-87BE-67443E8EF086}">
      <p15:sldGuideLst xmlns:p15="http://schemas.microsoft.com/office/powerpoint/2012/main">
        <p15:guide id="1" pos="402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6" name="Bilde 5">
            <a:extLst>
              <a:ext uri="{FF2B5EF4-FFF2-40B4-BE49-F238E27FC236}">
                <a16:creationId xmlns:a16="http://schemas.microsoft.com/office/drawing/2014/main" id="{308AB8A2-F757-A744-8243-ECB26B4B9162}"/>
              </a:ext>
            </a:extLst>
          </p:cNvPr>
          <p:cNvPicPr>
            <a:picLocks noChangeAspect="1"/>
          </p:cNvPicPr>
          <p:nvPr userDrawn="1"/>
        </p:nvPicPr>
        <p:blipFill>
          <a:blip r:embed="rId2"/>
          <a:srcRect t="130" b="130"/>
          <a:stretch/>
        </p:blipFill>
        <p:spPr>
          <a:xfrm>
            <a:off x="550863" y="1808163"/>
            <a:ext cx="11090276" cy="4105275"/>
          </a:xfrm>
          <a:prstGeom prst="rect">
            <a:avLst/>
          </a:prstGeom>
        </p:spPr>
      </p:pic>
    </p:spTree>
    <p:extLst>
      <p:ext uri="{BB962C8B-B14F-4D97-AF65-F5344CB8AC3E}">
        <p14:creationId xmlns:p14="http://schemas.microsoft.com/office/powerpoint/2010/main" val="3827487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14" name="Bilde 13">
            <a:extLst>
              <a:ext uri="{FF2B5EF4-FFF2-40B4-BE49-F238E27FC236}">
                <a16:creationId xmlns:a16="http://schemas.microsoft.com/office/drawing/2014/main" id="{D957586B-6238-7304-295A-68E76A23A317}"/>
              </a:ext>
            </a:extLst>
          </p:cNvPr>
          <p:cNvPicPr>
            <a:picLocks noChangeAspect="1"/>
          </p:cNvPicPr>
          <p:nvPr userDrawn="1"/>
        </p:nvPicPr>
        <p:blipFill rotWithShape="1">
          <a:blip r:embed="rId2"/>
          <a:srcRect t="22250" b="22250"/>
          <a:stretch/>
        </p:blipFill>
        <p:spPr>
          <a:xfrm>
            <a:off x="551515" y="1809438"/>
            <a:ext cx="11091600" cy="4104000"/>
          </a:xfrm>
          <a:prstGeom prst="rect">
            <a:avLst/>
          </a:prstGeom>
        </p:spPr>
      </p:pic>
    </p:spTree>
    <p:extLst>
      <p:ext uri="{BB962C8B-B14F-4D97-AF65-F5344CB8AC3E}">
        <p14:creationId xmlns:p14="http://schemas.microsoft.com/office/powerpoint/2010/main" val="39193781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_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5" name="Bilde 4">
            <a:extLst>
              <a:ext uri="{FF2B5EF4-FFF2-40B4-BE49-F238E27FC236}">
                <a16:creationId xmlns:a16="http://schemas.microsoft.com/office/drawing/2014/main" id="{1D183A51-915A-7C3D-D6ED-F3F7549D799D}"/>
              </a:ext>
            </a:extLst>
          </p:cNvPr>
          <p:cNvPicPr>
            <a:picLocks noChangeAspect="1"/>
          </p:cNvPicPr>
          <p:nvPr userDrawn="1"/>
        </p:nvPicPr>
        <p:blipFill rotWithShape="1">
          <a:blip r:embed="rId2"/>
          <a:srcRect t="22250" b="22250"/>
          <a:stretch/>
        </p:blipFill>
        <p:spPr>
          <a:xfrm>
            <a:off x="551515" y="1809436"/>
            <a:ext cx="11091600" cy="4104000"/>
          </a:xfrm>
          <a:prstGeom prst="rect">
            <a:avLst/>
          </a:prstGeom>
        </p:spPr>
      </p:pic>
    </p:spTree>
    <p:extLst>
      <p:ext uri="{BB962C8B-B14F-4D97-AF65-F5344CB8AC3E}">
        <p14:creationId xmlns:p14="http://schemas.microsoft.com/office/powerpoint/2010/main" val="2394205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3_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7" name="Bilde 6">
            <a:extLst>
              <a:ext uri="{FF2B5EF4-FFF2-40B4-BE49-F238E27FC236}">
                <a16:creationId xmlns:a16="http://schemas.microsoft.com/office/drawing/2014/main" id="{104A3312-240F-92B9-D8E5-09E606388EB6}"/>
              </a:ext>
            </a:extLst>
          </p:cNvPr>
          <p:cNvPicPr>
            <a:picLocks noChangeAspect="1"/>
          </p:cNvPicPr>
          <p:nvPr userDrawn="1"/>
        </p:nvPicPr>
        <p:blipFill rotWithShape="1">
          <a:blip r:embed="rId2"/>
          <a:srcRect l="1430" t="5202" r="2737" b="41601"/>
          <a:stretch/>
        </p:blipFill>
        <p:spPr>
          <a:xfrm>
            <a:off x="550085" y="1809438"/>
            <a:ext cx="11091600" cy="4104000"/>
          </a:xfrm>
          <a:prstGeom prst="rect">
            <a:avLst/>
          </a:prstGeom>
        </p:spPr>
      </p:pic>
    </p:spTree>
    <p:extLst>
      <p:ext uri="{BB962C8B-B14F-4D97-AF65-F5344CB8AC3E}">
        <p14:creationId xmlns:p14="http://schemas.microsoft.com/office/powerpoint/2010/main" val="77877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hvit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675C2A-D1B0-1C4A-BCA3-2B4610E1D606}"/>
              </a:ext>
            </a:extLst>
          </p:cNvPr>
          <p:cNvSpPr>
            <a:spLocks noGrp="1"/>
          </p:cNvSpPr>
          <p:nvPr>
            <p:ph type="title" hasCustomPrompt="1"/>
          </p:nvPr>
        </p:nvSpPr>
        <p:spPr/>
        <p:txBody>
          <a:bodyPr/>
          <a:lstStyle/>
          <a:p>
            <a:r>
              <a:rPr lang="nb-NO" b="1">
                <a:effectLst/>
                <a:latin typeface="Arial" panose="020B0604020202020204" pitchFamily="34" charset="0"/>
              </a:rPr>
              <a:t>KLIKK FOR Å LEGGE TIL EN TITTEL (BRUK VERSALER)</a:t>
            </a:r>
            <a:endParaRPr lang="nb-NO">
              <a:effectLst/>
              <a:latin typeface="Arial" panose="020B0604020202020204" pitchFamily="34" charset="0"/>
            </a:endParaRPr>
          </a:p>
        </p:txBody>
      </p:sp>
      <p:grpSp>
        <p:nvGrpSpPr>
          <p:cNvPr id="3" name="Grafikk 17">
            <a:extLst>
              <a:ext uri="{FF2B5EF4-FFF2-40B4-BE49-F238E27FC236}">
                <a16:creationId xmlns:a16="http://schemas.microsoft.com/office/drawing/2014/main" id="{AF92AD42-48BB-3A49-AF31-5806E82D0B6D}"/>
              </a:ext>
            </a:extLst>
          </p:cNvPr>
          <p:cNvGrpSpPr/>
          <p:nvPr userDrawn="1"/>
        </p:nvGrpSpPr>
        <p:grpSpPr>
          <a:xfrm>
            <a:off x="558800" y="2736151"/>
            <a:ext cx="11074400" cy="3564189"/>
            <a:chOff x="558800" y="2736151"/>
            <a:chExt cx="11074400" cy="3564189"/>
          </a:xfrm>
          <a:solidFill>
            <a:srgbClr val="DCDCDC"/>
          </a:solidFill>
        </p:grpSpPr>
        <p:sp>
          <p:nvSpPr>
            <p:cNvPr id="4" name="Friform 3">
              <a:extLst>
                <a:ext uri="{FF2B5EF4-FFF2-40B4-BE49-F238E27FC236}">
                  <a16:creationId xmlns:a16="http://schemas.microsoft.com/office/drawing/2014/main" id="{533FB32C-61DD-A147-BCA9-EAF52A311C9D}"/>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solidFill>
              <a:srgbClr val="DCDCDC"/>
            </a:solidFill>
            <a:ln w="6350"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FBBDC236-428F-8B43-91F8-FABDDA721446}"/>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solidFill>
              <a:srgbClr val="DCDCDC"/>
            </a:solidFill>
            <a:ln w="6350"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67CFA5FB-A235-8045-BF85-AE0F7B24117C}"/>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solidFill>
              <a:srgbClr val="DCDCDC"/>
            </a:solidFill>
            <a:ln w="6350" cap="flat">
              <a:noFill/>
              <a:prstDash val="solid"/>
              <a:miter/>
            </a:ln>
          </p:spPr>
          <p:txBody>
            <a:bodyPr rtlCol="0" anchor="ctr"/>
            <a:lstStyle/>
            <a:p>
              <a:endParaRPr lang="nb-NO"/>
            </a:p>
          </p:txBody>
        </p:sp>
      </p:grpSp>
      <p:sp>
        <p:nvSpPr>
          <p:cNvPr id="10" name="Plassholder for tekst 3">
            <a:extLst>
              <a:ext uri="{FF2B5EF4-FFF2-40B4-BE49-F238E27FC236}">
                <a16:creationId xmlns:a16="http://schemas.microsoft.com/office/drawing/2014/main" id="{C167FE43-4850-FF42-B5B8-88A852BA8BE7}"/>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spTree>
    <p:extLst>
      <p:ext uri="{BB962C8B-B14F-4D97-AF65-F5344CB8AC3E}">
        <p14:creationId xmlns:p14="http://schemas.microsoft.com/office/powerpoint/2010/main" val="4885494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b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sp>
        <p:nvSpPr>
          <p:cNvPr id="4" name="Plassholder for bilde 2">
            <a:extLst>
              <a:ext uri="{FF2B5EF4-FFF2-40B4-BE49-F238E27FC236}">
                <a16:creationId xmlns:a16="http://schemas.microsoft.com/office/drawing/2014/main" id="{058F447C-99A8-754D-B06A-1CBDAC389D8E}"/>
              </a:ext>
            </a:extLst>
          </p:cNvPr>
          <p:cNvSpPr>
            <a:spLocks noGrp="1"/>
          </p:cNvSpPr>
          <p:nvPr>
            <p:ph type="pic" sz="quarter" idx="10"/>
          </p:nvPr>
        </p:nvSpPr>
        <p:spPr>
          <a:xfrm>
            <a:off x="558001" y="1808163"/>
            <a:ext cx="11083138" cy="4100512"/>
          </a:xfrm>
        </p:spPr>
        <p:txBody>
          <a:bodyPr/>
          <a:lstStyle/>
          <a:p>
            <a:endParaRPr lang="nb-NO"/>
          </a:p>
        </p:txBody>
      </p:sp>
    </p:spTree>
    <p:extLst>
      <p:ext uri="{BB962C8B-B14F-4D97-AF65-F5344CB8AC3E}">
        <p14:creationId xmlns:p14="http://schemas.microsoft.com/office/powerpoint/2010/main" val="1520271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 kun bilde og logo">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CAE2586E-50C6-574F-8CC8-5989E50132B2}"/>
              </a:ext>
            </a:extLst>
          </p:cNvPr>
          <p:cNvPicPr>
            <a:picLocks noChangeAspect="1"/>
          </p:cNvPicPr>
          <p:nvPr userDrawn="1"/>
        </p:nvPicPr>
        <p:blipFill>
          <a:blip r:embed="rId2"/>
          <a:srcRect/>
          <a:stretch/>
        </p:blipFill>
        <p:spPr>
          <a:xfrm>
            <a:off x="0" y="1658"/>
            <a:ext cx="12192000" cy="5918200"/>
          </a:xfrm>
          <a:prstGeom prst="rect">
            <a:avLst/>
          </a:prstGeom>
        </p:spPr>
      </p:pic>
    </p:spTree>
    <p:extLst>
      <p:ext uri="{BB962C8B-B14F-4D97-AF65-F5344CB8AC3E}">
        <p14:creationId xmlns:p14="http://schemas.microsoft.com/office/powerpoint/2010/main" val="30463545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b kun bilde og logo">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EB20D7-13BF-2C44-B996-D8A9DB9C8A76}"/>
              </a:ext>
            </a:extLst>
          </p:cNvPr>
          <p:cNvSpPr>
            <a:spLocks noGrp="1"/>
          </p:cNvSpPr>
          <p:nvPr>
            <p:ph type="pic" sz="quarter" idx="10"/>
          </p:nvPr>
        </p:nvSpPr>
        <p:spPr>
          <a:xfrm>
            <a:off x="0" y="0"/>
            <a:ext cx="12191999" cy="5908675"/>
          </a:xfrm>
        </p:spPr>
        <p:txBody>
          <a:bodyPr/>
          <a:lstStyle/>
          <a:p>
            <a:endParaRPr lang="nb-NO"/>
          </a:p>
        </p:txBody>
      </p:sp>
    </p:spTree>
    <p:extLst>
      <p:ext uri="{BB962C8B-B14F-4D97-AF65-F5344CB8AC3E}">
        <p14:creationId xmlns:p14="http://schemas.microsoft.com/office/powerpoint/2010/main" val="716412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sp>
        <p:nvSpPr>
          <p:cNvPr id="9" name="Rektangel 8">
            <a:extLst>
              <a:ext uri="{FF2B5EF4-FFF2-40B4-BE49-F238E27FC236}">
                <a16:creationId xmlns:a16="http://schemas.microsoft.com/office/drawing/2014/main" id="{8BCC1B44-8BD0-CA49-A659-C104B9414211}"/>
              </a:ext>
            </a:extLst>
          </p:cNvPr>
          <p:cNvSpPr/>
          <p:nvPr userDrawn="1"/>
        </p:nvSpPr>
        <p:spPr>
          <a:xfrm>
            <a:off x="8328991" y="558000"/>
            <a:ext cx="3305009" cy="5350669"/>
          </a:xfrm>
          <a:prstGeom prst="rect">
            <a:avLst/>
          </a:prstGeom>
          <a:solidFill>
            <a:srgbClr val="A4A4A4"/>
          </a:solidFill>
          <a:ln>
            <a:solidFill>
              <a:srgbClr val="A4A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10" name="Plassholder for tekst 3">
            <a:extLst>
              <a:ext uri="{FF2B5EF4-FFF2-40B4-BE49-F238E27FC236}">
                <a16:creationId xmlns:a16="http://schemas.microsoft.com/office/drawing/2014/main" id="{E930886C-A4BF-F342-BCA4-86763CD07D6C}"/>
              </a:ext>
            </a:extLst>
          </p:cNvPr>
          <p:cNvSpPr>
            <a:spLocks noGrp="1"/>
          </p:cNvSpPr>
          <p:nvPr>
            <p:ph type="body" sz="half" idx="10"/>
          </p:nvPr>
        </p:nvSpPr>
        <p:spPr>
          <a:xfrm>
            <a:off x="8617067" y="790222"/>
            <a:ext cx="2739556" cy="4854222"/>
          </a:xfrm>
        </p:spPr>
        <p:txBody>
          <a:bodyPr anchor="ctr"/>
          <a:lstStyle>
            <a:lvl1pPr marL="0" indent="0" algn="ctr">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b-NO"/>
          </a:p>
        </p:txBody>
      </p:sp>
    </p:spTree>
    <p:extLst>
      <p:ext uri="{BB962C8B-B14F-4D97-AF65-F5344CB8AC3E}">
        <p14:creationId xmlns:p14="http://schemas.microsoft.com/office/powerpoint/2010/main" val="2618830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1_Tittel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83C94-8A74-A54F-BB37-E49E29F2812C}"/>
              </a:ext>
            </a:extLst>
          </p:cNvPr>
          <p:cNvSpPr>
            <a:spLocks noGrp="1"/>
          </p:cNvSpPr>
          <p:nvPr>
            <p:ph type="title" hasCustomPrompt="1"/>
          </p:nvPr>
        </p:nvSpPr>
        <p:spPr/>
        <p:txBody>
          <a:bodyPr/>
          <a:lstStyle/>
          <a:p>
            <a:r>
              <a:rPr lang="nb-NO"/>
              <a:t>Klikk for å legge til en tittel</a:t>
            </a:r>
          </a:p>
        </p:txBody>
      </p:sp>
      <p:sp>
        <p:nvSpPr>
          <p:cNvPr id="5" name="Plassholder for tekst 4">
            <a:extLst>
              <a:ext uri="{FF2B5EF4-FFF2-40B4-BE49-F238E27FC236}">
                <a16:creationId xmlns:a16="http://schemas.microsoft.com/office/drawing/2014/main" id="{6B8BAC05-7EBB-444C-9DE0-6B5FE960B9EF}"/>
              </a:ext>
            </a:extLst>
          </p:cNvPr>
          <p:cNvSpPr>
            <a:spLocks noGrp="1"/>
          </p:cNvSpPr>
          <p:nvPr>
            <p:ph type="body" sz="quarter" idx="10" hasCustomPrompt="1"/>
          </p:nvPr>
        </p:nvSpPr>
        <p:spPr>
          <a:xfrm>
            <a:off x="558000" y="1807200"/>
            <a:ext cx="11077200" cy="4105275"/>
          </a:xfrm>
        </p:spPr>
        <p:txBody>
          <a:bodyPr/>
          <a:lstStyle>
            <a:lvl1pPr>
              <a:buNone/>
              <a:defRPr/>
            </a:lvl1pPr>
          </a:lstStyle>
          <a:p>
            <a:pPr lvl="0"/>
            <a:r>
              <a:rPr lang="nb-NO"/>
              <a:t>Klikk for å legge til tekst</a:t>
            </a:r>
          </a:p>
        </p:txBody>
      </p:sp>
    </p:spTree>
    <p:extLst>
      <p:ext uri="{BB962C8B-B14F-4D97-AF65-F5344CB8AC3E}">
        <p14:creationId xmlns:p14="http://schemas.microsoft.com/office/powerpoint/2010/main" val="3726139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2_Tekst 2/3 og 1/3 tekstboks">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sp>
        <p:nvSpPr>
          <p:cNvPr id="9" name="Rektangel 8">
            <a:extLst>
              <a:ext uri="{FF2B5EF4-FFF2-40B4-BE49-F238E27FC236}">
                <a16:creationId xmlns:a16="http://schemas.microsoft.com/office/drawing/2014/main" id="{8BCC1B44-8BD0-CA49-A659-C104B9414211}"/>
              </a:ext>
            </a:extLst>
          </p:cNvPr>
          <p:cNvSpPr/>
          <p:nvPr userDrawn="1"/>
        </p:nvSpPr>
        <p:spPr>
          <a:xfrm>
            <a:off x="8328991" y="558000"/>
            <a:ext cx="3305009" cy="5350669"/>
          </a:xfrm>
          <a:prstGeom prst="rect">
            <a:avLst/>
          </a:prstGeom>
          <a:solidFill>
            <a:srgbClr val="A4A4A4"/>
          </a:solidFill>
          <a:ln>
            <a:solidFill>
              <a:srgbClr val="A4A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10" name="Plassholder for tekst 3">
            <a:extLst>
              <a:ext uri="{FF2B5EF4-FFF2-40B4-BE49-F238E27FC236}">
                <a16:creationId xmlns:a16="http://schemas.microsoft.com/office/drawing/2014/main" id="{E930886C-A4BF-F342-BCA4-86763CD07D6C}"/>
              </a:ext>
            </a:extLst>
          </p:cNvPr>
          <p:cNvSpPr>
            <a:spLocks noGrp="1"/>
          </p:cNvSpPr>
          <p:nvPr>
            <p:ph type="body" sz="half" idx="10"/>
          </p:nvPr>
        </p:nvSpPr>
        <p:spPr>
          <a:xfrm>
            <a:off x="8617067" y="790222"/>
            <a:ext cx="2739556" cy="4854222"/>
          </a:xfrm>
        </p:spPr>
        <p:txBody>
          <a:bodyPr anchor="ctr"/>
          <a:lstStyle>
            <a:lvl1pPr marL="0" indent="0" algn="ctr">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b-NO"/>
          </a:p>
        </p:txBody>
      </p:sp>
    </p:spTree>
    <p:extLst>
      <p:ext uri="{BB962C8B-B14F-4D97-AF65-F5344CB8AC3E}">
        <p14:creationId xmlns:p14="http://schemas.microsoft.com/office/powerpoint/2010/main" val="2252447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7" name="Bilde 6">
            <a:extLst>
              <a:ext uri="{FF2B5EF4-FFF2-40B4-BE49-F238E27FC236}">
                <a16:creationId xmlns:a16="http://schemas.microsoft.com/office/drawing/2014/main" id="{F34A7308-E9FC-07F0-6669-AA735A29AD66}"/>
              </a:ext>
            </a:extLst>
          </p:cNvPr>
          <p:cNvPicPr>
            <a:picLocks noChangeAspect="1"/>
          </p:cNvPicPr>
          <p:nvPr userDrawn="1"/>
        </p:nvPicPr>
        <p:blipFill rotWithShape="1">
          <a:blip r:embed="rId2"/>
          <a:srcRect l="12794" t="1" r="21764" b="-317"/>
          <a:stretch/>
        </p:blipFill>
        <p:spPr>
          <a:xfrm>
            <a:off x="6388738" y="558289"/>
            <a:ext cx="5252400" cy="5367600"/>
          </a:xfrm>
          <a:prstGeom prst="rect">
            <a:avLst/>
          </a:prstGeom>
        </p:spPr>
      </p:pic>
    </p:spTree>
    <p:extLst>
      <p:ext uri="{BB962C8B-B14F-4D97-AF65-F5344CB8AC3E}">
        <p14:creationId xmlns:p14="http://schemas.microsoft.com/office/powerpoint/2010/main" val="19060227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CC6F87-753D-DB73-E2A5-49434DBE7F8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7F1C2CE-5627-E5B7-2BF6-17DFD3146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5A0B093-1E22-8148-8DA9-A665EAB88442}"/>
              </a:ext>
            </a:extLst>
          </p:cNvPr>
          <p:cNvSpPr>
            <a:spLocks noGrp="1"/>
          </p:cNvSpPr>
          <p:nvPr>
            <p:ph type="dt" sz="half" idx="10"/>
          </p:nvPr>
        </p:nvSpPr>
        <p:spPr/>
        <p:txBody>
          <a:bodyPr/>
          <a:lstStyle/>
          <a:p>
            <a:fld id="{325C4DBA-5747-40AF-8FD0-87F303BDA905}" type="datetimeFigureOut">
              <a:rPr lang="nb-NO" smtClean="0"/>
              <a:t>09.09.2025</a:t>
            </a:fld>
            <a:endParaRPr lang="nb-NO"/>
          </a:p>
        </p:txBody>
      </p:sp>
      <p:sp>
        <p:nvSpPr>
          <p:cNvPr id="5" name="Plassholder for bunntekst 4">
            <a:extLst>
              <a:ext uri="{FF2B5EF4-FFF2-40B4-BE49-F238E27FC236}">
                <a16:creationId xmlns:a16="http://schemas.microsoft.com/office/drawing/2014/main" id="{2D543CFC-D012-F063-F2EF-4007DADE88C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E8E3C9-678E-6CF3-3FF5-349B2216FC70}"/>
              </a:ext>
            </a:extLst>
          </p:cNvPr>
          <p:cNvSpPr>
            <a:spLocks noGrp="1"/>
          </p:cNvSpPr>
          <p:nvPr>
            <p:ph type="sldNum" sz="quarter" idx="12"/>
          </p:nvPr>
        </p:nvSpPr>
        <p:spPr/>
        <p:txBody>
          <a:bodyPr/>
          <a:lstStyle/>
          <a:p>
            <a:fld id="{B07A01BB-610F-4934-8679-EAF11BFEE252}" type="slidenum">
              <a:rPr lang="nb-NO" smtClean="0"/>
              <a:t>‹#›</a:t>
            </a:fld>
            <a:endParaRPr lang="nb-NO"/>
          </a:p>
        </p:txBody>
      </p:sp>
    </p:spTree>
    <p:extLst>
      <p:ext uri="{BB962C8B-B14F-4D97-AF65-F5344CB8AC3E}">
        <p14:creationId xmlns:p14="http://schemas.microsoft.com/office/powerpoint/2010/main" val="42776968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b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sp>
        <p:nvSpPr>
          <p:cNvPr id="4" name="Plassholder for bilde 2">
            <a:extLst>
              <a:ext uri="{FF2B5EF4-FFF2-40B4-BE49-F238E27FC236}">
                <a16:creationId xmlns:a16="http://schemas.microsoft.com/office/drawing/2014/main" id="{058F447C-99A8-754D-B06A-1CBDAC389D8E}"/>
              </a:ext>
            </a:extLst>
          </p:cNvPr>
          <p:cNvSpPr>
            <a:spLocks noGrp="1"/>
          </p:cNvSpPr>
          <p:nvPr>
            <p:ph type="pic" sz="quarter" idx="10"/>
          </p:nvPr>
        </p:nvSpPr>
        <p:spPr>
          <a:xfrm>
            <a:off x="558001" y="1808163"/>
            <a:ext cx="11083138" cy="4100512"/>
          </a:xfrm>
        </p:spPr>
        <p:txBody>
          <a:bodyPr/>
          <a:lstStyle/>
          <a:p>
            <a:endParaRPr lang="nb-NO"/>
          </a:p>
        </p:txBody>
      </p:sp>
    </p:spTree>
    <p:extLst>
      <p:ext uri="{BB962C8B-B14F-4D97-AF65-F5344CB8AC3E}">
        <p14:creationId xmlns:p14="http://schemas.microsoft.com/office/powerpoint/2010/main" val="34056736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unntekst 3"/>
          <p:cNvSpPr>
            <a:spLocks noGrp="1"/>
          </p:cNvSpPr>
          <p:nvPr>
            <p:ph type="ftr" sz="quarter" idx="10"/>
          </p:nvPr>
        </p:nvSpPr>
        <p:spPr/>
        <p:txBody>
          <a:bodyPr/>
          <a:lstStyle>
            <a:lvl1pPr>
              <a:defRPr/>
            </a:lvl1pPr>
          </a:lstStyle>
          <a:p>
            <a:endParaRPr lang="nb-NO" altLang="nb-NO"/>
          </a:p>
        </p:txBody>
      </p:sp>
    </p:spTree>
    <p:extLst>
      <p:ext uri="{BB962C8B-B14F-4D97-AF65-F5344CB8AC3E}">
        <p14:creationId xmlns:p14="http://schemas.microsoft.com/office/powerpoint/2010/main" val="174906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rød med tittel">
    <p:bg>
      <p:bgPr>
        <a:solidFill>
          <a:srgbClr val="D2492A"/>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B83F24"/>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13084814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 Tittel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83C94-8A74-A54F-BB37-E49E29F2812C}"/>
              </a:ext>
            </a:extLst>
          </p:cNvPr>
          <p:cNvSpPr>
            <a:spLocks noGrp="1"/>
          </p:cNvSpPr>
          <p:nvPr>
            <p:ph type="title" hasCustomPrompt="1"/>
          </p:nvPr>
        </p:nvSpPr>
        <p:spPr/>
        <p:txBody>
          <a:bodyPr/>
          <a:lstStyle/>
          <a:p>
            <a:r>
              <a:rPr lang="nb-NO"/>
              <a:t>Klikk for å legge til en tittel</a:t>
            </a:r>
          </a:p>
        </p:txBody>
      </p:sp>
      <p:sp>
        <p:nvSpPr>
          <p:cNvPr id="5" name="Plassholder for tekst 4">
            <a:extLst>
              <a:ext uri="{FF2B5EF4-FFF2-40B4-BE49-F238E27FC236}">
                <a16:creationId xmlns:a16="http://schemas.microsoft.com/office/drawing/2014/main" id="{6B8BAC05-7EBB-444C-9DE0-6B5FE960B9EF}"/>
              </a:ext>
            </a:extLst>
          </p:cNvPr>
          <p:cNvSpPr>
            <a:spLocks noGrp="1"/>
          </p:cNvSpPr>
          <p:nvPr>
            <p:ph type="body" sz="quarter" idx="10" hasCustomPrompt="1"/>
          </p:nvPr>
        </p:nvSpPr>
        <p:spPr>
          <a:xfrm>
            <a:off x="558000" y="1807200"/>
            <a:ext cx="11077200" cy="4105275"/>
          </a:xfrm>
        </p:spPr>
        <p:txBody>
          <a:bodyPr/>
          <a:lstStyle>
            <a:lvl1pPr>
              <a:buNone/>
              <a:defRPr/>
            </a:lvl1pPr>
          </a:lstStyle>
          <a:p>
            <a:pPr lvl="0"/>
            <a:r>
              <a:rPr lang="nb-NO"/>
              <a:t>Klikk for å legge til tekst</a:t>
            </a:r>
          </a:p>
        </p:txBody>
      </p:sp>
    </p:spTree>
    <p:extLst>
      <p:ext uri="{BB962C8B-B14F-4D97-AF65-F5344CB8AC3E}">
        <p14:creationId xmlns:p14="http://schemas.microsoft.com/office/powerpoint/2010/main" val="309785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grå med tittel">
    <p:bg>
      <p:bgPr>
        <a:solidFill>
          <a:srgbClr val="A4A4A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828282"/>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285191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svart med tittel">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lvl1pPr>
              <a:defRPr>
                <a:solidFill>
                  <a:schemeClr val="bg1"/>
                </a:solidFill>
              </a:defRPr>
            </a:lvl1p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lvl1pPr>
              <a:defRPr>
                <a:solidFill>
                  <a:schemeClr val="bg1"/>
                </a:solidFill>
              </a:defRPr>
            </a:lvl1p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pic>
        <p:nvPicPr>
          <p:cNvPr id="3" name="Bilde 2">
            <a:extLst>
              <a:ext uri="{FF2B5EF4-FFF2-40B4-BE49-F238E27FC236}">
                <a16:creationId xmlns:a16="http://schemas.microsoft.com/office/drawing/2014/main" id="{13B0EA64-A21C-740B-1384-FFD0B7D19F73}"/>
              </a:ext>
            </a:extLst>
          </p:cNvPr>
          <p:cNvPicPr>
            <a:picLocks noChangeAspect="1"/>
          </p:cNvPicPr>
          <p:nvPr userDrawn="1"/>
        </p:nvPicPr>
        <p:blipFill>
          <a:blip r:embed="rId2"/>
          <a:stretch>
            <a:fillRect/>
          </a:stretch>
        </p:blipFill>
        <p:spPr>
          <a:xfrm>
            <a:off x="549835" y="566625"/>
            <a:ext cx="1462753" cy="375065"/>
          </a:xfrm>
          <a:prstGeom prst="rect">
            <a:avLst/>
          </a:prstGeom>
        </p:spPr>
      </p:pic>
    </p:spTree>
    <p:extLst>
      <p:ext uri="{BB962C8B-B14F-4D97-AF65-F5344CB8AC3E}">
        <p14:creationId xmlns:p14="http://schemas.microsoft.com/office/powerpoint/2010/main" val="271771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3.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9F8C554-70B9-4149-A655-9AD47EF1481B}"/>
              </a:ext>
            </a:extLst>
          </p:cNvPr>
          <p:cNvSpPr>
            <a:spLocks noGrp="1"/>
          </p:cNvSpPr>
          <p:nvPr>
            <p:ph type="title"/>
          </p:nvPr>
        </p:nvSpPr>
        <p:spPr>
          <a:xfrm>
            <a:off x="558000" y="1772203"/>
            <a:ext cx="11083138" cy="333955"/>
          </a:xfrm>
          <a:prstGeom prst="rect">
            <a:avLst/>
          </a:prstGeom>
        </p:spPr>
        <p:txBody>
          <a:bodyPr vert="horz" lIns="0" tIns="0" rIns="0" bIns="0" rtlCol="0" anchor="t"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2B2F44AF-3821-6946-95D1-728120683884}"/>
              </a:ext>
            </a:extLst>
          </p:cNvPr>
          <p:cNvSpPr>
            <a:spLocks noGrp="1"/>
          </p:cNvSpPr>
          <p:nvPr>
            <p:ph type="body" idx="1"/>
          </p:nvPr>
        </p:nvSpPr>
        <p:spPr>
          <a:xfrm>
            <a:off x="557999" y="2152800"/>
            <a:ext cx="11083137" cy="333955"/>
          </a:xfrm>
          <a:prstGeom prst="rect">
            <a:avLst/>
          </a:prstGeom>
        </p:spPr>
        <p:txBody>
          <a:bodyPr vert="horz" lIns="0" tIns="0" rIns="0" bIns="0" rtlCol="0">
            <a:normAutofit/>
          </a:bodyPr>
          <a:lstStyle/>
          <a:p>
            <a:pPr lvl="0"/>
            <a:r>
              <a:rPr lang="nb-NO"/>
              <a:t>KLIKK FOR Å REDIGERE TEKSTSTILER I MALEN</a:t>
            </a:r>
          </a:p>
        </p:txBody>
      </p:sp>
      <p:grpSp>
        <p:nvGrpSpPr>
          <p:cNvPr id="13" name="Grafikk 11">
            <a:extLst>
              <a:ext uri="{FF2B5EF4-FFF2-40B4-BE49-F238E27FC236}">
                <a16:creationId xmlns:a16="http://schemas.microsoft.com/office/drawing/2014/main" id="{0A5560EC-FDB2-A34F-8AC7-74385F68CF62}"/>
              </a:ext>
            </a:extLst>
          </p:cNvPr>
          <p:cNvGrpSpPr>
            <a:grpSpLocks noChangeAspect="1"/>
          </p:cNvGrpSpPr>
          <p:nvPr/>
        </p:nvGrpSpPr>
        <p:grpSpPr>
          <a:xfrm>
            <a:off x="190626" y="134470"/>
            <a:ext cx="2189503" cy="1231595"/>
            <a:chOff x="638734" y="-399631"/>
            <a:chExt cx="5945841" cy="3344536"/>
          </a:xfrm>
        </p:grpSpPr>
        <p:sp>
          <p:nvSpPr>
            <p:cNvPr id="14" name="Friform 13">
              <a:extLst>
                <a:ext uri="{FF2B5EF4-FFF2-40B4-BE49-F238E27FC236}">
                  <a16:creationId xmlns:a16="http://schemas.microsoft.com/office/drawing/2014/main" id="{B13CEF2F-E1B5-164D-9605-5B8CAAFA4599}"/>
                </a:ext>
              </a:extLst>
            </p:cNvPr>
            <p:cNvSpPr/>
            <p:nvPr/>
          </p:nvSpPr>
          <p:spPr>
            <a:xfrm>
              <a:off x="1618551" y="761975"/>
              <a:ext cx="3120345" cy="1018535"/>
            </a:xfrm>
            <a:custGeom>
              <a:avLst/>
              <a:gdLst>
                <a:gd name="connsiteX0" fmla="*/ 3120336 w 3120345"/>
                <a:gd name="connsiteY0" fmla="*/ 632675 h 1018535"/>
                <a:gd name="connsiteX1" fmla="*/ 2908205 w 3120345"/>
                <a:gd name="connsiteY1" fmla="*/ 466067 h 1018535"/>
                <a:gd name="connsiteX2" fmla="*/ 2790218 w 3120345"/>
                <a:gd name="connsiteY2" fmla="*/ 445319 h 1018535"/>
                <a:gd name="connsiteX3" fmla="*/ 2725495 w 3120345"/>
                <a:gd name="connsiteY3" fmla="*/ 392673 h 1018535"/>
                <a:gd name="connsiteX4" fmla="*/ 2755533 w 3120345"/>
                <a:gd name="connsiteY4" fmla="*/ 354273 h 1018535"/>
                <a:gd name="connsiteX5" fmla="*/ 2873521 w 3120345"/>
                <a:gd name="connsiteY5" fmla="*/ 340338 h 1018535"/>
                <a:gd name="connsiteX6" fmla="*/ 3046013 w 3120345"/>
                <a:gd name="connsiteY6" fmla="*/ 351176 h 1018535"/>
                <a:gd name="connsiteX7" fmla="*/ 3057161 w 3120345"/>
                <a:gd name="connsiteY7" fmla="*/ 352415 h 1018535"/>
                <a:gd name="connsiteX8" fmla="*/ 3072335 w 3120345"/>
                <a:gd name="connsiteY8" fmla="*/ 251460 h 1018535"/>
                <a:gd name="connsiteX9" fmla="*/ 3060258 w 3120345"/>
                <a:gd name="connsiteY9" fmla="*/ 249911 h 1018535"/>
                <a:gd name="connsiteX10" fmla="*/ 2845960 w 3120345"/>
                <a:gd name="connsiteY10" fmla="*/ 236905 h 1018535"/>
                <a:gd name="connsiteX11" fmla="*/ 2585210 w 3120345"/>
                <a:gd name="connsiteY11" fmla="*/ 390506 h 1018535"/>
                <a:gd name="connsiteX12" fmla="*/ 2686475 w 3120345"/>
                <a:gd name="connsiteY12" fmla="*/ 528622 h 1018535"/>
                <a:gd name="connsiteX13" fmla="*/ 2832334 w 3120345"/>
                <a:gd name="connsiteY13" fmla="*/ 561449 h 1018535"/>
                <a:gd name="connsiteX14" fmla="*/ 2917496 w 3120345"/>
                <a:gd name="connsiteY14" fmla="*/ 580339 h 1018535"/>
                <a:gd name="connsiteX15" fmla="*/ 2976025 w 3120345"/>
                <a:gd name="connsiteY15" fmla="*/ 635772 h 1018535"/>
                <a:gd name="connsiteX16" fmla="*/ 2938864 w 3120345"/>
                <a:gd name="connsiteY16" fmla="*/ 681914 h 1018535"/>
                <a:gd name="connsiteX17" fmla="*/ 2814992 w 3120345"/>
                <a:gd name="connsiteY17" fmla="*/ 700185 h 1018535"/>
                <a:gd name="connsiteX18" fmla="*/ 2621442 w 3120345"/>
                <a:gd name="connsiteY18" fmla="*/ 688417 h 1018535"/>
                <a:gd name="connsiteX19" fmla="*/ 2610604 w 3120345"/>
                <a:gd name="connsiteY19" fmla="*/ 687488 h 1018535"/>
                <a:gd name="connsiteX20" fmla="*/ 2609055 w 3120345"/>
                <a:gd name="connsiteY20" fmla="*/ 698017 h 1018535"/>
                <a:gd name="connsiteX21" fmla="*/ 2592333 w 3120345"/>
                <a:gd name="connsiteY21" fmla="*/ 791850 h 1018535"/>
                <a:gd name="connsiteX22" fmla="*/ 2605029 w 3120345"/>
                <a:gd name="connsiteY22" fmla="*/ 793089 h 1018535"/>
                <a:gd name="connsiteX23" fmla="*/ 2820256 w 3120345"/>
                <a:gd name="connsiteY23" fmla="*/ 805166 h 1018535"/>
                <a:gd name="connsiteX24" fmla="*/ 3120336 w 3120345"/>
                <a:gd name="connsiteY24" fmla="*/ 632675 h 1018535"/>
                <a:gd name="connsiteX25" fmla="*/ 2521416 w 3120345"/>
                <a:gd name="connsiteY25" fmla="*/ 632675 h 1018535"/>
                <a:gd name="connsiteX26" fmla="*/ 2309286 w 3120345"/>
                <a:gd name="connsiteY26" fmla="*/ 466067 h 1018535"/>
                <a:gd name="connsiteX27" fmla="*/ 2191298 w 3120345"/>
                <a:gd name="connsiteY27" fmla="*/ 445319 h 1018535"/>
                <a:gd name="connsiteX28" fmla="*/ 2126575 w 3120345"/>
                <a:gd name="connsiteY28" fmla="*/ 392673 h 1018535"/>
                <a:gd name="connsiteX29" fmla="*/ 2156614 w 3120345"/>
                <a:gd name="connsiteY29" fmla="*/ 354273 h 1018535"/>
                <a:gd name="connsiteX30" fmla="*/ 2274602 w 3120345"/>
                <a:gd name="connsiteY30" fmla="*/ 340338 h 1018535"/>
                <a:gd name="connsiteX31" fmla="*/ 2447093 w 3120345"/>
                <a:gd name="connsiteY31" fmla="*/ 351176 h 1018535"/>
                <a:gd name="connsiteX32" fmla="*/ 2458241 w 3120345"/>
                <a:gd name="connsiteY32" fmla="*/ 352415 h 1018535"/>
                <a:gd name="connsiteX33" fmla="*/ 2473416 w 3120345"/>
                <a:gd name="connsiteY33" fmla="*/ 251460 h 1018535"/>
                <a:gd name="connsiteX34" fmla="*/ 2461648 w 3120345"/>
                <a:gd name="connsiteY34" fmla="*/ 249911 h 1018535"/>
                <a:gd name="connsiteX35" fmla="*/ 2247350 w 3120345"/>
                <a:gd name="connsiteY35" fmla="*/ 236905 h 1018535"/>
                <a:gd name="connsiteX36" fmla="*/ 1986600 w 3120345"/>
                <a:gd name="connsiteY36" fmla="*/ 390506 h 1018535"/>
                <a:gd name="connsiteX37" fmla="*/ 2087865 w 3120345"/>
                <a:gd name="connsiteY37" fmla="*/ 528622 h 1018535"/>
                <a:gd name="connsiteX38" fmla="*/ 2233724 w 3120345"/>
                <a:gd name="connsiteY38" fmla="*/ 561449 h 1018535"/>
                <a:gd name="connsiteX39" fmla="*/ 2318886 w 3120345"/>
                <a:gd name="connsiteY39" fmla="*/ 580339 h 1018535"/>
                <a:gd name="connsiteX40" fmla="*/ 2377415 w 3120345"/>
                <a:gd name="connsiteY40" fmla="*/ 635772 h 1018535"/>
                <a:gd name="connsiteX41" fmla="*/ 2340254 w 3120345"/>
                <a:gd name="connsiteY41" fmla="*/ 681914 h 1018535"/>
                <a:gd name="connsiteX42" fmla="*/ 2216382 w 3120345"/>
                <a:gd name="connsiteY42" fmla="*/ 700185 h 1018535"/>
                <a:gd name="connsiteX43" fmla="*/ 2022832 w 3120345"/>
                <a:gd name="connsiteY43" fmla="*/ 688417 h 1018535"/>
                <a:gd name="connsiteX44" fmla="*/ 2011994 w 3120345"/>
                <a:gd name="connsiteY44" fmla="*/ 687488 h 1018535"/>
                <a:gd name="connsiteX45" fmla="*/ 2010136 w 3120345"/>
                <a:gd name="connsiteY45" fmla="*/ 698017 h 1018535"/>
                <a:gd name="connsiteX46" fmla="*/ 1993413 w 3120345"/>
                <a:gd name="connsiteY46" fmla="*/ 791850 h 1018535"/>
                <a:gd name="connsiteX47" fmla="*/ 2006110 w 3120345"/>
                <a:gd name="connsiteY47" fmla="*/ 793089 h 1018535"/>
                <a:gd name="connsiteX48" fmla="*/ 2221337 w 3120345"/>
                <a:gd name="connsiteY48" fmla="*/ 805166 h 1018535"/>
                <a:gd name="connsiteX49" fmla="*/ 2521416 w 3120345"/>
                <a:gd name="connsiteY49" fmla="*/ 632675 h 1018535"/>
                <a:gd name="connsiteX50" fmla="*/ 1892148 w 3120345"/>
                <a:gd name="connsiteY50" fmla="*/ 778843 h 1018535"/>
                <a:gd name="connsiteX51" fmla="*/ 1892148 w 3120345"/>
                <a:gd name="connsiteY51" fmla="*/ 241550 h 1018535"/>
                <a:gd name="connsiteX52" fmla="*/ 1747528 w 3120345"/>
                <a:gd name="connsiteY52" fmla="*/ 241550 h 1018535"/>
                <a:gd name="connsiteX53" fmla="*/ 1747528 w 3120345"/>
                <a:gd name="connsiteY53" fmla="*/ 692443 h 1018535"/>
                <a:gd name="connsiteX54" fmla="*/ 1636972 w 3120345"/>
                <a:gd name="connsiteY54" fmla="*/ 701423 h 1018535"/>
                <a:gd name="connsiteX55" fmla="*/ 1451784 w 3120345"/>
                <a:gd name="connsiteY55" fmla="*/ 559590 h 1018535"/>
                <a:gd name="connsiteX56" fmla="*/ 1451784 w 3120345"/>
                <a:gd name="connsiteY56" fmla="*/ 241550 h 1018535"/>
                <a:gd name="connsiteX57" fmla="*/ 1307473 w 3120345"/>
                <a:gd name="connsiteY57" fmla="*/ 241550 h 1018535"/>
                <a:gd name="connsiteX58" fmla="*/ 1307473 w 3120345"/>
                <a:gd name="connsiteY58" fmla="*/ 561139 h 1018535"/>
                <a:gd name="connsiteX59" fmla="*/ 1620559 w 3120345"/>
                <a:gd name="connsiteY59" fmla="*/ 806714 h 1018535"/>
                <a:gd name="connsiteX60" fmla="*/ 1746599 w 3120345"/>
                <a:gd name="connsiteY60" fmla="*/ 792160 h 1018535"/>
                <a:gd name="connsiteX61" fmla="*/ 1722134 w 3120345"/>
                <a:gd name="connsiteY61" fmla="*/ 885683 h 1018535"/>
                <a:gd name="connsiteX62" fmla="*/ 1579681 w 3120345"/>
                <a:gd name="connsiteY62" fmla="*/ 911386 h 1018535"/>
                <a:gd name="connsiteX63" fmla="*/ 1368171 w 3120345"/>
                <a:gd name="connsiteY63" fmla="*/ 892805 h 1018535"/>
                <a:gd name="connsiteX64" fmla="*/ 1350828 w 3120345"/>
                <a:gd name="connsiteY64" fmla="*/ 996238 h 1018535"/>
                <a:gd name="connsiteX65" fmla="*/ 1586185 w 3120345"/>
                <a:gd name="connsiteY65" fmla="*/ 1018535 h 1018535"/>
                <a:gd name="connsiteX66" fmla="*/ 1892148 w 3120345"/>
                <a:gd name="connsiteY66" fmla="*/ 778843 h 1018535"/>
                <a:gd name="connsiteX67" fmla="*/ 1235628 w 3120345"/>
                <a:gd name="connsiteY67" fmla="*/ 798663 h 1018535"/>
                <a:gd name="connsiteX68" fmla="*/ 911394 w 3120345"/>
                <a:gd name="connsiteY68" fmla="*/ 487126 h 1018535"/>
                <a:gd name="connsiteX69" fmla="*/ 1229124 w 3120345"/>
                <a:gd name="connsiteY69" fmla="*/ 241550 h 1018535"/>
                <a:gd name="connsiteX70" fmla="*/ 1044556 w 3120345"/>
                <a:gd name="connsiteY70" fmla="*/ 241550 h 1018535"/>
                <a:gd name="connsiteX71" fmla="*/ 788761 w 3120345"/>
                <a:gd name="connsiteY71" fmla="*/ 436648 h 1018535"/>
                <a:gd name="connsiteX72" fmla="*/ 760270 w 3120345"/>
                <a:gd name="connsiteY72" fmla="*/ 436648 h 1018535"/>
                <a:gd name="connsiteX73" fmla="*/ 760270 w 3120345"/>
                <a:gd name="connsiteY73" fmla="*/ 0 h 1018535"/>
                <a:gd name="connsiteX74" fmla="*/ 621224 w 3120345"/>
                <a:gd name="connsiteY74" fmla="*/ 0 h 1018535"/>
                <a:gd name="connsiteX75" fmla="*/ 621224 w 3120345"/>
                <a:gd name="connsiteY75" fmla="*/ 798663 h 1018535"/>
                <a:gd name="connsiteX76" fmla="*/ 759960 w 3120345"/>
                <a:gd name="connsiteY76" fmla="*/ 798663 h 1018535"/>
                <a:gd name="connsiteX77" fmla="*/ 759960 w 3120345"/>
                <a:gd name="connsiteY77" fmla="*/ 536984 h 1018535"/>
                <a:gd name="connsiteX78" fmla="*/ 785045 w 3120345"/>
                <a:gd name="connsiteY78" fmla="*/ 536984 h 1018535"/>
                <a:gd name="connsiteX79" fmla="*/ 1053846 w 3120345"/>
                <a:gd name="connsiteY79" fmla="*/ 798663 h 1018535"/>
                <a:gd name="connsiteX80" fmla="*/ 1235628 w 3120345"/>
                <a:gd name="connsiteY80" fmla="*/ 798663 h 1018535"/>
                <a:gd name="connsiteX81" fmla="*/ 534824 w 3120345"/>
                <a:gd name="connsiteY81" fmla="*/ 632675 h 1018535"/>
                <a:gd name="connsiteX82" fmla="*/ 322693 w 3120345"/>
                <a:gd name="connsiteY82" fmla="*/ 466067 h 1018535"/>
                <a:gd name="connsiteX83" fmla="*/ 204706 w 3120345"/>
                <a:gd name="connsiteY83" fmla="*/ 445319 h 1018535"/>
                <a:gd name="connsiteX84" fmla="*/ 140292 w 3120345"/>
                <a:gd name="connsiteY84" fmla="*/ 392673 h 1018535"/>
                <a:gd name="connsiteX85" fmla="*/ 170331 w 3120345"/>
                <a:gd name="connsiteY85" fmla="*/ 354273 h 1018535"/>
                <a:gd name="connsiteX86" fmla="*/ 288319 w 3120345"/>
                <a:gd name="connsiteY86" fmla="*/ 340338 h 1018535"/>
                <a:gd name="connsiteX87" fmla="*/ 460810 w 3120345"/>
                <a:gd name="connsiteY87" fmla="*/ 351176 h 1018535"/>
                <a:gd name="connsiteX88" fmla="*/ 471959 w 3120345"/>
                <a:gd name="connsiteY88" fmla="*/ 352415 h 1018535"/>
                <a:gd name="connsiteX89" fmla="*/ 487133 w 3120345"/>
                <a:gd name="connsiteY89" fmla="*/ 251460 h 1018535"/>
                <a:gd name="connsiteX90" fmla="*/ 475056 w 3120345"/>
                <a:gd name="connsiteY90" fmla="*/ 249911 h 1018535"/>
                <a:gd name="connsiteX91" fmla="*/ 260758 w 3120345"/>
                <a:gd name="connsiteY91" fmla="*/ 236905 h 1018535"/>
                <a:gd name="connsiteX92" fmla="*/ 8 w 3120345"/>
                <a:gd name="connsiteY92" fmla="*/ 390506 h 1018535"/>
                <a:gd name="connsiteX93" fmla="*/ 101273 w 3120345"/>
                <a:gd name="connsiteY93" fmla="*/ 528622 h 1018535"/>
                <a:gd name="connsiteX94" fmla="*/ 247132 w 3120345"/>
                <a:gd name="connsiteY94" fmla="*/ 561449 h 1018535"/>
                <a:gd name="connsiteX95" fmla="*/ 332293 w 3120345"/>
                <a:gd name="connsiteY95" fmla="*/ 580339 h 1018535"/>
                <a:gd name="connsiteX96" fmla="*/ 390823 w 3120345"/>
                <a:gd name="connsiteY96" fmla="*/ 635772 h 1018535"/>
                <a:gd name="connsiteX97" fmla="*/ 353661 w 3120345"/>
                <a:gd name="connsiteY97" fmla="*/ 681914 h 1018535"/>
                <a:gd name="connsiteX98" fmla="*/ 229790 w 3120345"/>
                <a:gd name="connsiteY98" fmla="*/ 700185 h 1018535"/>
                <a:gd name="connsiteX99" fmla="*/ 36240 w 3120345"/>
                <a:gd name="connsiteY99" fmla="*/ 688417 h 1018535"/>
                <a:gd name="connsiteX100" fmla="*/ 25401 w 3120345"/>
                <a:gd name="connsiteY100" fmla="*/ 687488 h 1018535"/>
                <a:gd name="connsiteX101" fmla="*/ 23543 w 3120345"/>
                <a:gd name="connsiteY101" fmla="*/ 698017 h 1018535"/>
                <a:gd name="connsiteX102" fmla="*/ 6821 w 3120345"/>
                <a:gd name="connsiteY102" fmla="*/ 791850 h 1018535"/>
                <a:gd name="connsiteX103" fmla="*/ 19517 w 3120345"/>
                <a:gd name="connsiteY103" fmla="*/ 793089 h 1018535"/>
                <a:gd name="connsiteX104" fmla="*/ 234745 w 3120345"/>
                <a:gd name="connsiteY104" fmla="*/ 805166 h 1018535"/>
                <a:gd name="connsiteX105" fmla="*/ 534824 w 3120345"/>
                <a:gd name="connsiteY105" fmla="*/ 632675 h 101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120345" h="1018535">
                  <a:moveTo>
                    <a:pt x="3120336" y="632675"/>
                  </a:moveTo>
                  <a:cubicBezTo>
                    <a:pt x="3121265" y="537913"/>
                    <a:pt x="3057781" y="490842"/>
                    <a:pt x="2908205" y="466067"/>
                  </a:cubicBezTo>
                  <a:cubicBezTo>
                    <a:pt x="2842243" y="454919"/>
                    <a:pt x="2804153" y="448416"/>
                    <a:pt x="2790218" y="445319"/>
                  </a:cubicBezTo>
                  <a:cubicBezTo>
                    <a:pt x="2745314" y="435099"/>
                    <a:pt x="2725495" y="416828"/>
                    <a:pt x="2725495" y="392673"/>
                  </a:cubicBezTo>
                  <a:cubicBezTo>
                    <a:pt x="2726114" y="374093"/>
                    <a:pt x="2732617" y="364183"/>
                    <a:pt x="2755533" y="354273"/>
                  </a:cubicBezTo>
                  <a:cubicBezTo>
                    <a:pt x="2778759" y="344983"/>
                    <a:pt x="2817779" y="340028"/>
                    <a:pt x="2873521" y="340338"/>
                  </a:cubicBezTo>
                  <a:cubicBezTo>
                    <a:pt x="2927715" y="340338"/>
                    <a:pt x="2981290" y="343434"/>
                    <a:pt x="3046013" y="351176"/>
                  </a:cubicBezTo>
                  <a:lnTo>
                    <a:pt x="3057161" y="352415"/>
                  </a:lnTo>
                  <a:lnTo>
                    <a:pt x="3072335" y="251460"/>
                  </a:lnTo>
                  <a:lnTo>
                    <a:pt x="3060258" y="249911"/>
                  </a:lnTo>
                  <a:cubicBezTo>
                    <a:pt x="2985935" y="241240"/>
                    <a:pt x="2905109" y="236905"/>
                    <a:pt x="2845960" y="236905"/>
                  </a:cubicBezTo>
                  <a:cubicBezTo>
                    <a:pt x="2677804" y="237214"/>
                    <a:pt x="2585210" y="285834"/>
                    <a:pt x="2585210" y="390506"/>
                  </a:cubicBezTo>
                  <a:cubicBezTo>
                    <a:pt x="2584591" y="455538"/>
                    <a:pt x="2621752" y="506016"/>
                    <a:pt x="2686475" y="528622"/>
                  </a:cubicBezTo>
                  <a:cubicBezTo>
                    <a:pt x="2711559" y="537913"/>
                    <a:pt x="2761727" y="548442"/>
                    <a:pt x="2832334" y="561449"/>
                  </a:cubicBezTo>
                  <a:cubicBezTo>
                    <a:pt x="2881883" y="570120"/>
                    <a:pt x="2900463" y="574455"/>
                    <a:pt x="2917496" y="580339"/>
                  </a:cubicBezTo>
                  <a:cubicBezTo>
                    <a:pt x="2961470" y="596752"/>
                    <a:pt x="2976025" y="614404"/>
                    <a:pt x="2976025" y="635772"/>
                  </a:cubicBezTo>
                  <a:cubicBezTo>
                    <a:pt x="2975716" y="655591"/>
                    <a:pt x="2965496" y="669527"/>
                    <a:pt x="2938864" y="681914"/>
                  </a:cubicBezTo>
                  <a:cubicBezTo>
                    <a:pt x="2912231" y="693681"/>
                    <a:pt x="2870425" y="700185"/>
                    <a:pt x="2814992" y="700185"/>
                  </a:cubicBezTo>
                  <a:cubicBezTo>
                    <a:pt x="2759559" y="700185"/>
                    <a:pt x="2704436" y="697088"/>
                    <a:pt x="2621442" y="688417"/>
                  </a:cubicBezTo>
                  <a:lnTo>
                    <a:pt x="2610604" y="687488"/>
                  </a:lnTo>
                  <a:lnTo>
                    <a:pt x="2609055" y="698017"/>
                  </a:lnTo>
                  <a:lnTo>
                    <a:pt x="2592333" y="791850"/>
                  </a:lnTo>
                  <a:lnTo>
                    <a:pt x="2605029" y="793089"/>
                  </a:lnTo>
                  <a:cubicBezTo>
                    <a:pt x="2687094" y="800831"/>
                    <a:pt x="2758630" y="805166"/>
                    <a:pt x="2820256" y="805166"/>
                  </a:cubicBezTo>
                  <a:cubicBezTo>
                    <a:pt x="3011948" y="804856"/>
                    <a:pt x="3120026" y="748805"/>
                    <a:pt x="3120336" y="632675"/>
                  </a:cubicBezTo>
                  <a:moveTo>
                    <a:pt x="2521416" y="632675"/>
                  </a:moveTo>
                  <a:cubicBezTo>
                    <a:pt x="2522345" y="537913"/>
                    <a:pt x="2458861" y="490842"/>
                    <a:pt x="2309286" y="466067"/>
                  </a:cubicBezTo>
                  <a:cubicBezTo>
                    <a:pt x="2243324" y="454919"/>
                    <a:pt x="2205233" y="448416"/>
                    <a:pt x="2191298" y="445319"/>
                  </a:cubicBezTo>
                  <a:cubicBezTo>
                    <a:pt x="2146394" y="435099"/>
                    <a:pt x="2126575" y="416828"/>
                    <a:pt x="2126575" y="392673"/>
                  </a:cubicBezTo>
                  <a:cubicBezTo>
                    <a:pt x="2127194" y="374093"/>
                    <a:pt x="2133698" y="364183"/>
                    <a:pt x="2156614" y="354273"/>
                  </a:cubicBezTo>
                  <a:cubicBezTo>
                    <a:pt x="2179840" y="344983"/>
                    <a:pt x="2218859" y="340028"/>
                    <a:pt x="2274602" y="340338"/>
                  </a:cubicBezTo>
                  <a:cubicBezTo>
                    <a:pt x="2328796" y="340338"/>
                    <a:pt x="2382370" y="343434"/>
                    <a:pt x="2447093" y="351176"/>
                  </a:cubicBezTo>
                  <a:lnTo>
                    <a:pt x="2458241" y="352415"/>
                  </a:lnTo>
                  <a:lnTo>
                    <a:pt x="2473416" y="251460"/>
                  </a:lnTo>
                  <a:lnTo>
                    <a:pt x="2461648" y="249911"/>
                  </a:lnTo>
                  <a:cubicBezTo>
                    <a:pt x="2387325" y="241240"/>
                    <a:pt x="2306498" y="236905"/>
                    <a:pt x="2247350" y="236905"/>
                  </a:cubicBezTo>
                  <a:cubicBezTo>
                    <a:pt x="2079194" y="237214"/>
                    <a:pt x="1986600" y="285834"/>
                    <a:pt x="1986600" y="390506"/>
                  </a:cubicBezTo>
                  <a:cubicBezTo>
                    <a:pt x="1985981" y="455538"/>
                    <a:pt x="2023142" y="506016"/>
                    <a:pt x="2087865" y="528622"/>
                  </a:cubicBezTo>
                  <a:cubicBezTo>
                    <a:pt x="2112949" y="537913"/>
                    <a:pt x="2163427" y="548442"/>
                    <a:pt x="2233724" y="561449"/>
                  </a:cubicBezTo>
                  <a:cubicBezTo>
                    <a:pt x="2283272" y="570120"/>
                    <a:pt x="2301853" y="574455"/>
                    <a:pt x="2318886" y="580339"/>
                  </a:cubicBezTo>
                  <a:cubicBezTo>
                    <a:pt x="2362860" y="596752"/>
                    <a:pt x="2377415" y="614404"/>
                    <a:pt x="2377415" y="635772"/>
                  </a:cubicBezTo>
                  <a:cubicBezTo>
                    <a:pt x="2377105" y="655591"/>
                    <a:pt x="2366886" y="669527"/>
                    <a:pt x="2340254" y="681914"/>
                  </a:cubicBezTo>
                  <a:cubicBezTo>
                    <a:pt x="2313621" y="693681"/>
                    <a:pt x="2271815" y="700185"/>
                    <a:pt x="2216382" y="700185"/>
                  </a:cubicBezTo>
                  <a:cubicBezTo>
                    <a:pt x="2160949" y="700185"/>
                    <a:pt x="2105827" y="697088"/>
                    <a:pt x="2022832" y="688417"/>
                  </a:cubicBezTo>
                  <a:lnTo>
                    <a:pt x="2011994" y="687488"/>
                  </a:lnTo>
                  <a:lnTo>
                    <a:pt x="2010136" y="698017"/>
                  </a:lnTo>
                  <a:lnTo>
                    <a:pt x="1993413" y="791850"/>
                  </a:lnTo>
                  <a:lnTo>
                    <a:pt x="2006110" y="793089"/>
                  </a:lnTo>
                  <a:cubicBezTo>
                    <a:pt x="2088175" y="800831"/>
                    <a:pt x="2159711" y="805166"/>
                    <a:pt x="2221337" y="805166"/>
                  </a:cubicBezTo>
                  <a:cubicBezTo>
                    <a:pt x="2413028" y="804856"/>
                    <a:pt x="2521106" y="748805"/>
                    <a:pt x="2521416" y="632675"/>
                  </a:cubicBezTo>
                  <a:moveTo>
                    <a:pt x="1892148" y="778843"/>
                  </a:moveTo>
                  <a:lnTo>
                    <a:pt x="1892148" y="241550"/>
                  </a:lnTo>
                  <a:lnTo>
                    <a:pt x="1747528" y="241550"/>
                  </a:lnTo>
                  <a:lnTo>
                    <a:pt x="1747528" y="692443"/>
                  </a:lnTo>
                  <a:cubicBezTo>
                    <a:pt x="1710056" y="697707"/>
                    <a:pt x="1666701" y="701423"/>
                    <a:pt x="1636972" y="701423"/>
                  </a:cubicBezTo>
                  <a:cubicBezTo>
                    <a:pt x="1469436" y="701423"/>
                    <a:pt x="1451784" y="651256"/>
                    <a:pt x="1451784" y="559590"/>
                  </a:cubicBezTo>
                  <a:lnTo>
                    <a:pt x="1451784" y="241550"/>
                  </a:lnTo>
                  <a:lnTo>
                    <a:pt x="1307473" y="241550"/>
                  </a:lnTo>
                  <a:lnTo>
                    <a:pt x="1307473" y="561139"/>
                  </a:lnTo>
                  <a:cubicBezTo>
                    <a:pt x="1307473" y="759334"/>
                    <a:pt x="1425151" y="806714"/>
                    <a:pt x="1620559" y="806714"/>
                  </a:cubicBezTo>
                  <a:cubicBezTo>
                    <a:pt x="1658030" y="806714"/>
                    <a:pt x="1714392" y="800521"/>
                    <a:pt x="1746599" y="792160"/>
                  </a:cubicBezTo>
                  <a:cubicBezTo>
                    <a:pt x="1745979" y="824676"/>
                    <a:pt x="1745669" y="862147"/>
                    <a:pt x="1722134" y="885683"/>
                  </a:cubicBezTo>
                  <a:cubicBezTo>
                    <a:pt x="1700456" y="907670"/>
                    <a:pt x="1653075" y="911386"/>
                    <a:pt x="1579681" y="911386"/>
                  </a:cubicBezTo>
                  <a:cubicBezTo>
                    <a:pt x="1513100" y="911386"/>
                    <a:pt x="1434442" y="903025"/>
                    <a:pt x="1368171" y="892805"/>
                  </a:cubicBezTo>
                  <a:lnTo>
                    <a:pt x="1350828" y="996238"/>
                  </a:lnTo>
                  <a:cubicBezTo>
                    <a:pt x="1440326" y="1011722"/>
                    <a:pt x="1513720" y="1018535"/>
                    <a:pt x="1586185" y="1018535"/>
                  </a:cubicBezTo>
                  <a:cubicBezTo>
                    <a:pt x="1835476" y="1018225"/>
                    <a:pt x="1892148" y="946380"/>
                    <a:pt x="1892148" y="778843"/>
                  </a:cubicBezTo>
                  <a:moveTo>
                    <a:pt x="1235628" y="798663"/>
                  </a:moveTo>
                  <a:lnTo>
                    <a:pt x="911394" y="487126"/>
                  </a:lnTo>
                  <a:lnTo>
                    <a:pt x="1229124" y="241550"/>
                  </a:lnTo>
                  <a:lnTo>
                    <a:pt x="1044556" y="241550"/>
                  </a:lnTo>
                  <a:lnTo>
                    <a:pt x="788761" y="436648"/>
                  </a:lnTo>
                  <a:lnTo>
                    <a:pt x="760270" y="436648"/>
                  </a:lnTo>
                  <a:lnTo>
                    <a:pt x="760270" y="0"/>
                  </a:lnTo>
                  <a:lnTo>
                    <a:pt x="621224" y="0"/>
                  </a:lnTo>
                  <a:lnTo>
                    <a:pt x="621224" y="798663"/>
                  </a:lnTo>
                  <a:lnTo>
                    <a:pt x="759960" y="798663"/>
                  </a:lnTo>
                  <a:lnTo>
                    <a:pt x="759960" y="536984"/>
                  </a:lnTo>
                  <a:lnTo>
                    <a:pt x="785045" y="536984"/>
                  </a:lnTo>
                  <a:lnTo>
                    <a:pt x="1053846" y="798663"/>
                  </a:lnTo>
                  <a:lnTo>
                    <a:pt x="1235628" y="798663"/>
                  </a:lnTo>
                  <a:close/>
                  <a:moveTo>
                    <a:pt x="534824" y="632675"/>
                  </a:moveTo>
                  <a:cubicBezTo>
                    <a:pt x="535753" y="537913"/>
                    <a:pt x="472268" y="490842"/>
                    <a:pt x="322693" y="466067"/>
                  </a:cubicBezTo>
                  <a:cubicBezTo>
                    <a:pt x="256732" y="454919"/>
                    <a:pt x="218641" y="448416"/>
                    <a:pt x="204706" y="445319"/>
                  </a:cubicBezTo>
                  <a:cubicBezTo>
                    <a:pt x="160112" y="435099"/>
                    <a:pt x="140292" y="416828"/>
                    <a:pt x="140292" y="392673"/>
                  </a:cubicBezTo>
                  <a:cubicBezTo>
                    <a:pt x="140912" y="374093"/>
                    <a:pt x="147415" y="364183"/>
                    <a:pt x="170331" y="354273"/>
                  </a:cubicBezTo>
                  <a:cubicBezTo>
                    <a:pt x="193557" y="344983"/>
                    <a:pt x="232577" y="340028"/>
                    <a:pt x="288319" y="340338"/>
                  </a:cubicBezTo>
                  <a:cubicBezTo>
                    <a:pt x="342513" y="340338"/>
                    <a:pt x="396087" y="343434"/>
                    <a:pt x="460810" y="351176"/>
                  </a:cubicBezTo>
                  <a:lnTo>
                    <a:pt x="471959" y="352415"/>
                  </a:lnTo>
                  <a:lnTo>
                    <a:pt x="487133" y="251460"/>
                  </a:lnTo>
                  <a:lnTo>
                    <a:pt x="475056" y="249911"/>
                  </a:lnTo>
                  <a:cubicBezTo>
                    <a:pt x="400733" y="241240"/>
                    <a:pt x="319906" y="236905"/>
                    <a:pt x="260758" y="236905"/>
                  </a:cubicBezTo>
                  <a:cubicBezTo>
                    <a:pt x="92602" y="237214"/>
                    <a:pt x="8" y="285834"/>
                    <a:pt x="8" y="390506"/>
                  </a:cubicBezTo>
                  <a:cubicBezTo>
                    <a:pt x="-612" y="455538"/>
                    <a:pt x="36550" y="506016"/>
                    <a:pt x="101273" y="528622"/>
                  </a:cubicBezTo>
                  <a:cubicBezTo>
                    <a:pt x="126357" y="537913"/>
                    <a:pt x="176834" y="548442"/>
                    <a:pt x="247132" y="561449"/>
                  </a:cubicBezTo>
                  <a:cubicBezTo>
                    <a:pt x="296680" y="570120"/>
                    <a:pt x="315261" y="574455"/>
                    <a:pt x="332293" y="580339"/>
                  </a:cubicBezTo>
                  <a:cubicBezTo>
                    <a:pt x="376268" y="596752"/>
                    <a:pt x="390823" y="614404"/>
                    <a:pt x="390823" y="635772"/>
                  </a:cubicBezTo>
                  <a:cubicBezTo>
                    <a:pt x="390513" y="655591"/>
                    <a:pt x="380294" y="669527"/>
                    <a:pt x="353661" y="681914"/>
                  </a:cubicBezTo>
                  <a:cubicBezTo>
                    <a:pt x="327029" y="693681"/>
                    <a:pt x="285222" y="700185"/>
                    <a:pt x="229790" y="700185"/>
                  </a:cubicBezTo>
                  <a:cubicBezTo>
                    <a:pt x="174357" y="700185"/>
                    <a:pt x="119234" y="697088"/>
                    <a:pt x="36240" y="688417"/>
                  </a:cubicBezTo>
                  <a:lnTo>
                    <a:pt x="25401" y="687488"/>
                  </a:lnTo>
                  <a:lnTo>
                    <a:pt x="23543" y="698017"/>
                  </a:lnTo>
                  <a:lnTo>
                    <a:pt x="6821" y="791850"/>
                  </a:lnTo>
                  <a:lnTo>
                    <a:pt x="19517" y="793089"/>
                  </a:lnTo>
                  <a:cubicBezTo>
                    <a:pt x="101582" y="800831"/>
                    <a:pt x="173118" y="805166"/>
                    <a:pt x="234745" y="805166"/>
                  </a:cubicBezTo>
                  <a:cubicBezTo>
                    <a:pt x="426436" y="804856"/>
                    <a:pt x="534514" y="748805"/>
                    <a:pt x="534824" y="632675"/>
                  </a:cubicBezTo>
                </a:path>
              </a:pathLst>
            </a:custGeom>
            <a:solidFill>
              <a:srgbClr val="000000"/>
            </a:solidFill>
            <a:ln w="3096"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B606ADDF-9B67-3642-8142-52122168A90A}"/>
                </a:ext>
              </a:extLst>
            </p:cNvPr>
            <p:cNvSpPr/>
            <p:nvPr/>
          </p:nvSpPr>
          <p:spPr>
            <a:xfrm>
              <a:off x="5010379" y="1003835"/>
              <a:ext cx="586416" cy="713500"/>
            </a:xfrm>
            <a:custGeom>
              <a:avLst/>
              <a:gdLst>
                <a:gd name="connsiteX0" fmla="*/ 586319 w 586416"/>
                <a:gd name="connsiteY0" fmla="*/ 18271 h 713500"/>
                <a:gd name="connsiteX1" fmla="*/ 586009 w 586416"/>
                <a:gd name="connsiteY1" fmla="*/ 0 h 713500"/>
                <a:gd name="connsiteX2" fmla="*/ 406 w 586416"/>
                <a:gd name="connsiteY2" fmla="*/ 0 h 713500"/>
                <a:gd name="connsiteX3" fmla="*/ 96 w 586416"/>
                <a:gd name="connsiteY3" fmla="*/ 18271 h 713500"/>
                <a:gd name="connsiteX4" fmla="*/ 30445 w 586416"/>
                <a:gd name="connsiteY4" fmla="*/ 358299 h 713500"/>
                <a:gd name="connsiteX5" fmla="*/ 51503 w 586416"/>
                <a:gd name="connsiteY5" fmla="*/ 426738 h 713500"/>
                <a:gd name="connsiteX6" fmla="*/ 124587 w 586416"/>
                <a:gd name="connsiteY6" fmla="*/ 553707 h 713500"/>
                <a:gd name="connsiteX7" fmla="*/ 277259 w 586416"/>
                <a:gd name="connsiteY7" fmla="*/ 700495 h 713500"/>
                <a:gd name="connsiteX8" fmla="*/ 293363 w 586416"/>
                <a:gd name="connsiteY8" fmla="*/ 713501 h 713500"/>
                <a:gd name="connsiteX9" fmla="*/ 309466 w 586416"/>
                <a:gd name="connsiteY9" fmla="*/ 700495 h 713500"/>
                <a:gd name="connsiteX10" fmla="*/ 462138 w 586416"/>
                <a:gd name="connsiteY10" fmla="*/ 553707 h 713500"/>
                <a:gd name="connsiteX11" fmla="*/ 535222 w 586416"/>
                <a:gd name="connsiteY11" fmla="*/ 426738 h 713500"/>
                <a:gd name="connsiteX12" fmla="*/ 556280 w 586416"/>
                <a:gd name="connsiteY12" fmla="*/ 358299 h 713500"/>
                <a:gd name="connsiteX13" fmla="*/ 586319 w 586416"/>
                <a:gd name="connsiteY13" fmla="*/ 18271 h 71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416" h="713500">
                  <a:moveTo>
                    <a:pt x="586319" y="18271"/>
                  </a:moveTo>
                  <a:lnTo>
                    <a:pt x="586009" y="0"/>
                  </a:lnTo>
                  <a:lnTo>
                    <a:pt x="406" y="0"/>
                  </a:lnTo>
                  <a:lnTo>
                    <a:pt x="96" y="18271"/>
                  </a:lnTo>
                  <a:cubicBezTo>
                    <a:pt x="96" y="20129"/>
                    <a:pt x="-3310" y="216156"/>
                    <a:pt x="30445" y="358299"/>
                  </a:cubicBezTo>
                  <a:cubicBezTo>
                    <a:pt x="36638" y="384002"/>
                    <a:pt x="43761" y="406918"/>
                    <a:pt x="51503" y="426738"/>
                  </a:cubicBezTo>
                  <a:cubicBezTo>
                    <a:pt x="69774" y="471641"/>
                    <a:pt x="94239" y="514377"/>
                    <a:pt x="124587" y="553707"/>
                  </a:cubicBezTo>
                  <a:cubicBezTo>
                    <a:pt x="175065" y="619359"/>
                    <a:pt x="231736" y="664262"/>
                    <a:pt x="277259" y="700495"/>
                  </a:cubicBezTo>
                  <a:lnTo>
                    <a:pt x="293363" y="713501"/>
                  </a:lnTo>
                  <a:lnTo>
                    <a:pt x="309466" y="700495"/>
                  </a:lnTo>
                  <a:cubicBezTo>
                    <a:pt x="354989" y="664262"/>
                    <a:pt x="411660" y="619359"/>
                    <a:pt x="462138" y="553707"/>
                  </a:cubicBezTo>
                  <a:cubicBezTo>
                    <a:pt x="492486" y="514377"/>
                    <a:pt x="516951" y="471641"/>
                    <a:pt x="535222" y="426738"/>
                  </a:cubicBezTo>
                  <a:cubicBezTo>
                    <a:pt x="543274" y="407228"/>
                    <a:pt x="550396" y="384002"/>
                    <a:pt x="556280" y="358299"/>
                  </a:cubicBezTo>
                  <a:cubicBezTo>
                    <a:pt x="589725" y="216156"/>
                    <a:pt x="586319" y="20129"/>
                    <a:pt x="586319" y="18271"/>
                  </a:cubicBezTo>
                </a:path>
              </a:pathLst>
            </a:custGeom>
            <a:solidFill>
              <a:srgbClr val="000000"/>
            </a:solidFill>
            <a:ln w="3096"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B708F951-C482-A741-9A46-09B4460C7DEF}"/>
                </a:ext>
              </a:extLst>
            </p:cNvPr>
            <p:cNvSpPr/>
            <p:nvPr/>
          </p:nvSpPr>
          <p:spPr>
            <a:xfrm>
              <a:off x="5028906" y="1021796"/>
              <a:ext cx="549050" cy="523667"/>
            </a:xfrm>
            <a:custGeom>
              <a:avLst/>
              <a:gdLst>
                <a:gd name="connsiteX0" fmla="*/ 519172 w 549050"/>
                <a:gd name="connsiteY0" fmla="*/ 335692 h 523667"/>
                <a:gd name="connsiteX1" fmla="*/ 499043 w 549050"/>
                <a:gd name="connsiteY1" fmla="*/ 401344 h 523667"/>
                <a:gd name="connsiteX2" fmla="*/ 428745 w 549050"/>
                <a:gd name="connsiteY2" fmla="*/ 523668 h 523667"/>
                <a:gd name="connsiteX3" fmla="*/ 428745 w 549050"/>
                <a:gd name="connsiteY3" fmla="*/ 523668 h 523667"/>
                <a:gd name="connsiteX4" fmla="*/ 120615 w 549050"/>
                <a:gd name="connsiteY4" fmla="*/ 523668 h 523667"/>
                <a:gd name="connsiteX5" fmla="*/ 274525 w 549050"/>
                <a:gd name="connsiteY5" fmla="*/ 335383 h 523667"/>
                <a:gd name="connsiteX6" fmla="*/ 29879 w 549050"/>
                <a:gd name="connsiteY6" fmla="*/ 335383 h 523667"/>
                <a:gd name="connsiteX7" fmla="*/ 149 w 549050"/>
                <a:gd name="connsiteY7" fmla="*/ 0 h 523667"/>
                <a:gd name="connsiteX8" fmla="*/ 274525 w 549050"/>
                <a:gd name="connsiteY8" fmla="*/ 335383 h 523667"/>
                <a:gd name="connsiteX9" fmla="*/ 548901 w 549050"/>
                <a:gd name="connsiteY9" fmla="*/ 0 h 523667"/>
                <a:gd name="connsiteX10" fmla="*/ 519172 w 549050"/>
                <a:gd name="connsiteY10" fmla="*/ 335692 h 52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050" h="523667">
                  <a:moveTo>
                    <a:pt x="519172" y="335692"/>
                  </a:moveTo>
                  <a:cubicBezTo>
                    <a:pt x="513598" y="359538"/>
                    <a:pt x="506785" y="381835"/>
                    <a:pt x="499043" y="401344"/>
                  </a:cubicBezTo>
                  <a:cubicBezTo>
                    <a:pt x="479843" y="448725"/>
                    <a:pt x="455378" y="488984"/>
                    <a:pt x="428745" y="523668"/>
                  </a:cubicBezTo>
                  <a:lnTo>
                    <a:pt x="428745" y="523668"/>
                  </a:lnTo>
                  <a:lnTo>
                    <a:pt x="120615" y="523668"/>
                  </a:lnTo>
                  <a:lnTo>
                    <a:pt x="274525" y="335383"/>
                  </a:lnTo>
                  <a:lnTo>
                    <a:pt x="29879" y="335383"/>
                  </a:lnTo>
                  <a:cubicBezTo>
                    <a:pt x="-3876" y="193550"/>
                    <a:pt x="149" y="0"/>
                    <a:pt x="149" y="0"/>
                  </a:cubicBezTo>
                  <a:lnTo>
                    <a:pt x="274525" y="335383"/>
                  </a:lnTo>
                  <a:lnTo>
                    <a:pt x="548901" y="0"/>
                  </a:lnTo>
                  <a:cubicBezTo>
                    <a:pt x="548901" y="619"/>
                    <a:pt x="552927" y="194169"/>
                    <a:pt x="519172" y="335692"/>
                  </a:cubicBezTo>
                </a:path>
              </a:pathLst>
            </a:custGeom>
            <a:solidFill>
              <a:srgbClr val="FFFFFF"/>
            </a:solidFill>
            <a:ln w="3096" cap="flat">
              <a:noFill/>
              <a:prstDash val="solid"/>
              <a:miter/>
            </a:ln>
          </p:spPr>
          <p:txBody>
            <a:bodyPr rtlCol="0" anchor="ctr"/>
            <a:lstStyle/>
            <a:p>
              <a:endParaRPr lang="nb-NO"/>
            </a:p>
          </p:txBody>
        </p:sp>
      </p:grpSp>
    </p:spTree>
    <p:extLst>
      <p:ext uri="{BB962C8B-B14F-4D97-AF65-F5344CB8AC3E}">
        <p14:creationId xmlns:p14="http://schemas.microsoft.com/office/powerpoint/2010/main" val="3812036547"/>
      </p:ext>
    </p:extLst>
  </p:cSld>
  <p:clrMap bg1="lt1" tx1="dk1" bg2="lt2" tx2="dk2" accent1="accent1" accent2="accent2" accent3="accent3" accent4="accent4" accent5="accent5" accent6="accent6" hlink="hlink" folHlink="folHlink"/>
  <p:sldLayoutIdLst>
    <p:sldLayoutId id="2147483700" r:id="rId1"/>
    <p:sldLayoutId id="2147483812" r:id="rId2"/>
    <p:sldLayoutId id="2147483702" r:id="rId3"/>
    <p:sldLayoutId id="2147483696" r:id="rId4"/>
    <p:sldLayoutId id="2147483808" r:id="rId5"/>
    <p:sldLayoutId id="2147483811" r:id="rId6"/>
    <p:sldLayoutId id="2147483701" r:id="rId7"/>
    <p:sldLayoutId id="2147483695" r:id="rId8"/>
    <p:sldLayoutId id="2147483703" r:id="rId9"/>
    <p:sldLayoutId id="2147483809" r:id="rId10"/>
    <p:sldLayoutId id="2147483742" r:id="rId11"/>
    <p:sldLayoutId id="2147483751" r:id="rId12"/>
    <p:sldLayoutId id="2147483764" r:id="rId13"/>
    <p:sldLayoutId id="2147483806" r:id="rId14"/>
    <p:sldLayoutId id="2147483807" r:id="rId15"/>
    <p:sldLayoutId id="2147483821" r:id="rId16"/>
  </p:sldLayoutIdLst>
  <p:txStyles>
    <p:title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47" userDrawn="1">
          <p15:clr>
            <a:srgbClr val="F26B43"/>
          </p15:clr>
        </p15:guide>
        <p15:guide id="3" orient="horz" pos="3974" userDrawn="1">
          <p15:clr>
            <a:srgbClr val="F26B43"/>
          </p15:clr>
        </p15:guide>
        <p15:guide id="4" pos="7333" userDrawn="1">
          <p15:clr>
            <a:srgbClr val="F26B43"/>
          </p15:clr>
        </p15:guide>
        <p15:guide id="5" orient="horz" pos="17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BEEBB4A-64C3-B647-9A9B-0BFFDC0B6E91}"/>
              </a:ext>
            </a:extLst>
          </p:cNvPr>
          <p:cNvSpPr>
            <a:spLocks noGrp="1" noChangeArrowheads="1"/>
          </p:cNvSpPr>
          <p:nvPr>
            <p:ph type="title"/>
          </p:nvPr>
        </p:nvSpPr>
        <p:spPr bwMode="auto">
          <a:xfrm>
            <a:off x="558000" y="558000"/>
            <a:ext cx="110772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nb-NO" altLang="nb-NO" err="1"/>
              <a:t>Click</a:t>
            </a:r>
            <a:r>
              <a:rPr lang="nb-NO" altLang="nb-NO"/>
              <a:t> to </a:t>
            </a:r>
            <a:r>
              <a:rPr lang="nb-NO" altLang="nb-NO" err="1"/>
              <a:t>edit</a:t>
            </a:r>
            <a:r>
              <a:rPr lang="nb-NO" altLang="nb-NO"/>
              <a:t> Master </a:t>
            </a:r>
            <a:r>
              <a:rPr lang="nb-NO" altLang="nb-NO" err="1"/>
              <a:t>title</a:t>
            </a:r>
            <a:r>
              <a:rPr lang="nb-NO" altLang="nb-NO"/>
              <a:t> style</a:t>
            </a:r>
          </a:p>
        </p:txBody>
      </p:sp>
      <p:sp>
        <p:nvSpPr>
          <p:cNvPr id="12291" name="Rectangle 3">
            <a:extLst>
              <a:ext uri="{FF2B5EF4-FFF2-40B4-BE49-F238E27FC236}">
                <a16:creationId xmlns:a16="http://schemas.microsoft.com/office/drawing/2014/main" id="{24949DCF-4515-2441-BC1E-51E788000053}"/>
              </a:ext>
            </a:extLst>
          </p:cNvPr>
          <p:cNvSpPr>
            <a:spLocks noGrp="1" noChangeArrowheads="1"/>
          </p:cNvSpPr>
          <p:nvPr>
            <p:ph type="body" idx="1"/>
          </p:nvPr>
        </p:nvSpPr>
        <p:spPr bwMode="auto">
          <a:xfrm>
            <a:off x="558000" y="1812460"/>
            <a:ext cx="11077200" cy="409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b-NO" altLang="nb-NO"/>
              <a:t>Klikk for å legge til en undertittel</a:t>
            </a:r>
          </a:p>
          <a:p>
            <a:pPr lvl="1"/>
            <a:r>
              <a:rPr lang="nb-NO" altLang="nb-NO"/>
              <a:t>Second </a:t>
            </a:r>
            <a:r>
              <a:rPr lang="nb-NO" altLang="nb-NO" err="1"/>
              <a:t>level</a:t>
            </a:r>
            <a:endParaRPr lang="nb-NO" altLang="nb-NO"/>
          </a:p>
          <a:p>
            <a:pPr lvl="2"/>
            <a:r>
              <a:rPr lang="nb-NO" altLang="nb-NO"/>
              <a:t>Third </a:t>
            </a:r>
            <a:r>
              <a:rPr lang="nb-NO" altLang="nb-NO" err="1"/>
              <a:t>level</a:t>
            </a:r>
            <a:endParaRPr lang="nb-NO" altLang="nb-NO"/>
          </a:p>
          <a:p>
            <a:pPr lvl="3"/>
            <a:r>
              <a:rPr lang="nb-NO" altLang="nb-NO" err="1"/>
              <a:t>Fourth</a:t>
            </a:r>
            <a:r>
              <a:rPr lang="nb-NO" altLang="nb-NO"/>
              <a:t> </a:t>
            </a:r>
            <a:r>
              <a:rPr lang="nb-NO" altLang="nb-NO" err="1"/>
              <a:t>level</a:t>
            </a:r>
            <a:endParaRPr lang="nb-NO" altLang="nb-NO"/>
          </a:p>
          <a:p>
            <a:pPr lvl="4"/>
            <a:r>
              <a:rPr lang="nb-NO" altLang="nb-NO"/>
              <a:t>Fifth </a:t>
            </a:r>
            <a:r>
              <a:rPr lang="nb-NO" altLang="nb-NO" err="1"/>
              <a:t>level</a:t>
            </a:r>
            <a:endParaRPr lang="nb-NO" altLang="nb-NO"/>
          </a:p>
        </p:txBody>
      </p:sp>
      <p:grpSp>
        <p:nvGrpSpPr>
          <p:cNvPr id="18" name="Grafikk 22">
            <a:extLst>
              <a:ext uri="{FF2B5EF4-FFF2-40B4-BE49-F238E27FC236}">
                <a16:creationId xmlns:a16="http://schemas.microsoft.com/office/drawing/2014/main" id="{45388917-A4A4-BB44-A610-A243AC2FDAA1}"/>
              </a:ext>
            </a:extLst>
          </p:cNvPr>
          <p:cNvGrpSpPr/>
          <p:nvPr/>
        </p:nvGrpSpPr>
        <p:grpSpPr>
          <a:xfrm>
            <a:off x="558000" y="6120979"/>
            <a:ext cx="1461165" cy="3156908"/>
            <a:chOff x="558800" y="9999572"/>
            <a:chExt cx="1461165" cy="3156908"/>
          </a:xfrm>
        </p:grpSpPr>
        <p:sp>
          <p:nvSpPr>
            <p:cNvPr id="19" name="Friform 18">
              <a:extLst>
                <a:ext uri="{FF2B5EF4-FFF2-40B4-BE49-F238E27FC236}">
                  <a16:creationId xmlns:a16="http://schemas.microsoft.com/office/drawing/2014/main" id="{3EDD0BFF-2A70-724E-AC7C-20D66CD00F7E}"/>
                </a:ext>
              </a:extLst>
            </p:cNvPr>
            <p:cNvSpPr/>
            <p:nvPr/>
          </p:nvSpPr>
          <p:spPr>
            <a:xfrm>
              <a:off x="558800" y="9999572"/>
              <a:ext cx="1146175" cy="373999"/>
            </a:xfrm>
            <a:custGeom>
              <a:avLst/>
              <a:gdLst>
                <a:gd name="connsiteX0" fmla="*/ 1146175 w 1146175"/>
                <a:gd name="connsiteY0" fmla="*/ 231766 h 373999"/>
                <a:gd name="connsiteX1" fmla="*/ 1068070 w 1146175"/>
                <a:gd name="connsiteY1" fmla="*/ 170808 h 373999"/>
                <a:gd name="connsiteX2" fmla="*/ 1024890 w 1146175"/>
                <a:gd name="connsiteY2" fmla="*/ 163188 h 373999"/>
                <a:gd name="connsiteX3" fmla="*/ 1001395 w 1146175"/>
                <a:gd name="connsiteY3" fmla="*/ 144139 h 373999"/>
                <a:gd name="connsiteX4" fmla="*/ 1012190 w 1146175"/>
                <a:gd name="connsiteY4" fmla="*/ 130170 h 373999"/>
                <a:gd name="connsiteX5" fmla="*/ 1055370 w 1146175"/>
                <a:gd name="connsiteY5" fmla="*/ 125090 h 373999"/>
                <a:gd name="connsiteX6" fmla="*/ 1118870 w 1146175"/>
                <a:gd name="connsiteY6" fmla="*/ 128900 h 373999"/>
                <a:gd name="connsiteX7" fmla="*/ 1122680 w 1146175"/>
                <a:gd name="connsiteY7" fmla="*/ 129535 h 373999"/>
                <a:gd name="connsiteX8" fmla="*/ 1128395 w 1146175"/>
                <a:gd name="connsiteY8" fmla="*/ 92706 h 373999"/>
                <a:gd name="connsiteX9" fmla="*/ 1123950 w 1146175"/>
                <a:gd name="connsiteY9" fmla="*/ 91436 h 373999"/>
                <a:gd name="connsiteX10" fmla="*/ 1045210 w 1146175"/>
                <a:gd name="connsiteY10" fmla="*/ 86357 h 373999"/>
                <a:gd name="connsiteX11" fmla="*/ 949325 w 1146175"/>
                <a:gd name="connsiteY11" fmla="*/ 142869 h 373999"/>
                <a:gd name="connsiteX12" fmla="*/ 986790 w 1146175"/>
                <a:gd name="connsiteY12" fmla="*/ 193667 h 373999"/>
                <a:gd name="connsiteX13" fmla="*/ 1040130 w 1146175"/>
                <a:gd name="connsiteY13" fmla="*/ 205732 h 373999"/>
                <a:gd name="connsiteX14" fmla="*/ 1071245 w 1146175"/>
                <a:gd name="connsiteY14" fmla="*/ 212716 h 373999"/>
                <a:gd name="connsiteX15" fmla="*/ 1092835 w 1146175"/>
                <a:gd name="connsiteY15" fmla="*/ 233036 h 373999"/>
                <a:gd name="connsiteX16" fmla="*/ 1079500 w 1146175"/>
                <a:gd name="connsiteY16" fmla="*/ 250180 h 373999"/>
                <a:gd name="connsiteX17" fmla="*/ 1033780 w 1146175"/>
                <a:gd name="connsiteY17" fmla="*/ 257164 h 373999"/>
                <a:gd name="connsiteX18" fmla="*/ 962660 w 1146175"/>
                <a:gd name="connsiteY18" fmla="*/ 252720 h 373999"/>
                <a:gd name="connsiteX19" fmla="*/ 958850 w 1146175"/>
                <a:gd name="connsiteY19" fmla="*/ 252085 h 373999"/>
                <a:gd name="connsiteX20" fmla="*/ 958215 w 1146175"/>
                <a:gd name="connsiteY20" fmla="*/ 255895 h 373999"/>
                <a:gd name="connsiteX21" fmla="*/ 951865 w 1146175"/>
                <a:gd name="connsiteY21" fmla="*/ 290183 h 373999"/>
                <a:gd name="connsiteX22" fmla="*/ 956310 w 1146175"/>
                <a:gd name="connsiteY22" fmla="*/ 290818 h 373999"/>
                <a:gd name="connsiteX23" fmla="*/ 1035050 w 1146175"/>
                <a:gd name="connsiteY23" fmla="*/ 295263 h 373999"/>
                <a:gd name="connsiteX24" fmla="*/ 1146175 w 1146175"/>
                <a:gd name="connsiteY24" fmla="*/ 231766 h 373999"/>
                <a:gd name="connsiteX25" fmla="*/ 925830 w 1146175"/>
                <a:gd name="connsiteY25" fmla="*/ 231766 h 373999"/>
                <a:gd name="connsiteX26" fmla="*/ 847725 w 1146175"/>
                <a:gd name="connsiteY26" fmla="*/ 170808 h 373999"/>
                <a:gd name="connsiteX27" fmla="*/ 804545 w 1146175"/>
                <a:gd name="connsiteY27" fmla="*/ 163188 h 373999"/>
                <a:gd name="connsiteX28" fmla="*/ 781050 w 1146175"/>
                <a:gd name="connsiteY28" fmla="*/ 144139 h 373999"/>
                <a:gd name="connsiteX29" fmla="*/ 791845 w 1146175"/>
                <a:gd name="connsiteY29" fmla="*/ 130170 h 373999"/>
                <a:gd name="connsiteX30" fmla="*/ 835025 w 1146175"/>
                <a:gd name="connsiteY30" fmla="*/ 125090 h 373999"/>
                <a:gd name="connsiteX31" fmla="*/ 898525 w 1146175"/>
                <a:gd name="connsiteY31" fmla="*/ 128900 h 373999"/>
                <a:gd name="connsiteX32" fmla="*/ 902335 w 1146175"/>
                <a:gd name="connsiteY32" fmla="*/ 129535 h 373999"/>
                <a:gd name="connsiteX33" fmla="*/ 908050 w 1146175"/>
                <a:gd name="connsiteY33" fmla="*/ 92706 h 373999"/>
                <a:gd name="connsiteX34" fmla="*/ 903605 w 1146175"/>
                <a:gd name="connsiteY34" fmla="*/ 92071 h 373999"/>
                <a:gd name="connsiteX35" fmla="*/ 824865 w 1146175"/>
                <a:gd name="connsiteY35" fmla="*/ 86992 h 373999"/>
                <a:gd name="connsiteX36" fmla="*/ 728980 w 1146175"/>
                <a:gd name="connsiteY36" fmla="*/ 143504 h 373999"/>
                <a:gd name="connsiteX37" fmla="*/ 765810 w 1146175"/>
                <a:gd name="connsiteY37" fmla="*/ 194302 h 373999"/>
                <a:gd name="connsiteX38" fmla="*/ 819150 w 1146175"/>
                <a:gd name="connsiteY38" fmla="*/ 206367 h 373999"/>
                <a:gd name="connsiteX39" fmla="*/ 850265 w 1146175"/>
                <a:gd name="connsiteY39" fmla="*/ 213352 h 373999"/>
                <a:gd name="connsiteX40" fmla="*/ 871855 w 1146175"/>
                <a:gd name="connsiteY40" fmla="*/ 233671 h 373999"/>
                <a:gd name="connsiteX41" fmla="*/ 858520 w 1146175"/>
                <a:gd name="connsiteY41" fmla="*/ 250815 h 373999"/>
                <a:gd name="connsiteX42" fmla="*/ 812800 w 1146175"/>
                <a:gd name="connsiteY42" fmla="*/ 257800 h 373999"/>
                <a:gd name="connsiteX43" fmla="*/ 741680 w 1146175"/>
                <a:gd name="connsiteY43" fmla="*/ 253355 h 373999"/>
                <a:gd name="connsiteX44" fmla="*/ 737870 w 1146175"/>
                <a:gd name="connsiteY44" fmla="*/ 252720 h 373999"/>
                <a:gd name="connsiteX45" fmla="*/ 737235 w 1146175"/>
                <a:gd name="connsiteY45" fmla="*/ 256530 h 373999"/>
                <a:gd name="connsiteX46" fmla="*/ 730885 w 1146175"/>
                <a:gd name="connsiteY46" fmla="*/ 290818 h 373999"/>
                <a:gd name="connsiteX47" fmla="*/ 735330 w 1146175"/>
                <a:gd name="connsiteY47" fmla="*/ 291453 h 373999"/>
                <a:gd name="connsiteX48" fmla="*/ 814070 w 1146175"/>
                <a:gd name="connsiteY48" fmla="*/ 295898 h 373999"/>
                <a:gd name="connsiteX49" fmla="*/ 925830 w 1146175"/>
                <a:gd name="connsiteY49" fmla="*/ 231766 h 373999"/>
                <a:gd name="connsiteX50" fmla="*/ 695325 w 1146175"/>
                <a:gd name="connsiteY50" fmla="*/ 285738 h 373999"/>
                <a:gd name="connsiteX51" fmla="*/ 695325 w 1146175"/>
                <a:gd name="connsiteY51" fmla="*/ 88262 h 373999"/>
                <a:gd name="connsiteX52" fmla="*/ 641985 w 1146175"/>
                <a:gd name="connsiteY52" fmla="*/ 88262 h 373999"/>
                <a:gd name="connsiteX53" fmla="*/ 641985 w 1146175"/>
                <a:gd name="connsiteY53" fmla="*/ 253990 h 373999"/>
                <a:gd name="connsiteX54" fmla="*/ 601345 w 1146175"/>
                <a:gd name="connsiteY54" fmla="*/ 257164 h 373999"/>
                <a:gd name="connsiteX55" fmla="*/ 533400 w 1146175"/>
                <a:gd name="connsiteY55" fmla="*/ 205097 h 373999"/>
                <a:gd name="connsiteX56" fmla="*/ 533400 w 1146175"/>
                <a:gd name="connsiteY56" fmla="*/ 88262 h 373999"/>
                <a:gd name="connsiteX57" fmla="*/ 480695 w 1146175"/>
                <a:gd name="connsiteY57" fmla="*/ 88262 h 373999"/>
                <a:gd name="connsiteX58" fmla="*/ 480695 w 1146175"/>
                <a:gd name="connsiteY58" fmla="*/ 205732 h 373999"/>
                <a:gd name="connsiteX59" fmla="*/ 595630 w 1146175"/>
                <a:gd name="connsiteY59" fmla="*/ 295898 h 373999"/>
                <a:gd name="connsiteX60" fmla="*/ 641985 w 1146175"/>
                <a:gd name="connsiteY60" fmla="*/ 290818 h 373999"/>
                <a:gd name="connsiteX61" fmla="*/ 633095 w 1146175"/>
                <a:gd name="connsiteY61" fmla="*/ 325107 h 373999"/>
                <a:gd name="connsiteX62" fmla="*/ 581025 w 1146175"/>
                <a:gd name="connsiteY62" fmla="*/ 334631 h 373999"/>
                <a:gd name="connsiteX63" fmla="*/ 503555 w 1146175"/>
                <a:gd name="connsiteY63" fmla="*/ 327647 h 373999"/>
                <a:gd name="connsiteX64" fmla="*/ 497205 w 1146175"/>
                <a:gd name="connsiteY64" fmla="*/ 365745 h 373999"/>
                <a:gd name="connsiteX65" fmla="*/ 583565 w 1146175"/>
                <a:gd name="connsiteY65" fmla="*/ 374000 h 373999"/>
                <a:gd name="connsiteX66" fmla="*/ 695325 w 1146175"/>
                <a:gd name="connsiteY66" fmla="*/ 285738 h 373999"/>
                <a:gd name="connsiteX67" fmla="*/ 454025 w 1146175"/>
                <a:gd name="connsiteY67" fmla="*/ 292723 h 373999"/>
                <a:gd name="connsiteX68" fmla="*/ 335280 w 1146175"/>
                <a:gd name="connsiteY68" fmla="*/ 178428 h 373999"/>
                <a:gd name="connsiteX69" fmla="*/ 452120 w 1146175"/>
                <a:gd name="connsiteY69" fmla="*/ 88262 h 373999"/>
                <a:gd name="connsiteX70" fmla="*/ 384175 w 1146175"/>
                <a:gd name="connsiteY70" fmla="*/ 88262 h 373999"/>
                <a:gd name="connsiteX71" fmla="*/ 290195 w 1146175"/>
                <a:gd name="connsiteY71" fmla="*/ 160014 h 373999"/>
                <a:gd name="connsiteX72" fmla="*/ 279400 w 1146175"/>
                <a:gd name="connsiteY72" fmla="*/ 160014 h 373999"/>
                <a:gd name="connsiteX73" fmla="*/ 279400 w 1146175"/>
                <a:gd name="connsiteY73" fmla="*/ 0 h 373999"/>
                <a:gd name="connsiteX74" fmla="*/ 228600 w 1146175"/>
                <a:gd name="connsiteY74" fmla="*/ 0 h 373999"/>
                <a:gd name="connsiteX75" fmla="*/ 228600 w 1146175"/>
                <a:gd name="connsiteY75" fmla="*/ 293358 h 373999"/>
                <a:gd name="connsiteX76" fmla="*/ 279400 w 1146175"/>
                <a:gd name="connsiteY76" fmla="*/ 293358 h 373999"/>
                <a:gd name="connsiteX77" fmla="*/ 279400 w 1146175"/>
                <a:gd name="connsiteY77" fmla="*/ 197477 h 373999"/>
                <a:gd name="connsiteX78" fmla="*/ 288925 w 1146175"/>
                <a:gd name="connsiteY78" fmla="*/ 197477 h 373999"/>
                <a:gd name="connsiteX79" fmla="*/ 387350 w 1146175"/>
                <a:gd name="connsiteY79" fmla="*/ 293358 h 373999"/>
                <a:gd name="connsiteX80" fmla="*/ 454025 w 1146175"/>
                <a:gd name="connsiteY80" fmla="*/ 293358 h 373999"/>
                <a:gd name="connsiteX81" fmla="*/ 196850 w 1146175"/>
                <a:gd name="connsiteY81" fmla="*/ 231766 h 373999"/>
                <a:gd name="connsiteX82" fmla="*/ 118745 w 1146175"/>
                <a:gd name="connsiteY82" fmla="*/ 170808 h 373999"/>
                <a:gd name="connsiteX83" fmla="*/ 75565 w 1146175"/>
                <a:gd name="connsiteY83" fmla="*/ 163188 h 373999"/>
                <a:gd name="connsiteX84" fmla="*/ 52070 w 1146175"/>
                <a:gd name="connsiteY84" fmla="*/ 144139 h 373999"/>
                <a:gd name="connsiteX85" fmla="*/ 62865 w 1146175"/>
                <a:gd name="connsiteY85" fmla="*/ 130170 h 373999"/>
                <a:gd name="connsiteX86" fmla="*/ 106045 w 1146175"/>
                <a:gd name="connsiteY86" fmla="*/ 125090 h 373999"/>
                <a:gd name="connsiteX87" fmla="*/ 169545 w 1146175"/>
                <a:gd name="connsiteY87" fmla="*/ 128900 h 373999"/>
                <a:gd name="connsiteX88" fmla="*/ 173355 w 1146175"/>
                <a:gd name="connsiteY88" fmla="*/ 129535 h 373999"/>
                <a:gd name="connsiteX89" fmla="*/ 179070 w 1146175"/>
                <a:gd name="connsiteY89" fmla="*/ 92706 h 373999"/>
                <a:gd name="connsiteX90" fmla="*/ 174625 w 1146175"/>
                <a:gd name="connsiteY90" fmla="*/ 92071 h 373999"/>
                <a:gd name="connsiteX91" fmla="*/ 95885 w 1146175"/>
                <a:gd name="connsiteY91" fmla="*/ 86992 h 373999"/>
                <a:gd name="connsiteX92" fmla="*/ 0 w 1146175"/>
                <a:gd name="connsiteY92" fmla="*/ 143504 h 373999"/>
                <a:gd name="connsiteX93" fmla="*/ 36830 w 1146175"/>
                <a:gd name="connsiteY93" fmla="*/ 194302 h 373999"/>
                <a:gd name="connsiteX94" fmla="*/ 90170 w 1146175"/>
                <a:gd name="connsiteY94" fmla="*/ 206367 h 373999"/>
                <a:gd name="connsiteX95" fmla="*/ 121285 w 1146175"/>
                <a:gd name="connsiteY95" fmla="*/ 213352 h 373999"/>
                <a:gd name="connsiteX96" fmla="*/ 142875 w 1146175"/>
                <a:gd name="connsiteY96" fmla="*/ 233671 h 373999"/>
                <a:gd name="connsiteX97" fmla="*/ 129540 w 1146175"/>
                <a:gd name="connsiteY97" fmla="*/ 250815 h 373999"/>
                <a:gd name="connsiteX98" fmla="*/ 83820 w 1146175"/>
                <a:gd name="connsiteY98" fmla="*/ 257800 h 373999"/>
                <a:gd name="connsiteX99" fmla="*/ 12700 w 1146175"/>
                <a:gd name="connsiteY99" fmla="*/ 253355 h 373999"/>
                <a:gd name="connsiteX100" fmla="*/ 8890 w 1146175"/>
                <a:gd name="connsiteY100" fmla="*/ 252720 h 373999"/>
                <a:gd name="connsiteX101" fmla="*/ 8255 w 1146175"/>
                <a:gd name="connsiteY101" fmla="*/ 256530 h 373999"/>
                <a:gd name="connsiteX102" fmla="*/ 1905 w 1146175"/>
                <a:gd name="connsiteY102" fmla="*/ 290818 h 373999"/>
                <a:gd name="connsiteX103" fmla="*/ 6350 w 1146175"/>
                <a:gd name="connsiteY103" fmla="*/ 291453 h 373999"/>
                <a:gd name="connsiteX104" fmla="*/ 85090 w 1146175"/>
                <a:gd name="connsiteY104" fmla="*/ 295898 h 373999"/>
                <a:gd name="connsiteX105" fmla="*/ 196850 w 1146175"/>
                <a:gd name="connsiteY105" fmla="*/ 231766 h 37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46175" h="373999">
                  <a:moveTo>
                    <a:pt x="1146175" y="231766"/>
                  </a:moveTo>
                  <a:cubicBezTo>
                    <a:pt x="1146175" y="196842"/>
                    <a:pt x="1123315" y="179698"/>
                    <a:pt x="1068070" y="170808"/>
                  </a:cubicBezTo>
                  <a:cubicBezTo>
                    <a:pt x="1043940" y="166998"/>
                    <a:pt x="1029970" y="164458"/>
                    <a:pt x="1024890" y="163188"/>
                  </a:cubicBezTo>
                  <a:cubicBezTo>
                    <a:pt x="1008380" y="159379"/>
                    <a:pt x="1001395" y="153029"/>
                    <a:pt x="1001395" y="144139"/>
                  </a:cubicBezTo>
                  <a:cubicBezTo>
                    <a:pt x="1001395" y="137155"/>
                    <a:pt x="1003935" y="133980"/>
                    <a:pt x="1012190" y="130170"/>
                  </a:cubicBezTo>
                  <a:cubicBezTo>
                    <a:pt x="1020445" y="126995"/>
                    <a:pt x="1035050" y="125090"/>
                    <a:pt x="1055370" y="125090"/>
                  </a:cubicBezTo>
                  <a:cubicBezTo>
                    <a:pt x="1075055" y="125090"/>
                    <a:pt x="1094740" y="126360"/>
                    <a:pt x="1118870" y="128900"/>
                  </a:cubicBezTo>
                  <a:lnTo>
                    <a:pt x="1122680" y="129535"/>
                  </a:lnTo>
                  <a:lnTo>
                    <a:pt x="1128395" y="92706"/>
                  </a:lnTo>
                  <a:lnTo>
                    <a:pt x="1123950" y="91436"/>
                  </a:lnTo>
                  <a:cubicBezTo>
                    <a:pt x="1096645" y="88262"/>
                    <a:pt x="1066800" y="86357"/>
                    <a:pt x="1045210" y="86357"/>
                  </a:cubicBezTo>
                  <a:cubicBezTo>
                    <a:pt x="983615" y="86357"/>
                    <a:pt x="949325" y="104136"/>
                    <a:pt x="949325" y="142869"/>
                  </a:cubicBezTo>
                  <a:cubicBezTo>
                    <a:pt x="949325" y="166998"/>
                    <a:pt x="962660" y="185412"/>
                    <a:pt x="986790" y="193667"/>
                  </a:cubicBezTo>
                  <a:cubicBezTo>
                    <a:pt x="995680" y="196842"/>
                    <a:pt x="1014730" y="200652"/>
                    <a:pt x="1040130" y="205732"/>
                  </a:cubicBezTo>
                  <a:cubicBezTo>
                    <a:pt x="1058545" y="208907"/>
                    <a:pt x="1064895" y="210811"/>
                    <a:pt x="1071245" y="212716"/>
                  </a:cubicBezTo>
                  <a:cubicBezTo>
                    <a:pt x="1087120" y="218431"/>
                    <a:pt x="1092835" y="225416"/>
                    <a:pt x="1092835" y="233036"/>
                  </a:cubicBezTo>
                  <a:cubicBezTo>
                    <a:pt x="1092835" y="240020"/>
                    <a:pt x="1089025" y="245735"/>
                    <a:pt x="1079500" y="250180"/>
                  </a:cubicBezTo>
                  <a:cubicBezTo>
                    <a:pt x="1069975" y="254625"/>
                    <a:pt x="1054100" y="257164"/>
                    <a:pt x="1033780" y="257164"/>
                  </a:cubicBezTo>
                  <a:cubicBezTo>
                    <a:pt x="1013460" y="257164"/>
                    <a:pt x="993140" y="255895"/>
                    <a:pt x="962660" y="252720"/>
                  </a:cubicBezTo>
                  <a:lnTo>
                    <a:pt x="958850" y="252085"/>
                  </a:lnTo>
                  <a:lnTo>
                    <a:pt x="958215" y="255895"/>
                  </a:lnTo>
                  <a:lnTo>
                    <a:pt x="951865" y="290183"/>
                  </a:lnTo>
                  <a:lnTo>
                    <a:pt x="956310" y="290818"/>
                  </a:lnTo>
                  <a:cubicBezTo>
                    <a:pt x="986155" y="293358"/>
                    <a:pt x="1012825" y="295263"/>
                    <a:pt x="1035050" y="295263"/>
                  </a:cubicBezTo>
                  <a:cubicBezTo>
                    <a:pt x="1106170" y="295263"/>
                    <a:pt x="1146175" y="274944"/>
                    <a:pt x="1146175" y="231766"/>
                  </a:cubicBezTo>
                  <a:moveTo>
                    <a:pt x="925830" y="231766"/>
                  </a:moveTo>
                  <a:cubicBezTo>
                    <a:pt x="926465" y="196842"/>
                    <a:pt x="902970" y="179698"/>
                    <a:pt x="847725" y="170808"/>
                  </a:cubicBezTo>
                  <a:cubicBezTo>
                    <a:pt x="823595" y="166998"/>
                    <a:pt x="809625" y="164458"/>
                    <a:pt x="804545" y="163188"/>
                  </a:cubicBezTo>
                  <a:cubicBezTo>
                    <a:pt x="788035" y="159379"/>
                    <a:pt x="781050" y="153029"/>
                    <a:pt x="781050" y="144139"/>
                  </a:cubicBezTo>
                  <a:cubicBezTo>
                    <a:pt x="781050" y="137155"/>
                    <a:pt x="783590" y="133980"/>
                    <a:pt x="791845" y="130170"/>
                  </a:cubicBezTo>
                  <a:cubicBezTo>
                    <a:pt x="800100" y="126995"/>
                    <a:pt x="814705" y="125090"/>
                    <a:pt x="835025" y="125090"/>
                  </a:cubicBezTo>
                  <a:cubicBezTo>
                    <a:pt x="854710" y="125090"/>
                    <a:pt x="874395" y="126360"/>
                    <a:pt x="898525" y="128900"/>
                  </a:cubicBezTo>
                  <a:lnTo>
                    <a:pt x="902335" y="129535"/>
                  </a:lnTo>
                  <a:lnTo>
                    <a:pt x="908050" y="92706"/>
                  </a:lnTo>
                  <a:lnTo>
                    <a:pt x="903605" y="92071"/>
                  </a:lnTo>
                  <a:cubicBezTo>
                    <a:pt x="876300" y="88896"/>
                    <a:pt x="846455" y="86992"/>
                    <a:pt x="824865" y="86992"/>
                  </a:cubicBezTo>
                  <a:cubicBezTo>
                    <a:pt x="763270" y="86992"/>
                    <a:pt x="728980" y="104771"/>
                    <a:pt x="728980" y="143504"/>
                  </a:cubicBezTo>
                  <a:cubicBezTo>
                    <a:pt x="728980" y="167633"/>
                    <a:pt x="742315" y="186048"/>
                    <a:pt x="765810" y="194302"/>
                  </a:cubicBezTo>
                  <a:cubicBezTo>
                    <a:pt x="774700" y="197477"/>
                    <a:pt x="793750" y="201287"/>
                    <a:pt x="819150" y="206367"/>
                  </a:cubicBezTo>
                  <a:cubicBezTo>
                    <a:pt x="837565" y="209541"/>
                    <a:pt x="843915" y="211447"/>
                    <a:pt x="850265" y="213352"/>
                  </a:cubicBezTo>
                  <a:cubicBezTo>
                    <a:pt x="866140" y="219066"/>
                    <a:pt x="871855" y="226051"/>
                    <a:pt x="871855" y="233671"/>
                  </a:cubicBezTo>
                  <a:cubicBezTo>
                    <a:pt x="871855" y="240655"/>
                    <a:pt x="868045" y="246370"/>
                    <a:pt x="858520" y="250815"/>
                  </a:cubicBezTo>
                  <a:cubicBezTo>
                    <a:pt x="848995" y="255260"/>
                    <a:pt x="833120" y="257800"/>
                    <a:pt x="812800" y="257800"/>
                  </a:cubicBezTo>
                  <a:cubicBezTo>
                    <a:pt x="792480" y="257800"/>
                    <a:pt x="772160" y="256530"/>
                    <a:pt x="741680" y="253355"/>
                  </a:cubicBezTo>
                  <a:lnTo>
                    <a:pt x="737870" y="252720"/>
                  </a:lnTo>
                  <a:lnTo>
                    <a:pt x="737235" y="256530"/>
                  </a:lnTo>
                  <a:lnTo>
                    <a:pt x="730885" y="290818"/>
                  </a:lnTo>
                  <a:lnTo>
                    <a:pt x="735330" y="291453"/>
                  </a:lnTo>
                  <a:cubicBezTo>
                    <a:pt x="765175" y="293993"/>
                    <a:pt x="791845" y="295898"/>
                    <a:pt x="814070" y="295898"/>
                  </a:cubicBezTo>
                  <a:cubicBezTo>
                    <a:pt x="886460" y="295263"/>
                    <a:pt x="925830" y="274944"/>
                    <a:pt x="925830" y="231766"/>
                  </a:cubicBezTo>
                  <a:moveTo>
                    <a:pt x="695325" y="285738"/>
                  </a:moveTo>
                  <a:lnTo>
                    <a:pt x="695325" y="88262"/>
                  </a:lnTo>
                  <a:lnTo>
                    <a:pt x="641985" y="88262"/>
                  </a:lnTo>
                  <a:lnTo>
                    <a:pt x="641985" y="253990"/>
                  </a:lnTo>
                  <a:cubicBezTo>
                    <a:pt x="628015" y="255895"/>
                    <a:pt x="612140" y="257164"/>
                    <a:pt x="601345" y="257164"/>
                  </a:cubicBezTo>
                  <a:cubicBezTo>
                    <a:pt x="539750" y="257164"/>
                    <a:pt x="533400" y="238750"/>
                    <a:pt x="533400" y="205097"/>
                  </a:cubicBezTo>
                  <a:lnTo>
                    <a:pt x="533400" y="88262"/>
                  </a:lnTo>
                  <a:lnTo>
                    <a:pt x="480695" y="88262"/>
                  </a:lnTo>
                  <a:lnTo>
                    <a:pt x="480695" y="205732"/>
                  </a:lnTo>
                  <a:cubicBezTo>
                    <a:pt x="480695" y="278754"/>
                    <a:pt x="523875" y="295898"/>
                    <a:pt x="595630" y="295898"/>
                  </a:cubicBezTo>
                  <a:cubicBezTo>
                    <a:pt x="609600" y="295898"/>
                    <a:pt x="629920" y="293358"/>
                    <a:pt x="641985" y="290818"/>
                  </a:cubicBezTo>
                  <a:cubicBezTo>
                    <a:pt x="641985" y="302883"/>
                    <a:pt x="641350" y="316217"/>
                    <a:pt x="633095" y="325107"/>
                  </a:cubicBezTo>
                  <a:cubicBezTo>
                    <a:pt x="624840" y="333361"/>
                    <a:pt x="607695" y="334631"/>
                    <a:pt x="581025" y="334631"/>
                  </a:cubicBezTo>
                  <a:cubicBezTo>
                    <a:pt x="556895" y="334631"/>
                    <a:pt x="527685" y="331457"/>
                    <a:pt x="503555" y="327647"/>
                  </a:cubicBezTo>
                  <a:lnTo>
                    <a:pt x="497205" y="365745"/>
                  </a:lnTo>
                  <a:cubicBezTo>
                    <a:pt x="530225" y="371460"/>
                    <a:pt x="556895" y="374000"/>
                    <a:pt x="583565" y="374000"/>
                  </a:cubicBezTo>
                  <a:cubicBezTo>
                    <a:pt x="674370" y="373365"/>
                    <a:pt x="695325" y="347331"/>
                    <a:pt x="695325" y="285738"/>
                  </a:cubicBezTo>
                  <a:moveTo>
                    <a:pt x="454025" y="292723"/>
                  </a:moveTo>
                  <a:lnTo>
                    <a:pt x="335280" y="178428"/>
                  </a:lnTo>
                  <a:lnTo>
                    <a:pt x="452120" y="88262"/>
                  </a:lnTo>
                  <a:lnTo>
                    <a:pt x="384175" y="88262"/>
                  </a:lnTo>
                  <a:lnTo>
                    <a:pt x="290195" y="160014"/>
                  </a:lnTo>
                  <a:lnTo>
                    <a:pt x="279400" y="160014"/>
                  </a:lnTo>
                  <a:lnTo>
                    <a:pt x="279400" y="0"/>
                  </a:lnTo>
                  <a:lnTo>
                    <a:pt x="228600" y="0"/>
                  </a:lnTo>
                  <a:lnTo>
                    <a:pt x="228600" y="293358"/>
                  </a:lnTo>
                  <a:lnTo>
                    <a:pt x="279400" y="293358"/>
                  </a:lnTo>
                  <a:lnTo>
                    <a:pt x="279400" y="197477"/>
                  </a:lnTo>
                  <a:lnTo>
                    <a:pt x="288925" y="197477"/>
                  </a:lnTo>
                  <a:lnTo>
                    <a:pt x="387350" y="293358"/>
                  </a:lnTo>
                  <a:lnTo>
                    <a:pt x="454025" y="293358"/>
                  </a:lnTo>
                  <a:close/>
                  <a:moveTo>
                    <a:pt x="196850" y="231766"/>
                  </a:moveTo>
                  <a:cubicBezTo>
                    <a:pt x="197485" y="196842"/>
                    <a:pt x="173990" y="179698"/>
                    <a:pt x="118745" y="170808"/>
                  </a:cubicBezTo>
                  <a:cubicBezTo>
                    <a:pt x="94615" y="166998"/>
                    <a:pt x="80645" y="164458"/>
                    <a:pt x="75565" y="163188"/>
                  </a:cubicBezTo>
                  <a:cubicBezTo>
                    <a:pt x="59055" y="159379"/>
                    <a:pt x="52070" y="153029"/>
                    <a:pt x="52070" y="144139"/>
                  </a:cubicBezTo>
                  <a:cubicBezTo>
                    <a:pt x="52070" y="137155"/>
                    <a:pt x="54610" y="133980"/>
                    <a:pt x="62865" y="130170"/>
                  </a:cubicBezTo>
                  <a:cubicBezTo>
                    <a:pt x="71120" y="126995"/>
                    <a:pt x="85725" y="125090"/>
                    <a:pt x="106045" y="125090"/>
                  </a:cubicBezTo>
                  <a:cubicBezTo>
                    <a:pt x="125730" y="125090"/>
                    <a:pt x="145415" y="126360"/>
                    <a:pt x="169545" y="128900"/>
                  </a:cubicBezTo>
                  <a:lnTo>
                    <a:pt x="173355" y="129535"/>
                  </a:lnTo>
                  <a:lnTo>
                    <a:pt x="179070" y="92706"/>
                  </a:lnTo>
                  <a:lnTo>
                    <a:pt x="174625" y="92071"/>
                  </a:lnTo>
                  <a:cubicBezTo>
                    <a:pt x="147320" y="88896"/>
                    <a:pt x="117475" y="86992"/>
                    <a:pt x="95885" y="86992"/>
                  </a:cubicBezTo>
                  <a:cubicBezTo>
                    <a:pt x="34290" y="86992"/>
                    <a:pt x="0" y="104771"/>
                    <a:pt x="0" y="143504"/>
                  </a:cubicBezTo>
                  <a:cubicBezTo>
                    <a:pt x="0" y="167633"/>
                    <a:pt x="13335" y="186048"/>
                    <a:pt x="36830" y="194302"/>
                  </a:cubicBezTo>
                  <a:cubicBezTo>
                    <a:pt x="45720" y="197477"/>
                    <a:pt x="64770" y="201287"/>
                    <a:pt x="90170" y="206367"/>
                  </a:cubicBezTo>
                  <a:cubicBezTo>
                    <a:pt x="108585" y="209541"/>
                    <a:pt x="114935" y="211447"/>
                    <a:pt x="121285" y="213352"/>
                  </a:cubicBezTo>
                  <a:cubicBezTo>
                    <a:pt x="137160" y="219066"/>
                    <a:pt x="142875" y="226051"/>
                    <a:pt x="142875" y="233671"/>
                  </a:cubicBezTo>
                  <a:cubicBezTo>
                    <a:pt x="142875" y="240655"/>
                    <a:pt x="139065" y="246370"/>
                    <a:pt x="129540" y="250815"/>
                  </a:cubicBezTo>
                  <a:cubicBezTo>
                    <a:pt x="120015" y="255260"/>
                    <a:pt x="104140" y="257800"/>
                    <a:pt x="83820" y="257800"/>
                  </a:cubicBezTo>
                  <a:cubicBezTo>
                    <a:pt x="63500" y="257800"/>
                    <a:pt x="43180" y="256530"/>
                    <a:pt x="12700" y="253355"/>
                  </a:cubicBezTo>
                  <a:lnTo>
                    <a:pt x="8890" y="252720"/>
                  </a:lnTo>
                  <a:lnTo>
                    <a:pt x="8255" y="256530"/>
                  </a:lnTo>
                  <a:lnTo>
                    <a:pt x="1905" y="290818"/>
                  </a:lnTo>
                  <a:lnTo>
                    <a:pt x="6350" y="291453"/>
                  </a:lnTo>
                  <a:cubicBezTo>
                    <a:pt x="36195" y="293993"/>
                    <a:pt x="62865" y="295898"/>
                    <a:pt x="85090" y="295898"/>
                  </a:cubicBezTo>
                  <a:cubicBezTo>
                    <a:pt x="156845" y="295263"/>
                    <a:pt x="196850" y="274944"/>
                    <a:pt x="196850" y="231766"/>
                  </a:cubicBezTo>
                </a:path>
              </a:pathLst>
            </a:custGeom>
            <a:solidFill>
              <a:srgbClr val="000000"/>
            </a:solidFill>
            <a:ln w="635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D5A7A310-76C7-014E-AB90-CEEB553B5088}"/>
                </a:ext>
              </a:extLst>
            </p:cNvPr>
            <p:cNvSpPr/>
            <p:nvPr/>
          </p:nvSpPr>
          <p:spPr>
            <a:xfrm>
              <a:off x="1804631" y="10087834"/>
              <a:ext cx="215333" cy="262244"/>
            </a:xfrm>
            <a:custGeom>
              <a:avLst/>
              <a:gdLst>
                <a:gd name="connsiteX0" fmla="*/ 215303 w 215333"/>
                <a:gd name="connsiteY0" fmla="*/ 6985 h 262244"/>
                <a:gd name="connsiteX1" fmla="*/ 215303 w 215333"/>
                <a:gd name="connsiteY1" fmla="*/ 0 h 262244"/>
                <a:gd name="connsiteX2" fmla="*/ 38 w 215333"/>
                <a:gd name="connsiteY2" fmla="*/ 0 h 262244"/>
                <a:gd name="connsiteX3" fmla="*/ 38 w 215333"/>
                <a:gd name="connsiteY3" fmla="*/ 6985 h 262244"/>
                <a:gd name="connsiteX4" fmla="*/ 10833 w 215333"/>
                <a:gd name="connsiteY4" fmla="*/ 132075 h 262244"/>
                <a:gd name="connsiteX5" fmla="*/ 18453 w 215333"/>
                <a:gd name="connsiteY5" fmla="*/ 157473 h 262244"/>
                <a:gd name="connsiteX6" fmla="*/ 45123 w 215333"/>
                <a:gd name="connsiteY6" fmla="*/ 203827 h 262244"/>
                <a:gd name="connsiteX7" fmla="*/ 101003 w 215333"/>
                <a:gd name="connsiteY7" fmla="*/ 257799 h 262244"/>
                <a:gd name="connsiteX8" fmla="*/ 106718 w 215333"/>
                <a:gd name="connsiteY8" fmla="*/ 262244 h 262244"/>
                <a:gd name="connsiteX9" fmla="*/ 112433 w 215333"/>
                <a:gd name="connsiteY9" fmla="*/ 257799 h 262244"/>
                <a:gd name="connsiteX10" fmla="*/ 168313 w 215333"/>
                <a:gd name="connsiteY10" fmla="*/ 203827 h 262244"/>
                <a:gd name="connsiteX11" fmla="*/ 194983 w 215333"/>
                <a:gd name="connsiteY11" fmla="*/ 157473 h 262244"/>
                <a:gd name="connsiteX12" fmla="*/ 202603 w 215333"/>
                <a:gd name="connsiteY12" fmla="*/ 132075 h 262244"/>
                <a:gd name="connsiteX13" fmla="*/ 215303 w 215333"/>
                <a:gd name="connsiteY13" fmla="*/ 6985 h 26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333" h="262244">
                  <a:moveTo>
                    <a:pt x="215303" y="6985"/>
                  </a:moveTo>
                  <a:lnTo>
                    <a:pt x="215303" y="0"/>
                  </a:lnTo>
                  <a:lnTo>
                    <a:pt x="38" y="0"/>
                  </a:lnTo>
                  <a:lnTo>
                    <a:pt x="38" y="6985"/>
                  </a:lnTo>
                  <a:cubicBezTo>
                    <a:pt x="38" y="7620"/>
                    <a:pt x="-1232" y="79372"/>
                    <a:pt x="10833" y="132075"/>
                  </a:cubicBezTo>
                  <a:cubicBezTo>
                    <a:pt x="13373" y="141599"/>
                    <a:pt x="15913" y="149854"/>
                    <a:pt x="18453" y="157473"/>
                  </a:cubicBezTo>
                  <a:cubicBezTo>
                    <a:pt x="24803" y="173983"/>
                    <a:pt x="34328" y="189857"/>
                    <a:pt x="45123" y="203827"/>
                  </a:cubicBezTo>
                  <a:cubicBezTo>
                    <a:pt x="63538" y="227956"/>
                    <a:pt x="84493" y="244465"/>
                    <a:pt x="101003" y="257799"/>
                  </a:cubicBezTo>
                  <a:lnTo>
                    <a:pt x="106718" y="262244"/>
                  </a:lnTo>
                  <a:lnTo>
                    <a:pt x="112433" y="257799"/>
                  </a:lnTo>
                  <a:cubicBezTo>
                    <a:pt x="128943" y="244465"/>
                    <a:pt x="149898" y="227956"/>
                    <a:pt x="168313" y="203827"/>
                  </a:cubicBezTo>
                  <a:cubicBezTo>
                    <a:pt x="179743" y="189222"/>
                    <a:pt x="188633" y="173983"/>
                    <a:pt x="194983" y="157473"/>
                  </a:cubicBezTo>
                  <a:cubicBezTo>
                    <a:pt x="198158" y="150489"/>
                    <a:pt x="200698" y="141599"/>
                    <a:pt x="202603" y="132075"/>
                  </a:cubicBezTo>
                  <a:cubicBezTo>
                    <a:pt x="216573" y="79372"/>
                    <a:pt x="215303" y="7620"/>
                    <a:pt x="215303" y="6985"/>
                  </a:cubicBezTo>
                </a:path>
              </a:pathLst>
            </a:custGeom>
            <a:solidFill>
              <a:srgbClr val="000000"/>
            </a:solidFill>
            <a:ln w="6350"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9B69F780-574A-0942-9887-0887FC3B90DB}"/>
                </a:ext>
              </a:extLst>
            </p:cNvPr>
            <p:cNvSpPr/>
            <p:nvPr/>
          </p:nvSpPr>
          <p:spPr>
            <a:xfrm>
              <a:off x="1811616" y="10094818"/>
              <a:ext cx="201968" cy="192397"/>
            </a:xfrm>
            <a:custGeom>
              <a:avLst/>
              <a:gdLst>
                <a:gd name="connsiteX0" fmla="*/ 190538 w 201968"/>
                <a:gd name="connsiteY0" fmla="*/ 123185 h 192397"/>
                <a:gd name="connsiteX1" fmla="*/ 182919 w 201968"/>
                <a:gd name="connsiteY1" fmla="*/ 147314 h 192397"/>
                <a:gd name="connsiteX2" fmla="*/ 156883 w 201968"/>
                <a:gd name="connsiteY2" fmla="*/ 192397 h 192397"/>
                <a:gd name="connsiteX3" fmla="*/ 156883 w 201968"/>
                <a:gd name="connsiteY3" fmla="*/ 192397 h 192397"/>
                <a:gd name="connsiteX4" fmla="*/ 43854 w 201968"/>
                <a:gd name="connsiteY4" fmla="*/ 192397 h 192397"/>
                <a:gd name="connsiteX5" fmla="*/ 100369 w 201968"/>
                <a:gd name="connsiteY5" fmla="*/ 123185 h 192397"/>
                <a:gd name="connsiteX6" fmla="*/ 10833 w 201968"/>
                <a:gd name="connsiteY6" fmla="*/ 123185 h 192397"/>
                <a:gd name="connsiteX7" fmla="*/ 38 w 201968"/>
                <a:gd name="connsiteY7" fmla="*/ 0 h 192397"/>
                <a:gd name="connsiteX8" fmla="*/ 101004 w 201968"/>
                <a:gd name="connsiteY8" fmla="*/ 123185 h 192397"/>
                <a:gd name="connsiteX9" fmla="*/ 201969 w 201968"/>
                <a:gd name="connsiteY9" fmla="*/ 0 h 192397"/>
                <a:gd name="connsiteX10" fmla="*/ 190538 w 201968"/>
                <a:gd name="connsiteY10" fmla="*/ 123185 h 19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968" h="192397">
                  <a:moveTo>
                    <a:pt x="190538" y="123185"/>
                  </a:moveTo>
                  <a:cubicBezTo>
                    <a:pt x="188633" y="132075"/>
                    <a:pt x="186094" y="140329"/>
                    <a:pt x="182919" y="147314"/>
                  </a:cubicBezTo>
                  <a:cubicBezTo>
                    <a:pt x="175933" y="164458"/>
                    <a:pt x="167044" y="179698"/>
                    <a:pt x="156883" y="192397"/>
                  </a:cubicBezTo>
                  <a:lnTo>
                    <a:pt x="156883" y="192397"/>
                  </a:lnTo>
                  <a:lnTo>
                    <a:pt x="43854" y="192397"/>
                  </a:lnTo>
                  <a:lnTo>
                    <a:pt x="100369" y="123185"/>
                  </a:lnTo>
                  <a:lnTo>
                    <a:pt x="10833" y="123185"/>
                  </a:lnTo>
                  <a:cubicBezTo>
                    <a:pt x="-1231" y="71117"/>
                    <a:pt x="38" y="0"/>
                    <a:pt x="38" y="0"/>
                  </a:cubicBezTo>
                  <a:lnTo>
                    <a:pt x="101004" y="123185"/>
                  </a:lnTo>
                  <a:lnTo>
                    <a:pt x="201969" y="0"/>
                  </a:lnTo>
                  <a:cubicBezTo>
                    <a:pt x="201333" y="0"/>
                    <a:pt x="202604" y="71117"/>
                    <a:pt x="190538" y="123185"/>
                  </a:cubicBezTo>
                </a:path>
              </a:pathLst>
            </a:custGeom>
            <a:solidFill>
              <a:srgbClr val="FFFFFF"/>
            </a:solidFill>
            <a:ln w="6350" cap="flat">
              <a:noFill/>
              <a:prstDash val="solid"/>
              <a:miter/>
            </a:ln>
          </p:spPr>
          <p:txBody>
            <a:bodyPr rtlCol="0" anchor="ctr"/>
            <a:lstStyle/>
            <a:p>
              <a:endParaRPr lang="nb-NO"/>
            </a:p>
          </p:txBody>
        </p:sp>
      </p:grpSp>
      <p:grpSp>
        <p:nvGrpSpPr>
          <p:cNvPr id="24" name="Grafikk 22">
            <a:extLst>
              <a:ext uri="{FF2B5EF4-FFF2-40B4-BE49-F238E27FC236}">
                <a16:creationId xmlns:a16="http://schemas.microsoft.com/office/drawing/2014/main" id="{45388917-A4A4-BB44-A610-A243AC2FDAA1}"/>
              </a:ext>
            </a:extLst>
          </p:cNvPr>
          <p:cNvGrpSpPr/>
          <p:nvPr/>
        </p:nvGrpSpPr>
        <p:grpSpPr>
          <a:xfrm>
            <a:off x="10371772" y="6112217"/>
            <a:ext cx="1253490" cy="3162268"/>
            <a:chOff x="10379709" y="9998937"/>
            <a:chExt cx="1253490" cy="3162268"/>
          </a:xfrm>
        </p:grpSpPr>
        <p:sp>
          <p:nvSpPr>
            <p:cNvPr id="25" name="Friform 24">
              <a:extLst>
                <a:ext uri="{FF2B5EF4-FFF2-40B4-BE49-F238E27FC236}">
                  <a16:creationId xmlns:a16="http://schemas.microsoft.com/office/drawing/2014/main" id="{DD1B266F-ED1A-BF4D-B9E3-06ACBED66E3B}"/>
                </a:ext>
              </a:extLst>
            </p:cNvPr>
            <p:cNvSpPr/>
            <p:nvPr/>
          </p:nvSpPr>
          <p:spPr>
            <a:xfrm>
              <a:off x="11259184" y="9998937"/>
              <a:ext cx="374015" cy="373999"/>
            </a:xfrm>
            <a:custGeom>
              <a:avLst/>
              <a:gdLst>
                <a:gd name="connsiteX0" fmla="*/ 69850 w 374015"/>
                <a:gd name="connsiteY0" fmla="*/ 374000 h 373999"/>
                <a:gd name="connsiteX1" fmla="*/ 82550 w 374015"/>
                <a:gd name="connsiteY1" fmla="*/ 374000 h 373999"/>
                <a:gd name="connsiteX2" fmla="*/ 82550 w 374015"/>
                <a:gd name="connsiteY2" fmla="*/ 1905 h 373999"/>
                <a:gd name="connsiteX3" fmla="*/ 69850 w 374015"/>
                <a:gd name="connsiteY3" fmla="*/ 0 h 373999"/>
                <a:gd name="connsiteX4" fmla="*/ 69850 w 374015"/>
                <a:gd name="connsiteY4" fmla="*/ 374000 h 373999"/>
                <a:gd name="connsiteX5" fmla="*/ 311150 w 374015"/>
                <a:gd name="connsiteY5" fmla="*/ 374000 h 373999"/>
                <a:gd name="connsiteX6" fmla="*/ 327025 w 374015"/>
                <a:gd name="connsiteY6" fmla="*/ 374000 h 373999"/>
                <a:gd name="connsiteX7" fmla="*/ 327025 w 374015"/>
                <a:gd name="connsiteY7" fmla="*/ 374000 h 373999"/>
                <a:gd name="connsiteX8" fmla="*/ 327660 w 374015"/>
                <a:gd name="connsiteY8" fmla="*/ 374000 h 373999"/>
                <a:gd name="connsiteX9" fmla="*/ 340360 w 374015"/>
                <a:gd name="connsiteY9" fmla="*/ 372095 h 373999"/>
                <a:gd name="connsiteX10" fmla="*/ 340360 w 374015"/>
                <a:gd name="connsiteY10" fmla="*/ 271769 h 373999"/>
                <a:gd name="connsiteX11" fmla="*/ 311150 w 374015"/>
                <a:gd name="connsiteY11" fmla="*/ 240655 h 373999"/>
                <a:gd name="connsiteX12" fmla="*/ 311150 w 374015"/>
                <a:gd name="connsiteY12" fmla="*/ 374000 h 373999"/>
                <a:gd name="connsiteX13" fmla="*/ 274320 w 374015"/>
                <a:gd name="connsiteY13" fmla="*/ 374000 h 373999"/>
                <a:gd name="connsiteX14" fmla="*/ 302260 w 374015"/>
                <a:gd name="connsiteY14" fmla="*/ 374000 h 373999"/>
                <a:gd name="connsiteX15" fmla="*/ 302260 w 374015"/>
                <a:gd name="connsiteY15" fmla="*/ 231766 h 373999"/>
                <a:gd name="connsiteX16" fmla="*/ 274320 w 374015"/>
                <a:gd name="connsiteY16" fmla="*/ 201287 h 373999"/>
                <a:gd name="connsiteX17" fmla="*/ 274320 w 374015"/>
                <a:gd name="connsiteY17" fmla="*/ 374000 h 373999"/>
                <a:gd name="connsiteX18" fmla="*/ 352425 w 374015"/>
                <a:gd name="connsiteY18" fmla="*/ 286373 h 373999"/>
                <a:gd name="connsiteX19" fmla="*/ 344170 w 374015"/>
                <a:gd name="connsiteY19" fmla="*/ 277484 h 373999"/>
                <a:gd name="connsiteX20" fmla="*/ 344170 w 374015"/>
                <a:gd name="connsiteY20" fmla="*/ 371460 h 373999"/>
                <a:gd name="connsiteX21" fmla="*/ 374015 w 374015"/>
                <a:gd name="connsiteY21" fmla="*/ 327646 h 373999"/>
                <a:gd name="connsiteX22" fmla="*/ 352425 w 374015"/>
                <a:gd name="connsiteY22" fmla="*/ 286373 h 373999"/>
                <a:gd name="connsiteX23" fmla="*/ 234950 w 374015"/>
                <a:gd name="connsiteY23" fmla="*/ 374000 h 373999"/>
                <a:gd name="connsiteX24" fmla="*/ 261620 w 374015"/>
                <a:gd name="connsiteY24" fmla="*/ 374000 h 373999"/>
                <a:gd name="connsiteX25" fmla="*/ 261620 w 374015"/>
                <a:gd name="connsiteY25" fmla="*/ 187952 h 373999"/>
                <a:gd name="connsiteX26" fmla="*/ 234950 w 374015"/>
                <a:gd name="connsiteY26" fmla="*/ 158744 h 373999"/>
                <a:gd name="connsiteX27" fmla="*/ 234950 w 374015"/>
                <a:gd name="connsiteY27" fmla="*/ 374000 h 373999"/>
                <a:gd name="connsiteX28" fmla="*/ 151130 w 374015"/>
                <a:gd name="connsiteY28" fmla="*/ 374000 h 373999"/>
                <a:gd name="connsiteX29" fmla="*/ 173990 w 374015"/>
                <a:gd name="connsiteY29" fmla="*/ 374000 h 373999"/>
                <a:gd name="connsiteX30" fmla="*/ 173990 w 374015"/>
                <a:gd name="connsiteY30" fmla="*/ 92706 h 373999"/>
                <a:gd name="connsiteX31" fmla="*/ 151130 w 374015"/>
                <a:gd name="connsiteY31" fmla="*/ 67942 h 373999"/>
                <a:gd name="connsiteX32" fmla="*/ 151130 w 374015"/>
                <a:gd name="connsiteY32" fmla="*/ 374000 h 373999"/>
                <a:gd name="connsiteX33" fmla="*/ 109220 w 374015"/>
                <a:gd name="connsiteY33" fmla="*/ 22859 h 373999"/>
                <a:gd name="connsiteX34" fmla="*/ 109220 w 374015"/>
                <a:gd name="connsiteY34" fmla="*/ 374000 h 373999"/>
                <a:gd name="connsiteX35" fmla="*/ 125730 w 374015"/>
                <a:gd name="connsiteY35" fmla="*/ 374000 h 373999"/>
                <a:gd name="connsiteX36" fmla="*/ 125730 w 374015"/>
                <a:gd name="connsiteY36" fmla="*/ 41273 h 373999"/>
                <a:gd name="connsiteX37" fmla="*/ 111760 w 374015"/>
                <a:gd name="connsiteY37" fmla="*/ 26034 h 373999"/>
                <a:gd name="connsiteX38" fmla="*/ 109220 w 374015"/>
                <a:gd name="connsiteY38" fmla="*/ 22859 h 373999"/>
                <a:gd name="connsiteX39" fmla="*/ 33655 w 374015"/>
                <a:gd name="connsiteY39" fmla="*/ 374000 h 373999"/>
                <a:gd name="connsiteX40" fmla="*/ 41910 w 374015"/>
                <a:gd name="connsiteY40" fmla="*/ 374000 h 373999"/>
                <a:gd name="connsiteX41" fmla="*/ 41910 w 374015"/>
                <a:gd name="connsiteY41" fmla="*/ 0 h 373999"/>
                <a:gd name="connsiteX42" fmla="*/ 33655 w 374015"/>
                <a:gd name="connsiteY42" fmla="*/ 0 h 373999"/>
                <a:gd name="connsiteX43" fmla="*/ 33655 w 374015"/>
                <a:gd name="connsiteY43" fmla="*/ 374000 h 373999"/>
                <a:gd name="connsiteX44" fmla="*/ 0 w 374015"/>
                <a:gd name="connsiteY44" fmla="*/ 374000 h 373999"/>
                <a:gd name="connsiteX45" fmla="*/ 4445 w 374015"/>
                <a:gd name="connsiteY45" fmla="*/ 374000 h 373999"/>
                <a:gd name="connsiteX46" fmla="*/ 4445 w 374015"/>
                <a:gd name="connsiteY46" fmla="*/ 0 h 373999"/>
                <a:gd name="connsiteX47" fmla="*/ 0 w 374015"/>
                <a:gd name="connsiteY47" fmla="*/ 0 h 373999"/>
                <a:gd name="connsiteX48" fmla="*/ 0 w 374015"/>
                <a:gd name="connsiteY48" fmla="*/ 374000 h 373999"/>
                <a:gd name="connsiteX49" fmla="*/ 193675 w 374015"/>
                <a:gd name="connsiteY49" fmla="*/ 374000 h 373999"/>
                <a:gd name="connsiteX50" fmla="*/ 218440 w 374015"/>
                <a:gd name="connsiteY50" fmla="*/ 374000 h 373999"/>
                <a:gd name="connsiteX51" fmla="*/ 218440 w 374015"/>
                <a:gd name="connsiteY51" fmla="*/ 140964 h 373999"/>
                <a:gd name="connsiteX52" fmla="*/ 193675 w 374015"/>
                <a:gd name="connsiteY52" fmla="*/ 113661 h 373999"/>
                <a:gd name="connsiteX53" fmla="*/ 193675 w 374015"/>
                <a:gd name="connsiteY53" fmla="*/ 374000 h 37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4015" h="373999">
                  <a:moveTo>
                    <a:pt x="69850" y="374000"/>
                  </a:moveTo>
                  <a:lnTo>
                    <a:pt x="82550" y="374000"/>
                  </a:lnTo>
                  <a:lnTo>
                    <a:pt x="82550" y="1905"/>
                  </a:lnTo>
                  <a:cubicBezTo>
                    <a:pt x="78740" y="635"/>
                    <a:pt x="74930" y="0"/>
                    <a:pt x="69850" y="0"/>
                  </a:cubicBezTo>
                  <a:lnTo>
                    <a:pt x="69850" y="374000"/>
                  </a:lnTo>
                  <a:close/>
                  <a:moveTo>
                    <a:pt x="311150" y="374000"/>
                  </a:moveTo>
                  <a:lnTo>
                    <a:pt x="327025" y="374000"/>
                  </a:lnTo>
                  <a:lnTo>
                    <a:pt x="327025" y="374000"/>
                  </a:lnTo>
                  <a:cubicBezTo>
                    <a:pt x="327025" y="374000"/>
                    <a:pt x="327660" y="374000"/>
                    <a:pt x="327660" y="374000"/>
                  </a:cubicBezTo>
                  <a:cubicBezTo>
                    <a:pt x="332105" y="374000"/>
                    <a:pt x="336550" y="373365"/>
                    <a:pt x="340360" y="372095"/>
                  </a:cubicBezTo>
                  <a:lnTo>
                    <a:pt x="340360" y="271769"/>
                  </a:lnTo>
                  <a:cubicBezTo>
                    <a:pt x="333375" y="264149"/>
                    <a:pt x="323215" y="253355"/>
                    <a:pt x="311150" y="240655"/>
                  </a:cubicBezTo>
                  <a:lnTo>
                    <a:pt x="311150" y="374000"/>
                  </a:lnTo>
                  <a:close/>
                  <a:moveTo>
                    <a:pt x="274320" y="374000"/>
                  </a:moveTo>
                  <a:lnTo>
                    <a:pt x="302260" y="374000"/>
                  </a:lnTo>
                  <a:lnTo>
                    <a:pt x="302260" y="231766"/>
                  </a:lnTo>
                  <a:cubicBezTo>
                    <a:pt x="293370" y="222241"/>
                    <a:pt x="283845" y="212081"/>
                    <a:pt x="274320" y="201287"/>
                  </a:cubicBezTo>
                  <a:lnTo>
                    <a:pt x="274320" y="374000"/>
                  </a:lnTo>
                  <a:close/>
                  <a:moveTo>
                    <a:pt x="352425" y="286373"/>
                  </a:moveTo>
                  <a:cubicBezTo>
                    <a:pt x="351790" y="285738"/>
                    <a:pt x="348615" y="282563"/>
                    <a:pt x="344170" y="277484"/>
                  </a:cubicBezTo>
                  <a:lnTo>
                    <a:pt x="344170" y="371460"/>
                  </a:lnTo>
                  <a:cubicBezTo>
                    <a:pt x="361315" y="364475"/>
                    <a:pt x="374015" y="347966"/>
                    <a:pt x="374015" y="327646"/>
                  </a:cubicBezTo>
                  <a:cubicBezTo>
                    <a:pt x="374015" y="309232"/>
                    <a:pt x="367030" y="301613"/>
                    <a:pt x="352425" y="286373"/>
                  </a:cubicBezTo>
                  <a:moveTo>
                    <a:pt x="234950" y="374000"/>
                  </a:moveTo>
                  <a:lnTo>
                    <a:pt x="261620" y="374000"/>
                  </a:lnTo>
                  <a:lnTo>
                    <a:pt x="261620" y="187952"/>
                  </a:lnTo>
                  <a:cubicBezTo>
                    <a:pt x="252730" y="178428"/>
                    <a:pt x="243840" y="168903"/>
                    <a:pt x="234950" y="158744"/>
                  </a:cubicBezTo>
                  <a:lnTo>
                    <a:pt x="234950" y="374000"/>
                  </a:lnTo>
                  <a:close/>
                  <a:moveTo>
                    <a:pt x="151130" y="374000"/>
                  </a:moveTo>
                  <a:lnTo>
                    <a:pt x="173990" y="374000"/>
                  </a:lnTo>
                  <a:lnTo>
                    <a:pt x="173990" y="92706"/>
                  </a:lnTo>
                  <a:cubicBezTo>
                    <a:pt x="165735" y="83817"/>
                    <a:pt x="158115" y="75562"/>
                    <a:pt x="151130" y="67942"/>
                  </a:cubicBezTo>
                  <a:lnTo>
                    <a:pt x="151130" y="374000"/>
                  </a:lnTo>
                  <a:close/>
                  <a:moveTo>
                    <a:pt x="109220" y="22859"/>
                  </a:moveTo>
                  <a:lnTo>
                    <a:pt x="109220" y="374000"/>
                  </a:lnTo>
                  <a:lnTo>
                    <a:pt x="125730" y="374000"/>
                  </a:lnTo>
                  <a:lnTo>
                    <a:pt x="125730" y="41273"/>
                  </a:lnTo>
                  <a:cubicBezTo>
                    <a:pt x="118745" y="33654"/>
                    <a:pt x="113665" y="28574"/>
                    <a:pt x="111760" y="26034"/>
                  </a:cubicBezTo>
                  <a:cubicBezTo>
                    <a:pt x="111125" y="24764"/>
                    <a:pt x="110490" y="24129"/>
                    <a:pt x="109220" y="22859"/>
                  </a:cubicBezTo>
                  <a:moveTo>
                    <a:pt x="33655" y="374000"/>
                  </a:moveTo>
                  <a:lnTo>
                    <a:pt x="41910" y="374000"/>
                  </a:lnTo>
                  <a:lnTo>
                    <a:pt x="41910" y="0"/>
                  </a:lnTo>
                  <a:lnTo>
                    <a:pt x="33655" y="0"/>
                  </a:lnTo>
                  <a:lnTo>
                    <a:pt x="33655" y="374000"/>
                  </a:lnTo>
                  <a:close/>
                  <a:moveTo>
                    <a:pt x="0" y="374000"/>
                  </a:moveTo>
                  <a:lnTo>
                    <a:pt x="4445" y="374000"/>
                  </a:lnTo>
                  <a:lnTo>
                    <a:pt x="4445" y="0"/>
                  </a:lnTo>
                  <a:lnTo>
                    <a:pt x="0" y="0"/>
                  </a:lnTo>
                  <a:lnTo>
                    <a:pt x="0" y="374000"/>
                  </a:lnTo>
                  <a:close/>
                  <a:moveTo>
                    <a:pt x="193675" y="374000"/>
                  </a:moveTo>
                  <a:lnTo>
                    <a:pt x="218440" y="374000"/>
                  </a:lnTo>
                  <a:lnTo>
                    <a:pt x="218440" y="140964"/>
                  </a:lnTo>
                  <a:cubicBezTo>
                    <a:pt x="210185" y="132075"/>
                    <a:pt x="201295" y="122550"/>
                    <a:pt x="193675" y="113661"/>
                  </a:cubicBezTo>
                  <a:lnTo>
                    <a:pt x="193675" y="374000"/>
                  </a:lnTo>
                  <a:close/>
                </a:path>
              </a:pathLst>
            </a:custGeom>
            <a:solidFill>
              <a:srgbClr val="D2492A"/>
            </a:solidFill>
            <a:ln w="6350"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138FF664-B226-AD45-9EAB-3A325224F4D3}"/>
                </a:ext>
              </a:extLst>
            </p:cNvPr>
            <p:cNvSpPr/>
            <p:nvPr/>
          </p:nvSpPr>
          <p:spPr>
            <a:xfrm>
              <a:off x="10379709" y="9998937"/>
              <a:ext cx="374015" cy="373999"/>
            </a:xfrm>
            <a:custGeom>
              <a:avLst/>
              <a:gdLst>
                <a:gd name="connsiteX0" fmla="*/ 326390 w 374015"/>
                <a:gd name="connsiteY0" fmla="*/ 635 h 373999"/>
                <a:gd name="connsiteX1" fmla="*/ 326390 w 374015"/>
                <a:gd name="connsiteY1" fmla="*/ 635 h 373999"/>
                <a:gd name="connsiteX2" fmla="*/ 310515 w 374015"/>
                <a:gd name="connsiteY2" fmla="*/ 635 h 373999"/>
                <a:gd name="connsiteX3" fmla="*/ 310515 w 374015"/>
                <a:gd name="connsiteY3" fmla="*/ 133979 h 373999"/>
                <a:gd name="connsiteX4" fmla="*/ 339725 w 374015"/>
                <a:gd name="connsiteY4" fmla="*/ 102866 h 373999"/>
                <a:gd name="connsiteX5" fmla="*/ 339725 w 374015"/>
                <a:gd name="connsiteY5" fmla="*/ 2540 h 373999"/>
                <a:gd name="connsiteX6" fmla="*/ 327025 w 374015"/>
                <a:gd name="connsiteY6" fmla="*/ 635 h 373999"/>
                <a:gd name="connsiteX7" fmla="*/ 326390 w 374015"/>
                <a:gd name="connsiteY7" fmla="*/ 635 h 373999"/>
                <a:gd name="connsiteX8" fmla="*/ 344170 w 374015"/>
                <a:gd name="connsiteY8" fmla="*/ 3810 h 373999"/>
                <a:gd name="connsiteX9" fmla="*/ 344170 w 374015"/>
                <a:gd name="connsiteY9" fmla="*/ 97786 h 373999"/>
                <a:gd name="connsiteX10" fmla="*/ 352425 w 374015"/>
                <a:gd name="connsiteY10" fmla="*/ 88896 h 373999"/>
                <a:gd name="connsiteX11" fmla="*/ 374015 w 374015"/>
                <a:gd name="connsiteY11" fmla="*/ 47623 h 373999"/>
                <a:gd name="connsiteX12" fmla="*/ 344170 w 374015"/>
                <a:gd name="connsiteY12" fmla="*/ 3810 h 373999"/>
                <a:gd name="connsiteX13" fmla="*/ 33655 w 374015"/>
                <a:gd name="connsiteY13" fmla="*/ 374000 h 373999"/>
                <a:gd name="connsiteX14" fmla="*/ 41910 w 374015"/>
                <a:gd name="connsiteY14" fmla="*/ 374000 h 373999"/>
                <a:gd name="connsiteX15" fmla="*/ 41910 w 374015"/>
                <a:gd name="connsiteY15" fmla="*/ 0 h 373999"/>
                <a:gd name="connsiteX16" fmla="*/ 33655 w 374015"/>
                <a:gd name="connsiteY16" fmla="*/ 0 h 373999"/>
                <a:gd name="connsiteX17" fmla="*/ 33655 w 374015"/>
                <a:gd name="connsiteY17" fmla="*/ 374000 h 373999"/>
                <a:gd name="connsiteX18" fmla="*/ 109220 w 374015"/>
                <a:gd name="connsiteY18" fmla="*/ 351776 h 373999"/>
                <a:gd name="connsiteX19" fmla="*/ 111760 w 374015"/>
                <a:gd name="connsiteY19" fmla="*/ 349236 h 373999"/>
                <a:gd name="connsiteX20" fmla="*/ 125730 w 374015"/>
                <a:gd name="connsiteY20" fmla="*/ 333996 h 373999"/>
                <a:gd name="connsiteX21" fmla="*/ 125730 w 374015"/>
                <a:gd name="connsiteY21" fmla="*/ 635 h 373999"/>
                <a:gd name="connsiteX22" fmla="*/ 109220 w 374015"/>
                <a:gd name="connsiteY22" fmla="*/ 635 h 373999"/>
                <a:gd name="connsiteX23" fmla="*/ 109220 w 374015"/>
                <a:gd name="connsiteY23" fmla="*/ 351776 h 373999"/>
                <a:gd name="connsiteX24" fmla="*/ 193675 w 374015"/>
                <a:gd name="connsiteY24" fmla="*/ 260339 h 373999"/>
                <a:gd name="connsiteX25" fmla="*/ 218440 w 374015"/>
                <a:gd name="connsiteY25" fmla="*/ 233036 h 373999"/>
                <a:gd name="connsiteX26" fmla="*/ 218440 w 374015"/>
                <a:gd name="connsiteY26" fmla="*/ 0 h 373999"/>
                <a:gd name="connsiteX27" fmla="*/ 193675 w 374015"/>
                <a:gd name="connsiteY27" fmla="*/ 0 h 373999"/>
                <a:gd name="connsiteX28" fmla="*/ 193675 w 374015"/>
                <a:gd name="connsiteY28" fmla="*/ 260339 h 373999"/>
                <a:gd name="connsiteX29" fmla="*/ 151130 w 374015"/>
                <a:gd name="connsiteY29" fmla="*/ 306692 h 373999"/>
                <a:gd name="connsiteX30" fmla="*/ 173990 w 374015"/>
                <a:gd name="connsiteY30" fmla="*/ 281929 h 373999"/>
                <a:gd name="connsiteX31" fmla="*/ 173990 w 374015"/>
                <a:gd name="connsiteY31" fmla="*/ 635 h 373999"/>
                <a:gd name="connsiteX32" fmla="*/ 151130 w 374015"/>
                <a:gd name="connsiteY32" fmla="*/ 635 h 373999"/>
                <a:gd name="connsiteX33" fmla="*/ 151130 w 374015"/>
                <a:gd name="connsiteY33" fmla="*/ 306692 h 373999"/>
                <a:gd name="connsiteX34" fmla="*/ 274320 w 374015"/>
                <a:gd name="connsiteY34" fmla="*/ 173348 h 373999"/>
                <a:gd name="connsiteX35" fmla="*/ 302260 w 374015"/>
                <a:gd name="connsiteY35" fmla="*/ 142869 h 373999"/>
                <a:gd name="connsiteX36" fmla="*/ 302260 w 374015"/>
                <a:gd name="connsiteY36" fmla="*/ 635 h 373999"/>
                <a:gd name="connsiteX37" fmla="*/ 274320 w 374015"/>
                <a:gd name="connsiteY37" fmla="*/ 635 h 373999"/>
                <a:gd name="connsiteX38" fmla="*/ 274320 w 374015"/>
                <a:gd name="connsiteY38" fmla="*/ 173348 h 373999"/>
                <a:gd name="connsiteX39" fmla="*/ 0 w 374015"/>
                <a:gd name="connsiteY39" fmla="*/ 374000 h 373999"/>
                <a:gd name="connsiteX40" fmla="*/ 4445 w 374015"/>
                <a:gd name="connsiteY40" fmla="*/ 374000 h 373999"/>
                <a:gd name="connsiteX41" fmla="*/ 4445 w 374015"/>
                <a:gd name="connsiteY41" fmla="*/ 0 h 373999"/>
                <a:gd name="connsiteX42" fmla="*/ 0 w 374015"/>
                <a:gd name="connsiteY42" fmla="*/ 0 h 373999"/>
                <a:gd name="connsiteX43" fmla="*/ 0 w 374015"/>
                <a:gd name="connsiteY43" fmla="*/ 374000 h 373999"/>
                <a:gd name="connsiteX44" fmla="*/ 234950 w 374015"/>
                <a:gd name="connsiteY44" fmla="*/ 215891 h 373999"/>
                <a:gd name="connsiteX45" fmla="*/ 261620 w 374015"/>
                <a:gd name="connsiteY45" fmla="*/ 186683 h 373999"/>
                <a:gd name="connsiteX46" fmla="*/ 261620 w 374015"/>
                <a:gd name="connsiteY46" fmla="*/ 635 h 373999"/>
                <a:gd name="connsiteX47" fmla="*/ 234950 w 374015"/>
                <a:gd name="connsiteY47" fmla="*/ 635 h 373999"/>
                <a:gd name="connsiteX48" fmla="*/ 234950 w 374015"/>
                <a:gd name="connsiteY48" fmla="*/ 215891 h 373999"/>
                <a:gd name="connsiteX49" fmla="*/ 70485 w 374015"/>
                <a:gd name="connsiteY49" fmla="*/ 374000 h 373999"/>
                <a:gd name="connsiteX50" fmla="*/ 83185 w 374015"/>
                <a:gd name="connsiteY50" fmla="*/ 372095 h 373999"/>
                <a:gd name="connsiteX51" fmla="*/ 83185 w 374015"/>
                <a:gd name="connsiteY51" fmla="*/ 0 h 373999"/>
                <a:gd name="connsiteX52" fmla="*/ 70485 w 374015"/>
                <a:gd name="connsiteY52" fmla="*/ 0 h 373999"/>
                <a:gd name="connsiteX53" fmla="*/ 70485 w 374015"/>
                <a:gd name="connsiteY53" fmla="*/ 374000 h 37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4015" h="373999">
                  <a:moveTo>
                    <a:pt x="326390" y="635"/>
                  </a:moveTo>
                  <a:lnTo>
                    <a:pt x="326390" y="635"/>
                  </a:lnTo>
                  <a:lnTo>
                    <a:pt x="310515" y="635"/>
                  </a:lnTo>
                  <a:lnTo>
                    <a:pt x="310515" y="133979"/>
                  </a:lnTo>
                  <a:cubicBezTo>
                    <a:pt x="322580" y="121280"/>
                    <a:pt x="332105" y="110486"/>
                    <a:pt x="339725" y="102866"/>
                  </a:cubicBezTo>
                  <a:lnTo>
                    <a:pt x="339725" y="2540"/>
                  </a:lnTo>
                  <a:cubicBezTo>
                    <a:pt x="335915" y="1270"/>
                    <a:pt x="331470" y="635"/>
                    <a:pt x="327025" y="635"/>
                  </a:cubicBezTo>
                  <a:cubicBezTo>
                    <a:pt x="327025" y="635"/>
                    <a:pt x="327025" y="635"/>
                    <a:pt x="326390" y="635"/>
                  </a:cubicBezTo>
                  <a:moveTo>
                    <a:pt x="344170" y="3810"/>
                  </a:moveTo>
                  <a:lnTo>
                    <a:pt x="344170" y="97786"/>
                  </a:lnTo>
                  <a:cubicBezTo>
                    <a:pt x="348615" y="92706"/>
                    <a:pt x="351790" y="89531"/>
                    <a:pt x="352425" y="88896"/>
                  </a:cubicBezTo>
                  <a:cubicBezTo>
                    <a:pt x="367030" y="73022"/>
                    <a:pt x="374015" y="66037"/>
                    <a:pt x="374015" y="47623"/>
                  </a:cubicBezTo>
                  <a:cubicBezTo>
                    <a:pt x="374015" y="27304"/>
                    <a:pt x="361950" y="10159"/>
                    <a:pt x="344170" y="3810"/>
                  </a:cubicBezTo>
                  <a:moveTo>
                    <a:pt x="33655" y="374000"/>
                  </a:moveTo>
                  <a:lnTo>
                    <a:pt x="41910" y="374000"/>
                  </a:lnTo>
                  <a:lnTo>
                    <a:pt x="41910" y="0"/>
                  </a:lnTo>
                  <a:lnTo>
                    <a:pt x="33655" y="0"/>
                  </a:lnTo>
                  <a:lnTo>
                    <a:pt x="33655" y="374000"/>
                  </a:lnTo>
                  <a:close/>
                  <a:moveTo>
                    <a:pt x="109220" y="351776"/>
                  </a:moveTo>
                  <a:cubicBezTo>
                    <a:pt x="109855" y="351141"/>
                    <a:pt x="110490" y="349871"/>
                    <a:pt x="111760" y="349236"/>
                  </a:cubicBezTo>
                  <a:cubicBezTo>
                    <a:pt x="113665" y="346696"/>
                    <a:pt x="118745" y="341616"/>
                    <a:pt x="125730" y="333996"/>
                  </a:cubicBezTo>
                  <a:lnTo>
                    <a:pt x="125730" y="635"/>
                  </a:lnTo>
                  <a:lnTo>
                    <a:pt x="109220" y="635"/>
                  </a:lnTo>
                  <a:lnTo>
                    <a:pt x="109220" y="351776"/>
                  </a:lnTo>
                  <a:close/>
                  <a:moveTo>
                    <a:pt x="193675" y="260339"/>
                  </a:moveTo>
                  <a:cubicBezTo>
                    <a:pt x="201930" y="251450"/>
                    <a:pt x="210185" y="242560"/>
                    <a:pt x="218440" y="233036"/>
                  </a:cubicBezTo>
                  <a:lnTo>
                    <a:pt x="218440" y="0"/>
                  </a:lnTo>
                  <a:lnTo>
                    <a:pt x="193675" y="0"/>
                  </a:lnTo>
                  <a:lnTo>
                    <a:pt x="193675" y="260339"/>
                  </a:lnTo>
                  <a:close/>
                  <a:moveTo>
                    <a:pt x="151130" y="306692"/>
                  </a:moveTo>
                  <a:cubicBezTo>
                    <a:pt x="158115" y="299073"/>
                    <a:pt x="165735" y="290818"/>
                    <a:pt x="173990" y="281929"/>
                  </a:cubicBezTo>
                  <a:lnTo>
                    <a:pt x="173990" y="635"/>
                  </a:lnTo>
                  <a:lnTo>
                    <a:pt x="151130" y="635"/>
                  </a:lnTo>
                  <a:lnTo>
                    <a:pt x="151130" y="306692"/>
                  </a:lnTo>
                  <a:close/>
                  <a:moveTo>
                    <a:pt x="274320" y="173348"/>
                  </a:moveTo>
                  <a:cubicBezTo>
                    <a:pt x="284480" y="162553"/>
                    <a:pt x="294005" y="152394"/>
                    <a:pt x="302260" y="142869"/>
                  </a:cubicBezTo>
                  <a:lnTo>
                    <a:pt x="302260" y="635"/>
                  </a:lnTo>
                  <a:lnTo>
                    <a:pt x="274320" y="635"/>
                  </a:lnTo>
                  <a:lnTo>
                    <a:pt x="274320" y="173348"/>
                  </a:lnTo>
                  <a:close/>
                  <a:moveTo>
                    <a:pt x="0" y="374000"/>
                  </a:moveTo>
                  <a:lnTo>
                    <a:pt x="4445" y="374000"/>
                  </a:lnTo>
                  <a:lnTo>
                    <a:pt x="4445" y="0"/>
                  </a:lnTo>
                  <a:lnTo>
                    <a:pt x="0" y="0"/>
                  </a:lnTo>
                  <a:lnTo>
                    <a:pt x="0" y="374000"/>
                  </a:lnTo>
                  <a:close/>
                  <a:moveTo>
                    <a:pt x="234950" y="215891"/>
                  </a:moveTo>
                  <a:cubicBezTo>
                    <a:pt x="243840" y="206367"/>
                    <a:pt x="252730" y="196207"/>
                    <a:pt x="261620" y="186683"/>
                  </a:cubicBezTo>
                  <a:lnTo>
                    <a:pt x="261620" y="635"/>
                  </a:lnTo>
                  <a:lnTo>
                    <a:pt x="234950" y="635"/>
                  </a:lnTo>
                  <a:lnTo>
                    <a:pt x="234950" y="215891"/>
                  </a:lnTo>
                  <a:close/>
                  <a:moveTo>
                    <a:pt x="70485" y="374000"/>
                  </a:moveTo>
                  <a:cubicBezTo>
                    <a:pt x="74930" y="374000"/>
                    <a:pt x="79375" y="373365"/>
                    <a:pt x="83185" y="372095"/>
                  </a:cubicBezTo>
                  <a:lnTo>
                    <a:pt x="83185" y="0"/>
                  </a:lnTo>
                  <a:lnTo>
                    <a:pt x="70485" y="0"/>
                  </a:lnTo>
                  <a:lnTo>
                    <a:pt x="70485" y="374000"/>
                  </a:lnTo>
                  <a:close/>
                </a:path>
              </a:pathLst>
            </a:custGeom>
            <a:solidFill>
              <a:srgbClr val="000000"/>
            </a:solidFill>
            <a:ln w="6350"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75A48B6B-2AB0-DA42-AD33-9033B7B45CCD}"/>
                </a:ext>
              </a:extLst>
            </p:cNvPr>
            <p:cNvSpPr/>
            <p:nvPr/>
          </p:nvSpPr>
          <p:spPr>
            <a:xfrm>
              <a:off x="10819765" y="9998937"/>
              <a:ext cx="339725" cy="374634"/>
            </a:xfrm>
            <a:custGeom>
              <a:avLst/>
              <a:gdLst>
                <a:gd name="connsiteX0" fmla="*/ 339725 w 339725"/>
                <a:gd name="connsiteY0" fmla="*/ 46988 h 374634"/>
                <a:gd name="connsiteX1" fmla="*/ 310515 w 339725"/>
                <a:gd name="connsiteY1" fmla="*/ 3810 h 374634"/>
                <a:gd name="connsiteX2" fmla="*/ 310515 w 339725"/>
                <a:gd name="connsiteY2" fmla="*/ 370825 h 374634"/>
                <a:gd name="connsiteX3" fmla="*/ 339725 w 339725"/>
                <a:gd name="connsiteY3" fmla="*/ 327646 h 374634"/>
                <a:gd name="connsiteX4" fmla="*/ 339725 w 339725"/>
                <a:gd name="connsiteY4" fmla="*/ 327646 h 374634"/>
                <a:gd name="connsiteX5" fmla="*/ 339725 w 339725"/>
                <a:gd name="connsiteY5" fmla="*/ 46988 h 374634"/>
                <a:gd name="connsiteX6" fmla="*/ 339725 w 339725"/>
                <a:gd name="connsiteY6" fmla="*/ 46988 h 374634"/>
                <a:gd name="connsiteX7" fmla="*/ 234950 w 339725"/>
                <a:gd name="connsiteY7" fmla="*/ 374000 h 374634"/>
                <a:gd name="connsiteX8" fmla="*/ 261620 w 339725"/>
                <a:gd name="connsiteY8" fmla="*/ 374000 h 374634"/>
                <a:gd name="connsiteX9" fmla="*/ 261620 w 339725"/>
                <a:gd name="connsiteY9" fmla="*/ 0 h 374634"/>
                <a:gd name="connsiteX10" fmla="*/ 234950 w 339725"/>
                <a:gd name="connsiteY10" fmla="*/ 0 h 374634"/>
                <a:gd name="connsiteX11" fmla="*/ 234950 w 339725"/>
                <a:gd name="connsiteY11" fmla="*/ 374000 h 374634"/>
                <a:gd name="connsiteX12" fmla="*/ 274320 w 339725"/>
                <a:gd name="connsiteY12" fmla="*/ 635 h 374634"/>
                <a:gd name="connsiteX13" fmla="*/ 274320 w 339725"/>
                <a:gd name="connsiteY13" fmla="*/ 374635 h 374634"/>
                <a:gd name="connsiteX14" fmla="*/ 293370 w 339725"/>
                <a:gd name="connsiteY14" fmla="*/ 374635 h 374634"/>
                <a:gd name="connsiteX15" fmla="*/ 302260 w 339725"/>
                <a:gd name="connsiteY15" fmla="*/ 374000 h 374634"/>
                <a:gd name="connsiteX16" fmla="*/ 302260 w 339725"/>
                <a:gd name="connsiteY16" fmla="*/ 1905 h 374634"/>
                <a:gd name="connsiteX17" fmla="*/ 293370 w 339725"/>
                <a:gd name="connsiteY17" fmla="*/ 1270 h 374634"/>
                <a:gd name="connsiteX18" fmla="*/ 274320 w 339725"/>
                <a:gd name="connsiteY18" fmla="*/ 1270 h 374634"/>
                <a:gd name="connsiteX19" fmla="*/ 150495 w 339725"/>
                <a:gd name="connsiteY19" fmla="*/ 374000 h 374634"/>
                <a:gd name="connsiteX20" fmla="*/ 173355 w 339725"/>
                <a:gd name="connsiteY20" fmla="*/ 374000 h 374634"/>
                <a:gd name="connsiteX21" fmla="*/ 173355 w 339725"/>
                <a:gd name="connsiteY21" fmla="*/ 0 h 374634"/>
                <a:gd name="connsiteX22" fmla="*/ 150495 w 339725"/>
                <a:gd name="connsiteY22" fmla="*/ 0 h 374634"/>
                <a:gd name="connsiteX23" fmla="*/ 150495 w 339725"/>
                <a:gd name="connsiteY23" fmla="*/ 374000 h 374634"/>
                <a:gd name="connsiteX24" fmla="*/ 193040 w 339725"/>
                <a:gd name="connsiteY24" fmla="*/ 374000 h 374634"/>
                <a:gd name="connsiteX25" fmla="*/ 217805 w 339725"/>
                <a:gd name="connsiteY25" fmla="*/ 374000 h 374634"/>
                <a:gd name="connsiteX26" fmla="*/ 217805 w 339725"/>
                <a:gd name="connsiteY26" fmla="*/ 0 h 374634"/>
                <a:gd name="connsiteX27" fmla="*/ 193040 w 339725"/>
                <a:gd name="connsiteY27" fmla="*/ 0 h 374634"/>
                <a:gd name="connsiteX28" fmla="*/ 193040 w 339725"/>
                <a:gd name="connsiteY28" fmla="*/ 374000 h 374634"/>
                <a:gd name="connsiteX29" fmla="*/ 109220 w 339725"/>
                <a:gd name="connsiteY29" fmla="*/ 374000 h 374634"/>
                <a:gd name="connsiteX30" fmla="*/ 125730 w 339725"/>
                <a:gd name="connsiteY30" fmla="*/ 374000 h 374634"/>
                <a:gd name="connsiteX31" fmla="*/ 125730 w 339725"/>
                <a:gd name="connsiteY31" fmla="*/ 0 h 374634"/>
                <a:gd name="connsiteX32" fmla="*/ 109220 w 339725"/>
                <a:gd name="connsiteY32" fmla="*/ 0 h 374634"/>
                <a:gd name="connsiteX33" fmla="*/ 109220 w 339725"/>
                <a:gd name="connsiteY33" fmla="*/ 374000 h 374634"/>
                <a:gd name="connsiteX34" fmla="*/ 0 w 339725"/>
                <a:gd name="connsiteY34" fmla="*/ 374000 h 374634"/>
                <a:gd name="connsiteX35" fmla="*/ 4445 w 339725"/>
                <a:gd name="connsiteY35" fmla="*/ 374000 h 374634"/>
                <a:gd name="connsiteX36" fmla="*/ 4445 w 339725"/>
                <a:gd name="connsiteY36" fmla="*/ 0 h 374634"/>
                <a:gd name="connsiteX37" fmla="*/ 0 w 339725"/>
                <a:gd name="connsiteY37" fmla="*/ 0 h 374634"/>
                <a:gd name="connsiteX38" fmla="*/ 0 w 339725"/>
                <a:gd name="connsiteY38" fmla="*/ 374000 h 374634"/>
                <a:gd name="connsiteX39" fmla="*/ 33020 w 339725"/>
                <a:gd name="connsiteY39" fmla="*/ 374000 h 374634"/>
                <a:gd name="connsiteX40" fmla="*/ 41275 w 339725"/>
                <a:gd name="connsiteY40" fmla="*/ 374000 h 374634"/>
                <a:gd name="connsiteX41" fmla="*/ 41275 w 339725"/>
                <a:gd name="connsiteY41" fmla="*/ 0 h 374634"/>
                <a:gd name="connsiteX42" fmla="*/ 33020 w 339725"/>
                <a:gd name="connsiteY42" fmla="*/ 0 h 374634"/>
                <a:gd name="connsiteX43" fmla="*/ 33020 w 339725"/>
                <a:gd name="connsiteY43" fmla="*/ 374000 h 374634"/>
                <a:gd name="connsiteX44" fmla="*/ 69850 w 339725"/>
                <a:gd name="connsiteY44" fmla="*/ 374000 h 374634"/>
                <a:gd name="connsiteX45" fmla="*/ 82550 w 339725"/>
                <a:gd name="connsiteY45" fmla="*/ 374000 h 374634"/>
                <a:gd name="connsiteX46" fmla="*/ 82550 w 339725"/>
                <a:gd name="connsiteY46" fmla="*/ 0 h 374634"/>
                <a:gd name="connsiteX47" fmla="*/ 69850 w 339725"/>
                <a:gd name="connsiteY47" fmla="*/ 0 h 374634"/>
                <a:gd name="connsiteX48" fmla="*/ 69850 w 339725"/>
                <a:gd name="connsiteY48" fmla="*/ 374000 h 37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9725" h="374634">
                  <a:moveTo>
                    <a:pt x="339725" y="46988"/>
                  </a:moveTo>
                  <a:cubicBezTo>
                    <a:pt x="339725" y="27304"/>
                    <a:pt x="327660" y="10795"/>
                    <a:pt x="310515" y="3810"/>
                  </a:cubicBezTo>
                  <a:lnTo>
                    <a:pt x="310515" y="370825"/>
                  </a:lnTo>
                  <a:cubicBezTo>
                    <a:pt x="327660" y="363840"/>
                    <a:pt x="339725" y="347331"/>
                    <a:pt x="339725" y="327646"/>
                  </a:cubicBezTo>
                  <a:lnTo>
                    <a:pt x="339725" y="327646"/>
                  </a:lnTo>
                  <a:lnTo>
                    <a:pt x="339725" y="46988"/>
                  </a:lnTo>
                  <a:lnTo>
                    <a:pt x="339725" y="46988"/>
                  </a:lnTo>
                  <a:close/>
                  <a:moveTo>
                    <a:pt x="234950" y="374000"/>
                  </a:moveTo>
                  <a:lnTo>
                    <a:pt x="261620" y="374000"/>
                  </a:lnTo>
                  <a:lnTo>
                    <a:pt x="261620" y="0"/>
                  </a:lnTo>
                  <a:lnTo>
                    <a:pt x="234950" y="0"/>
                  </a:lnTo>
                  <a:lnTo>
                    <a:pt x="234950" y="374000"/>
                  </a:lnTo>
                  <a:close/>
                  <a:moveTo>
                    <a:pt x="274320" y="635"/>
                  </a:moveTo>
                  <a:lnTo>
                    <a:pt x="274320" y="374635"/>
                  </a:lnTo>
                  <a:lnTo>
                    <a:pt x="293370" y="374635"/>
                  </a:lnTo>
                  <a:cubicBezTo>
                    <a:pt x="296545" y="374635"/>
                    <a:pt x="299720" y="374000"/>
                    <a:pt x="302260" y="374000"/>
                  </a:cubicBezTo>
                  <a:lnTo>
                    <a:pt x="302260" y="1905"/>
                  </a:lnTo>
                  <a:cubicBezTo>
                    <a:pt x="299085" y="1270"/>
                    <a:pt x="296545" y="1270"/>
                    <a:pt x="293370" y="1270"/>
                  </a:cubicBezTo>
                  <a:lnTo>
                    <a:pt x="274320" y="1270"/>
                  </a:lnTo>
                  <a:close/>
                  <a:moveTo>
                    <a:pt x="150495" y="374000"/>
                  </a:moveTo>
                  <a:lnTo>
                    <a:pt x="173355" y="374000"/>
                  </a:lnTo>
                  <a:lnTo>
                    <a:pt x="173355" y="0"/>
                  </a:lnTo>
                  <a:lnTo>
                    <a:pt x="150495" y="0"/>
                  </a:lnTo>
                  <a:lnTo>
                    <a:pt x="150495" y="374000"/>
                  </a:lnTo>
                  <a:close/>
                  <a:moveTo>
                    <a:pt x="193040" y="374000"/>
                  </a:moveTo>
                  <a:lnTo>
                    <a:pt x="217805" y="374000"/>
                  </a:lnTo>
                  <a:lnTo>
                    <a:pt x="217805" y="0"/>
                  </a:lnTo>
                  <a:lnTo>
                    <a:pt x="193040" y="0"/>
                  </a:lnTo>
                  <a:lnTo>
                    <a:pt x="193040" y="374000"/>
                  </a:lnTo>
                  <a:close/>
                  <a:moveTo>
                    <a:pt x="109220" y="374000"/>
                  </a:moveTo>
                  <a:lnTo>
                    <a:pt x="125730" y="374000"/>
                  </a:lnTo>
                  <a:lnTo>
                    <a:pt x="125730" y="0"/>
                  </a:lnTo>
                  <a:lnTo>
                    <a:pt x="109220" y="0"/>
                  </a:lnTo>
                  <a:lnTo>
                    <a:pt x="109220" y="374000"/>
                  </a:lnTo>
                  <a:close/>
                  <a:moveTo>
                    <a:pt x="0" y="374000"/>
                  </a:moveTo>
                  <a:lnTo>
                    <a:pt x="4445" y="374000"/>
                  </a:lnTo>
                  <a:lnTo>
                    <a:pt x="4445" y="0"/>
                  </a:lnTo>
                  <a:lnTo>
                    <a:pt x="0" y="0"/>
                  </a:lnTo>
                  <a:lnTo>
                    <a:pt x="0" y="374000"/>
                  </a:lnTo>
                  <a:close/>
                  <a:moveTo>
                    <a:pt x="33020" y="374000"/>
                  </a:moveTo>
                  <a:lnTo>
                    <a:pt x="41275" y="374000"/>
                  </a:lnTo>
                  <a:lnTo>
                    <a:pt x="41275" y="0"/>
                  </a:lnTo>
                  <a:lnTo>
                    <a:pt x="33020" y="0"/>
                  </a:lnTo>
                  <a:lnTo>
                    <a:pt x="33020" y="374000"/>
                  </a:lnTo>
                  <a:close/>
                  <a:moveTo>
                    <a:pt x="69850" y="374000"/>
                  </a:moveTo>
                  <a:lnTo>
                    <a:pt x="82550" y="374000"/>
                  </a:lnTo>
                  <a:lnTo>
                    <a:pt x="82550" y="0"/>
                  </a:lnTo>
                  <a:lnTo>
                    <a:pt x="69850" y="0"/>
                  </a:lnTo>
                  <a:lnTo>
                    <a:pt x="69850" y="374000"/>
                  </a:lnTo>
                  <a:close/>
                </a:path>
              </a:pathLst>
            </a:custGeom>
            <a:solidFill>
              <a:srgbClr val="A4A4A4"/>
            </a:solidFill>
            <a:ln w="6350" cap="flat">
              <a:noFill/>
              <a:prstDash val="solid"/>
              <a:miter/>
            </a:ln>
          </p:spPr>
          <p:txBody>
            <a:bodyPr rtlCol="0" anchor="ctr"/>
            <a:lstStyle/>
            <a:p>
              <a:endParaRPr lang="nb-NO"/>
            </a:p>
          </p:txBody>
        </p:sp>
      </p:grpSp>
    </p:spTree>
  </p:cSld>
  <p:clrMap bg1="lt1" tx1="dk1" bg2="lt2" tx2="dk2" accent1="accent1" accent2="accent2" accent3="accent3" accent4="accent4" accent5="accent5" accent6="accent6" hlink="hlink" folHlink="folHlink"/>
  <p:sldLayoutIdLst>
    <p:sldLayoutId id="2147483691" r:id="rId1"/>
    <p:sldLayoutId id="2147483687" r:id="rId2"/>
    <p:sldLayoutId id="2147483711" r:id="rId3"/>
    <p:sldLayoutId id="2147483705" r:id="rId4"/>
    <p:sldLayoutId id="2147483716" r:id="rId5"/>
    <p:sldLayoutId id="2147483693" r:id="rId6"/>
    <p:sldLayoutId id="2147483688" r:id="rId7"/>
    <p:sldLayoutId id="2147483706" r:id="rId8"/>
    <p:sldLayoutId id="2147483709" r:id="rId9"/>
    <p:sldLayoutId id="2147483712" r:id="rId10"/>
    <p:sldLayoutId id="2147483697" r:id="rId11"/>
    <p:sldLayoutId id="2147483668" r:id="rId12"/>
    <p:sldLayoutId id="2147483707" r:id="rId13"/>
    <p:sldLayoutId id="2147483710" r:id="rId14"/>
    <p:sldLayoutId id="2147483713" r:id="rId15"/>
    <p:sldLayoutId id="2147483698" r:id="rId16"/>
    <p:sldLayoutId id="2147483692" r:id="rId17"/>
    <p:sldLayoutId id="2147483715" r:id="rId18"/>
    <p:sldLayoutId id="2147483708" r:id="rId19"/>
    <p:sldLayoutId id="2147483714" r:id="rId20"/>
    <p:sldLayoutId id="2147483699" r:id="rId21"/>
    <p:sldLayoutId id="2147483704" r:id="rId22"/>
    <p:sldLayoutId id="2147483739" r:id="rId23"/>
    <p:sldLayoutId id="2147483740" r:id="rId24"/>
    <p:sldLayoutId id="2147483741" r:id="rId25"/>
    <p:sldLayoutId id="2147483810" r:id="rId26"/>
    <p:sldLayoutId id="2147483823" r:id="rId27"/>
  </p:sldLayoutIdLst>
  <p:hf sldNum="0" hdr="0" dt="0"/>
  <p:txStyles>
    <p:titleStyle>
      <a:lvl1pPr algn="l" rtl="0" fontAlgn="base">
        <a:lnSpc>
          <a:spcPts val="3200"/>
        </a:lnSpc>
        <a:spcBef>
          <a:spcPct val="0"/>
        </a:spcBef>
        <a:spcAft>
          <a:spcPct val="0"/>
        </a:spcAft>
        <a:defRPr sz="3200" b="1" kern="1200">
          <a:solidFill>
            <a:schemeClr val="tx2"/>
          </a:solidFill>
          <a:latin typeface="+mj-lt"/>
          <a:ea typeface="+mj-ea"/>
          <a:cs typeface="+mj-cs"/>
        </a:defRPr>
      </a:lvl1pPr>
      <a:lvl2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2pPr>
      <a:lvl3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3pPr>
      <a:lvl4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4pPr>
      <a:lvl5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5pPr>
      <a:lvl6pPr marL="4572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6pPr>
      <a:lvl7pPr marL="9144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7pPr>
      <a:lvl8pPr marL="13716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8pPr>
      <a:lvl9pPr marL="18288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9pPr>
    </p:titleStyle>
    <p:bodyStyle>
      <a:lvl1pPr marL="0" indent="0" algn="l" rtl="0" fontAlgn="base">
        <a:spcBef>
          <a:spcPct val="20000"/>
        </a:spcBef>
        <a:spcAft>
          <a:spcPct val="0"/>
        </a:spcAft>
        <a:buNone/>
        <a:defRPr sz="2000" kern="1200">
          <a:solidFill>
            <a:schemeClr val="tx1"/>
          </a:solidFill>
          <a:latin typeface="+mn-lt"/>
          <a:ea typeface="+mn-ea"/>
          <a:cs typeface="+mn-cs"/>
        </a:defRPr>
      </a:lvl1pPr>
      <a:lvl2pPr marL="719138" indent="-261938" algn="l" rtl="0" fontAlgn="base">
        <a:spcBef>
          <a:spcPct val="20000"/>
        </a:spcBef>
        <a:spcAft>
          <a:spcPct val="0"/>
        </a:spcAft>
        <a:buChar char="–"/>
        <a:defRPr sz="1900" kern="1200">
          <a:solidFill>
            <a:schemeClr val="tx1"/>
          </a:solidFill>
          <a:latin typeface="+mn-lt"/>
          <a:ea typeface="+mn-ea"/>
          <a:cs typeface="+mn-cs"/>
        </a:defRPr>
      </a:lvl2pPr>
      <a:lvl3pPr marL="1165225" indent="-250825" algn="l" rtl="0" fontAlgn="base">
        <a:spcBef>
          <a:spcPct val="20000"/>
        </a:spcBef>
        <a:spcAft>
          <a:spcPct val="0"/>
        </a:spcAft>
        <a:buChar char="•"/>
        <a:defRPr sz="1700" kern="1200">
          <a:solidFill>
            <a:schemeClr val="tx1"/>
          </a:solidFill>
          <a:latin typeface="+mn-lt"/>
          <a:ea typeface="+mn-ea"/>
          <a:cs typeface="+mn-cs"/>
        </a:defRPr>
      </a:lvl3pPr>
      <a:lvl4pPr marL="1600200" indent="-255588" algn="l" rtl="0" fontAlgn="base">
        <a:spcBef>
          <a:spcPct val="20000"/>
        </a:spcBef>
        <a:spcAft>
          <a:spcPct val="0"/>
        </a:spcAft>
        <a:buChar char="–"/>
        <a:defRPr sz="1700" kern="1200">
          <a:solidFill>
            <a:schemeClr val="tx1"/>
          </a:solidFill>
          <a:latin typeface="+mn-lt"/>
          <a:ea typeface="+mn-ea"/>
          <a:cs typeface="+mn-cs"/>
        </a:defRPr>
      </a:lvl4pPr>
      <a:lvl5pPr marL="2063750" indent="-266700" algn="l" rtl="0" fontAlgn="base">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347" userDrawn="1">
          <p15:clr>
            <a:srgbClr val="F26B43"/>
          </p15:clr>
        </p15:guide>
        <p15:guide id="3" orient="horz" pos="346" userDrawn="1">
          <p15:clr>
            <a:srgbClr val="F26B43"/>
          </p15:clr>
        </p15:guide>
        <p15:guide id="4" orient="horz" pos="3725" userDrawn="1">
          <p15:clr>
            <a:srgbClr val="F26B43"/>
          </p15:clr>
        </p15:guide>
        <p15:guide id="5" pos="733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9F8C554-70B9-4149-A655-9AD47EF1481B}"/>
              </a:ext>
            </a:extLst>
          </p:cNvPr>
          <p:cNvSpPr>
            <a:spLocks noGrp="1"/>
          </p:cNvSpPr>
          <p:nvPr>
            <p:ph type="title"/>
          </p:nvPr>
        </p:nvSpPr>
        <p:spPr>
          <a:xfrm>
            <a:off x="558000" y="1772203"/>
            <a:ext cx="11083138" cy="333955"/>
          </a:xfrm>
          <a:prstGeom prst="rect">
            <a:avLst/>
          </a:prstGeom>
        </p:spPr>
        <p:txBody>
          <a:bodyPr vert="horz" lIns="0" tIns="0" rIns="0" bIns="0" rtlCol="0" anchor="t"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2B2F44AF-3821-6946-95D1-728120683884}"/>
              </a:ext>
            </a:extLst>
          </p:cNvPr>
          <p:cNvSpPr>
            <a:spLocks noGrp="1"/>
          </p:cNvSpPr>
          <p:nvPr>
            <p:ph type="body" idx="1"/>
          </p:nvPr>
        </p:nvSpPr>
        <p:spPr>
          <a:xfrm>
            <a:off x="557999" y="2152800"/>
            <a:ext cx="11083137" cy="333955"/>
          </a:xfrm>
          <a:prstGeom prst="rect">
            <a:avLst/>
          </a:prstGeom>
        </p:spPr>
        <p:txBody>
          <a:bodyPr vert="horz" lIns="0" tIns="0" rIns="0" bIns="0" rtlCol="0">
            <a:normAutofit/>
          </a:bodyPr>
          <a:lstStyle/>
          <a:p>
            <a:pPr lvl="0"/>
            <a:r>
              <a:rPr lang="nb-NO"/>
              <a:t>KLIKK FOR Å REDIGERE TEKSTSTILER I MALEN</a:t>
            </a:r>
          </a:p>
        </p:txBody>
      </p:sp>
      <p:grpSp>
        <p:nvGrpSpPr>
          <p:cNvPr id="13" name="Grafikk 11">
            <a:extLst>
              <a:ext uri="{FF2B5EF4-FFF2-40B4-BE49-F238E27FC236}">
                <a16:creationId xmlns:a16="http://schemas.microsoft.com/office/drawing/2014/main" id="{0A5560EC-FDB2-A34F-8AC7-74385F68CF62}"/>
              </a:ext>
            </a:extLst>
          </p:cNvPr>
          <p:cNvGrpSpPr>
            <a:grpSpLocks noChangeAspect="1"/>
          </p:cNvGrpSpPr>
          <p:nvPr/>
        </p:nvGrpSpPr>
        <p:grpSpPr>
          <a:xfrm>
            <a:off x="190626" y="134470"/>
            <a:ext cx="2189503" cy="1231595"/>
            <a:chOff x="638734" y="-399631"/>
            <a:chExt cx="5945841" cy="3344536"/>
          </a:xfrm>
        </p:grpSpPr>
        <p:sp>
          <p:nvSpPr>
            <p:cNvPr id="14" name="Friform 13">
              <a:extLst>
                <a:ext uri="{FF2B5EF4-FFF2-40B4-BE49-F238E27FC236}">
                  <a16:creationId xmlns:a16="http://schemas.microsoft.com/office/drawing/2014/main" id="{B13CEF2F-E1B5-164D-9605-5B8CAAFA4599}"/>
                </a:ext>
              </a:extLst>
            </p:cNvPr>
            <p:cNvSpPr/>
            <p:nvPr/>
          </p:nvSpPr>
          <p:spPr>
            <a:xfrm>
              <a:off x="1618551" y="761975"/>
              <a:ext cx="3120345" cy="1018535"/>
            </a:xfrm>
            <a:custGeom>
              <a:avLst/>
              <a:gdLst>
                <a:gd name="connsiteX0" fmla="*/ 3120336 w 3120345"/>
                <a:gd name="connsiteY0" fmla="*/ 632675 h 1018535"/>
                <a:gd name="connsiteX1" fmla="*/ 2908205 w 3120345"/>
                <a:gd name="connsiteY1" fmla="*/ 466067 h 1018535"/>
                <a:gd name="connsiteX2" fmla="*/ 2790218 w 3120345"/>
                <a:gd name="connsiteY2" fmla="*/ 445319 h 1018535"/>
                <a:gd name="connsiteX3" fmla="*/ 2725495 w 3120345"/>
                <a:gd name="connsiteY3" fmla="*/ 392673 h 1018535"/>
                <a:gd name="connsiteX4" fmla="*/ 2755533 w 3120345"/>
                <a:gd name="connsiteY4" fmla="*/ 354273 h 1018535"/>
                <a:gd name="connsiteX5" fmla="*/ 2873521 w 3120345"/>
                <a:gd name="connsiteY5" fmla="*/ 340338 h 1018535"/>
                <a:gd name="connsiteX6" fmla="*/ 3046013 w 3120345"/>
                <a:gd name="connsiteY6" fmla="*/ 351176 h 1018535"/>
                <a:gd name="connsiteX7" fmla="*/ 3057161 w 3120345"/>
                <a:gd name="connsiteY7" fmla="*/ 352415 h 1018535"/>
                <a:gd name="connsiteX8" fmla="*/ 3072335 w 3120345"/>
                <a:gd name="connsiteY8" fmla="*/ 251460 h 1018535"/>
                <a:gd name="connsiteX9" fmla="*/ 3060258 w 3120345"/>
                <a:gd name="connsiteY9" fmla="*/ 249911 h 1018535"/>
                <a:gd name="connsiteX10" fmla="*/ 2845960 w 3120345"/>
                <a:gd name="connsiteY10" fmla="*/ 236905 h 1018535"/>
                <a:gd name="connsiteX11" fmla="*/ 2585210 w 3120345"/>
                <a:gd name="connsiteY11" fmla="*/ 390506 h 1018535"/>
                <a:gd name="connsiteX12" fmla="*/ 2686475 w 3120345"/>
                <a:gd name="connsiteY12" fmla="*/ 528622 h 1018535"/>
                <a:gd name="connsiteX13" fmla="*/ 2832334 w 3120345"/>
                <a:gd name="connsiteY13" fmla="*/ 561449 h 1018535"/>
                <a:gd name="connsiteX14" fmla="*/ 2917496 w 3120345"/>
                <a:gd name="connsiteY14" fmla="*/ 580339 h 1018535"/>
                <a:gd name="connsiteX15" fmla="*/ 2976025 w 3120345"/>
                <a:gd name="connsiteY15" fmla="*/ 635772 h 1018535"/>
                <a:gd name="connsiteX16" fmla="*/ 2938864 w 3120345"/>
                <a:gd name="connsiteY16" fmla="*/ 681914 h 1018535"/>
                <a:gd name="connsiteX17" fmla="*/ 2814992 w 3120345"/>
                <a:gd name="connsiteY17" fmla="*/ 700185 h 1018535"/>
                <a:gd name="connsiteX18" fmla="*/ 2621442 w 3120345"/>
                <a:gd name="connsiteY18" fmla="*/ 688417 h 1018535"/>
                <a:gd name="connsiteX19" fmla="*/ 2610604 w 3120345"/>
                <a:gd name="connsiteY19" fmla="*/ 687488 h 1018535"/>
                <a:gd name="connsiteX20" fmla="*/ 2609055 w 3120345"/>
                <a:gd name="connsiteY20" fmla="*/ 698017 h 1018535"/>
                <a:gd name="connsiteX21" fmla="*/ 2592333 w 3120345"/>
                <a:gd name="connsiteY21" fmla="*/ 791850 h 1018535"/>
                <a:gd name="connsiteX22" fmla="*/ 2605029 w 3120345"/>
                <a:gd name="connsiteY22" fmla="*/ 793089 h 1018535"/>
                <a:gd name="connsiteX23" fmla="*/ 2820256 w 3120345"/>
                <a:gd name="connsiteY23" fmla="*/ 805166 h 1018535"/>
                <a:gd name="connsiteX24" fmla="*/ 3120336 w 3120345"/>
                <a:gd name="connsiteY24" fmla="*/ 632675 h 1018535"/>
                <a:gd name="connsiteX25" fmla="*/ 2521416 w 3120345"/>
                <a:gd name="connsiteY25" fmla="*/ 632675 h 1018535"/>
                <a:gd name="connsiteX26" fmla="*/ 2309286 w 3120345"/>
                <a:gd name="connsiteY26" fmla="*/ 466067 h 1018535"/>
                <a:gd name="connsiteX27" fmla="*/ 2191298 w 3120345"/>
                <a:gd name="connsiteY27" fmla="*/ 445319 h 1018535"/>
                <a:gd name="connsiteX28" fmla="*/ 2126575 w 3120345"/>
                <a:gd name="connsiteY28" fmla="*/ 392673 h 1018535"/>
                <a:gd name="connsiteX29" fmla="*/ 2156614 w 3120345"/>
                <a:gd name="connsiteY29" fmla="*/ 354273 h 1018535"/>
                <a:gd name="connsiteX30" fmla="*/ 2274602 w 3120345"/>
                <a:gd name="connsiteY30" fmla="*/ 340338 h 1018535"/>
                <a:gd name="connsiteX31" fmla="*/ 2447093 w 3120345"/>
                <a:gd name="connsiteY31" fmla="*/ 351176 h 1018535"/>
                <a:gd name="connsiteX32" fmla="*/ 2458241 w 3120345"/>
                <a:gd name="connsiteY32" fmla="*/ 352415 h 1018535"/>
                <a:gd name="connsiteX33" fmla="*/ 2473416 w 3120345"/>
                <a:gd name="connsiteY33" fmla="*/ 251460 h 1018535"/>
                <a:gd name="connsiteX34" fmla="*/ 2461648 w 3120345"/>
                <a:gd name="connsiteY34" fmla="*/ 249911 h 1018535"/>
                <a:gd name="connsiteX35" fmla="*/ 2247350 w 3120345"/>
                <a:gd name="connsiteY35" fmla="*/ 236905 h 1018535"/>
                <a:gd name="connsiteX36" fmla="*/ 1986600 w 3120345"/>
                <a:gd name="connsiteY36" fmla="*/ 390506 h 1018535"/>
                <a:gd name="connsiteX37" fmla="*/ 2087865 w 3120345"/>
                <a:gd name="connsiteY37" fmla="*/ 528622 h 1018535"/>
                <a:gd name="connsiteX38" fmla="*/ 2233724 w 3120345"/>
                <a:gd name="connsiteY38" fmla="*/ 561449 h 1018535"/>
                <a:gd name="connsiteX39" fmla="*/ 2318886 w 3120345"/>
                <a:gd name="connsiteY39" fmla="*/ 580339 h 1018535"/>
                <a:gd name="connsiteX40" fmla="*/ 2377415 w 3120345"/>
                <a:gd name="connsiteY40" fmla="*/ 635772 h 1018535"/>
                <a:gd name="connsiteX41" fmla="*/ 2340254 w 3120345"/>
                <a:gd name="connsiteY41" fmla="*/ 681914 h 1018535"/>
                <a:gd name="connsiteX42" fmla="*/ 2216382 w 3120345"/>
                <a:gd name="connsiteY42" fmla="*/ 700185 h 1018535"/>
                <a:gd name="connsiteX43" fmla="*/ 2022832 w 3120345"/>
                <a:gd name="connsiteY43" fmla="*/ 688417 h 1018535"/>
                <a:gd name="connsiteX44" fmla="*/ 2011994 w 3120345"/>
                <a:gd name="connsiteY44" fmla="*/ 687488 h 1018535"/>
                <a:gd name="connsiteX45" fmla="*/ 2010136 w 3120345"/>
                <a:gd name="connsiteY45" fmla="*/ 698017 h 1018535"/>
                <a:gd name="connsiteX46" fmla="*/ 1993413 w 3120345"/>
                <a:gd name="connsiteY46" fmla="*/ 791850 h 1018535"/>
                <a:gd name="connsiteX47" fmla="*/ 2006110 w 3120345"/>
                <a:gd name="connsiteY47" fmla="*/ 793089 h 1018535"/>
                <a:gd name="connsiteX48" fmla="*/ 2221337 w 3120345"/>
                <a:gd name="connsiteY48" fmla="*/ 805166 h 1018535"/>
                <a:gd name="connsiteX49" fmla="*/ 2521416 w 3120345"/>
                <a:gd name="connsiteY49" fmla="*/ 632675 h 1018535"/>
                <a:gd name="connsiteX50" fmla="*/ 1892148 w 3120345"/>
                <a:gd name="connsiteY50" fmla="*/ 778843 h 1018535"/>
                <a:gd name="connsiteX51" fmla="*/ 1892148 w 3120345"/>
                <a:gd name="connsiteY51" fmla="*/ 241550 h 1018535"/>
                <a:gd name="connsiteX52" fmla="*/ 1747528 w 3120345"/>
                <a:gd name="connsiteY52" fmla="*/ 241550 h 1018535"/>
                <a:gd name="connsiteX53" fmla="*/ 1747528 w 3120345"/>
                <a:gd name="connsiteY53" fmla="*/ 692443 h 1018535"/>
                <a:gd name="connsiteX54" fmla="*/ 1636972 w 3120345"/>
                <a:gd name="connsiteY54" fmla="*/ 701423 h 1018535"/>
                <a:gd name="connsiteX55" fmla="*/ 1451784 w 3120345"/>
                <a:gd name="connsiteY55" fmla="*/ 559590 h 1018535"/>
                <a:gd name="connsiteX56" fmla="*/ 1451784 w 3120345"/>
                <a:gd name="connsiteY56" fmla="*/ 241550 h 1018535"/>
                <a:gd name="connsiteX57" fmla="*/ 1307473 w 3120345"/>
                <a:gd name="connsiteY57" fmla="*/ 241550 h 1018535"/>
                <a:gd name="connsiteX58" fmla="*/ 1307473 w 3120345"/>
                <a:gd name="connsiteY58" fmla="*/ 561139 h 1018535"/>
                <a:gd name="connsiteX59" fmla="*/ 1620559 w 3120345"/>
                <a:gd name="connsiteY59" fmla="*/ 806714 h 1018535"/>
                <a:gd name="connsiteX60" fmla="*/ 1746599 w 3120345"/>
                <a:gd name="connsiteY60" fmla="*/ 792160 h 1018535"/>
                <a:gd name="connsiteX61" fmla="*/ 1722134 w 3120345"/>
                <a:gd name="connsiteY61" fmla="*/ 885683 h 1018535"/>
                <a:gd name="connsiteX62" fmla="*/ 1579681 w 3120345"/>
                <a:gd name="connsiteY62" fmla="*/ 911386 h 1018535"/>
                <a:gd name="connsiteX63" fmla="*/ 1368171 w 3120345"/>
                <a:gd name="connsiteY63" fmla="*/ 892805 h 1018535"/>
                <a:gd name="connsiteX64" fmla="*/ 1350828 w 3120345"/>
                <a:gd name="connsiteY64" fmla="*/ 996238 h 1018535"/>
                <a:gd name="connsiteX65" fmla="*/ 1586185 w 3120345"/>
                <a:gd name="connsiteY65" fmla="*/ 1018535 h 1018535"/>
                <a:gd name="connsiteX66" fmla="*/ 1892148 w 3120345"/>
                <a:gd name="connsiteY66" fmla="*/ 778843 h 1018535"/>
                <a:gd name="connsiteX67" fmla="*/ 1235628 w 3120345"/>
                <a:gd name="connsiteY67" fmla="*/ 798663 h 1018535"/>
                <a:gd name="connsiteX68" fmla="*/ 911394 w 3120345"/>
                <a:gd name="connsiteY68" fmla="*/ 487126 h 1018535"/>
                <a:gd name="connsiteX69" fmla="*/ 1229124 w 3120345"/>
                <a:gd name="connsiteY69" fmla="*/ 241550 h 1018535"/>
                <a:gd name="connsiteX70" fmla="*/ 1044556 w 3120345"/>
                <a:gd name="connsiteY70" fmla="*/ 241550 h 1018535"/>
                <a:gd name="connsiteX71" fmla="*/ 788761 w 3120345"/>
                <a:gd name="connsiteY71" fmla="*/ 436648 h 1018535"/>
                <a:gd name="connsiteX72" fmla="*/ 760270 w 3120345"/>
                <a:gd name="connsiteY72" fmla="*/ 436648 h 1018535"/>
                <a:gd name="connsiteX73" fmla="*/ 760270 w 3120345"/>
                <a:gd name="connsiteY73" fmla="*/ 0 h 1018535"/>
                <a:gd name="connsiteX74" fmla="*/ 621224 w 3120345"/>
                <a:gd name="connsiteY74" fmla="*/ 0 h 1018535"/>
                <a:gd name="connsiteX75" fmla="*/ 621224 w 3120345"/>
                <a:gd name="connsiteY75" fmla="*/ 798663 h 1018535"/>
                <a:gd name="connsiteX76" fmla="*/ 759960 w 3120345"/>
                <a:gd name="connsiteY76" fmla="*/ 798663 h 1018535"/>
                <a:gd name="connsiteX77" fmla="*/ 759960 w 3120345"/>
                <a:gd name="connsiteY77" fmla="*/ 536984 h 1018535"/>
                <a:gd name="connsiteX78" fmla="*/ 785045 w 3120345"/>
                <a:gd name="connsiteY78" fmla="*/ 536984 h 1018535"/>
                <a:gd name="connsiteX79" fmla="*/ 1053846 w 3120345"/>
                <a:gd name="connsiteY79" fmla="*/ 798663 h 1018535"/>
                <a:gd name="connsiteX80" fmla="*/ 1235628 w 3120345"/>
                <a:gd name="connsiteY80" fmla="*/ 798663 h 1018535"/>
                <a:gd name="connsiteX81" fmla="*/ 534824 w 3120345"/>
                <a:gd name="connsiteY81" fmla="*/ 632675 h 1018535"/>
                <a:gd name="connsiteX82" fmla="*/ 322693 w 3120345"/>
                <a:gd name="connsiteY82" fmla="*/ 466067 h 1018535"/>
                <a:gd name="connsiteX83" fmla="*/ 204706 w 3120345"/>
                <a:gd name="connsiteY83" fmla="*/ 445319 h 1018535"/>
                <a:gd name="connsiteX84" fmla="*/ 140292 w 3120345"/>
                <a:gd name="connsiteY84" fmla="*/ 392673 h 1018535"/>
                <a:gd name="connsiteX85" fmla="*/ 170331 w 3120345"/>
                <a:gd name="connsiteY85" fmla="*/ 354273 h 1018535"/>
                <a:gd name="connsiteX86" fmla="*/ 288319 w 3120345"/>
                <a:gd name="connsiteY86" fmla="*/ 340338 h 1018535"/>
                <a:gd name="connsiteX87" fmla="*/ 460810 w 3120345"/>
                <a:gd name="connsiteY87" fmla="*/ 351176 h 1018535"/>
                <a:gd name="connsiteX88" fmla="*/ 471959 w 3120345"/>
                <a:gd name="connsiteY88" fmla="*/ 352415 h 1018535"/>
                <a:gd name="connsiteX89" fmla="*/ 487133 w 3120345"/>
                <a:gd name="connsiteY89" fmla="*/ 251460 h 1018535"/>
                <a:gd name="connsiteX90" fmla="*/ 475056 w 3120345"/>
                <a:gd name="connsiteY90" fmla="*/ 249911 h 1018535"/>
                <a:gd name="connsiteX91" fmla="*/ 260758 w 3120345"/>
                <a:gd name="connsiteY91" fmla="*/ 236905 h 1018535"/>
                <a:gd name="connsiteX92" fmla="*/ 8 w 3120345"/>
                <a:gd name="connsiteY92" fmla="*/ 390506 h 1018535"/>
                <a:gd name="connsiteX93" fmla="*/ 101273 w 3120345"/>
                <a:gd name="connsiteY93" fmla="*/ 528622 h 1018535"/>
                <a:gd name="connsiteX94" fmla="*/ 247132 w 3120345"/>
                <a:gd name="connsiteY94" fmla="*/ 561449 h 1018535"/>
                <a:gd name="connsiteX95" fmla="*/ 332293 w 3120345"/>
                <a:gd name="connsiteY95" fmla="*/ 580339 h 1018535"/>
                <a:gd name="connsiteX96" fmla="*/ 390823 w 3120345"/>
                <a:gd name="connsiteY96" fmla="*/ 635772 h 1018535"/>
                <a:gd name="connsiteX97" fmla="*/ 353661 w 3120345"/>
                <a:gd name="connsiteY97" fmla="*/ 681914 h 1018535"/>
                <a:gd name="connsiteX98" fmla="*/ 229790 w 3120345"/>
                <a:gd name="connsiteY98" fmla="*/ 700185 h 1018535"/>
                <a:gd name="connsiteX99" fmla="*/ 36240 w 3120345"/>
                <a:gd name="connsiteY99" fmla="*/ 688417 h 1018535"/>
                <a:gd name="connsiteX100" fmla="*/ 25401 w 3120345"/>
                <a:gd name="connsiteY100" fmla="*/ 687488 h 1018535"/>
                <a:gd name="connsiteX101" fmla="*/ 23543 w 3120345"/>
                <a:gd name="connsiteY101" fmla="*/ 698017 h 1018535"/>
                <a:gd name="connsiteX102" fmla="*/ 6821 w 3120345"/>
                <a:gd name="connsiteY102" fmla="*/ 791850 h 1018535"/>
                <a:gd name="connsiteX103" fmla="*/ 19517 w 3120345"/>
                <a:gd name="connsiteY103" fmla="*/ 793089 h 1018535"/>
                <a:gd name="connsiteX104" fmla="*/ 234745 w 3120345"/>
                <a:gd name="connsiteY104" fmla="*/ 805166 h 1018535"/>
                <a:gd name="connsiteX105" fmla="*/ 534824 w 3120345"/>
                <a:gd name="connsiteY105" fmla="*/ 632675 h 101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120345" h="1018535">
                  <a:moveTo>
                    <a:pt x="3120336" y="632675"/>
                  </a:moveTo>
                  <a:cubicBezTo>
                    <a:pt x="3121265" y="537913"/>
                    <a:pt x="3057781" y="490842"/>
                    <a:pt x="2908205" y="466067"/>
                  </a:cubicBezTo>
                  <a:cubicBezTo>
                    <a:pt x="2842243" y="454919"/>
                    <a:pt x="2804153" y="448416"/>
                    <a:pt x="2790218" y="445319"/>
                  </a:cubicBezTo>
                  <a:cubicBezTo>
                    <a:pt x="2745314" y="435099"/>
                    <a:pt x="2725495" y="416828"/>
                    <a:pt x="2725495" y="392673"/>
                  </a:cubicBezTo>
                  <a:cubicBezTo>
                    <a:pt x="2726114" y="374093"/>
                    <a:pt x="2732617" y="364183"/>
                    <a:pt x="2755533" y="354273"/>
                  </a:cubicBezTo>
                  <a:cubicBezTo>
                    <a:pt x="2778759" y="344983"/>
                    <a:pt x="2817779" y="340028"/>
                    <a:pt x="2873521" y="340338"/>
                  </a:cubicBezTo>
                  <a:cubicBezTo>
                    <a:pt x="2927715" y="340338"/>
                    <a:pt x="2981290" y="343434"/>
                    <a:pt x="3046013" y="351176"/>
                  </a:cubicBezTo>
                  <a:lnTo>
                    <a:pt x="3057161" y="352415"/>
                  </a:lnTo>
                  <a:lnTo>
                    <a:pt x="3072335" y="251460"/>
                  </a:lnTo>
                  <a:lnTo>
                    <a:pt x="3060258" y="249911"/>
                  </a:lnTo>
                  <a:cubicBezTo>
                    <a:pt x="2985935" y="241240"/>
                    <a:pt x="2905109" y="236905"/>
                    <a:pt x="2845960" y="236905"/>
                  </a:cubicBezTo>
                  <a:cubicBezTo>
                    <a:pt x="2677804" y="237214"/>
                    <a:pt x="2585210" y="285834"/>
                    <a:pt x="2585210" y="390506"/>
                  </a:cubicBezTo>
                  <a:cubicBezTo>
                    <a:pt x="2584591" y="455538"/>
                    <a:pt x="2621752" y="506016"/>
                    <a:pt x="2686475" y="528622"/>
                  </a:cubicBezTo>
                  <a:cubicBezTo>
                    <a:pt x="2711559" y="537913"/>
                    <a:pt x="2761727" y="548442"/>
                    <a:pt x="2832334" y="561449"/>
                  </a:cubicBezTo>
                  <a:cubicBezTo>
                    <a:pt x="2881883" y="570120"/>
                    <a:pt x="2900463" y="574455"/>
                    <a:pt x="2917496" y="580339"/>
                  </a:cubicBezTo>
                  <a:cubicBezTo>
                    <a:pt x="2961470" y="596752"/>
                    <a:pt x="2976025" y="614404"/>
                    <a:pt x="2976025" y="635772"/>
                  </a:cubicBezTo>
                  <a:cubicBezTo>
                    <a:pt x="2975716" y="655591"/>
                    <a:pt x="2965496" y="669527"/>
                    <a:pt x="2938864" y="681914"/>
                  </a:cubicBezTo>
                  <a:cubicBezTo>
                    <a:pt x="2912231" y="693681"/>
                    <a:pt x="2870425" y="700185"/>
                    <a:pt x="2814992" y="700185"/>
                  </a:cubicBezTo>
                  <a:cubicBezTo>
                    <a:pt x="2759559" y="700185"/>
                    <a:pt x="2704436" y="697088"/>
                    <a:pt x="2621442" y="688417"/>
                  </a:cubicBezTo>
                  <a:lnTo>
                    <a:pt x="2610604" y="687488"/>
                  </a:lnTo>
                  <a:lnTo>
                    <a:pt x="2609055" y="698017"/>
                  </a:lnTo>
                  <a:lnTo>
                    <a:pt x="2592333" y="791850"/>
                  </a:lnTo>
                  <a:lnTo>
                    <a:pt x="2605029" y="793089"/>
                  </a:lnTo>
                  <a:cubicBezTo>
                    <a:pt x="2687094" y="800831"/>
                    <a:pt x="2758630" y="805166"/>
                    <a:pt x="2820256" y="805166"/>
                  </a:cubicBezTo>
                  <a:cubicBezTo>
                    <a:pt x="3011948" y="804856"/>
                    <a:pt x="3120026" y="748805"/>
                    <a:pt x="3120336" y="632675"/>
                  </a:cubicBezTo>
                  <a:moveTo>
                    <a:pt x="2521416" y="632675"/>
                  </a:moveTo>
                  <a:cubicBezTo>
                    <a:pt x="2522345" y="537913"/>
                    <a:pt x="2458861" y="490842"/>
                    <a:pt x="2309286" y="466067"/>
                  </a:cubicBezTo>
                  <a:cubicBezTo>
                    <a:pt x="2243324" y="454919"/>
                    <a:pt x="2205233" y="448416"/>
                    <a:pt x="2191298" y="445319"/>
                  </a:cubicBezTo>
                  <a:cubicBezTo>
                    <a:pt x="2146394" y="435099"/>
                    <a:pt x="2126575" y="416828"/>
                    <a:pt x="2126575" y="392673"/>
                  </a:cubicBezTo>
                  <a:cubicBezTo>
                    <a:pt x="2127194" y="374093"/>
                    <a:pt x="2133698" y="364183"/>
                    <a:pt x="2156614" y="354273"/>
                  </a:cubicBezTo>
                  <a:cubicBezTo>
                    <a:pt x="2179840" y="344983"/>
                    <a:pt x="2218859" y="340028"/>
                    <a:pt x="2274602" y="340338"/>
                  </a:cubicBezTo>
                  <a:cubicBezTo>
                    <a:pt x="2328796" y="340338"/>
                    <a:pt x="2382370" y="343434"/>
                    <a:pt x="2447093" y="351176"/>
                  </a:cubicBezTo>
                  <a:lnTo>
                    <a:pt x="2458241" y="352415"/>
                  </a:lnTo>
                  <a:lnTo>
                    <a:pt x="2473416" y="251460"/>
                  </a:lnTo>
                  <a:lnTo>
                    <a:pt x="2461648" y="249911"/>
                  </a:lnTo>
                  <a:cubicBezTo>
                    <a:pt x="2387325" y="241240"/>
                    <a:pt x="2306498" y="236905"/>
                    <a:pt x="2247350" y="236905"/>
                  </a:cubicBezTo>
                  <a:cubicBezTo>
                    <a:pt x="2079194" y="237214"/>
                    <a:pt x="1986600" y="285834"/>
                    <a:pt x="1986600" y="390506"/>
                  </a:cubicBezTo>
                  <a:cubicBezTo>
                    <a:pt x="1985981" y="455538"/>
                    <a:pt x="2023142" y="506016"/>
                    <a:pt x="2087865" y="528622"/>
                  </a:cubicBezTo>
                  <a:cubicBezTo>
                    <a:pt x="2112949" y="537913"/>
                    <a:pt x="2163427" y="548442"/>
                    <a:pt x="2233724" y="561449"/>
                  </a:cubicBezTo>
                  <a:cubicBezTo>
                    <a:pt x="2283272" y="570120"/>
                    <a:pt x="2301853" y="574455"/>
                    <a:pt x="2318886" y="580339"/>
                  </a:cubicBezTo>
                  <a:cubicBezTo>
                    <a:pt x="2362860" y="596752"/>
                    <a:pt x="2377415" y="614404"/>
                    <a:pt x="2377415" y="635772"/>
                  </a:cubicBezTo>
                  <a:cubicBezTo>
                    <a:pt x="2377105" y="655591"/>
                    <a:pt x="2366886" y="669527"/>
                    <a:pt x="2340254" y="681914"/>
                  </a:cubicBezTo>
                  <a:cubicBezTo>
                    <a:pt x="2313621" y="693681"/>
                    <a:pt x="2271815" y="700185"/>
                    <a:pt x="2216382" y="700185"/>
                  </a:cubicBezTo>
                  <a:cubicBezTo>
                    <a:pt x="2160949" y="700185"/>
                    <a:pt x="2105827" y="697088"/>
                    <a:pt x="2022832" y="688417"/>
                  </a:cubicBezTo>
                  <a:lnTo>
                    <a:pt x="2011994" y="687488"/>
                  </a:lnTo>
                  <a:lnTo>
                    <a:pt x="2010136" y="698017"/>
                  </a:lnTo>
                  <a:lnTo>
                    <a:pt x="1993413" y="791850"/>
                  </a:lnTo>
                  <a:lnTo>
                    <a:pt x="2006110" y="793089"/>
                  </a:lnTo>
                  <a:cubicBezTo>
                    <a:pt x="2088175" y="800831"/>
                    <a:pt x="2159711" y="805166"/>
                    <a:pt x="2221337" y="805166"/>
                  </a:cubicBezTo>
                  <a:cubicBezTo>
                    <a:pt x="2413028" y="804856"/>
                    <a:pt x="2521106" y="748805"/>
                    <a:pt x="2521416" y="632675"/>
                  </a:cubicBezTo>
                  <a:moveTo>
                    <a:pt x="1892148" y="778843"/>
                  </a:moveTo>
                  <a:lnTo>
                    <a:pt x="1892148" y="241550"/>
                  </a:lnTo>
                  <a:lnTo>
                    <a:pt x="1747528" y="241550"/>
                  </a:lnTo>
                  <a:lnTo>
                    <a:pt x="1747528" y="692443"/>
                  </a:lnTo>
                  <a:cubicBezTo>
                    <a:pt x="1710056" y="697707"/>
                    <a:pt x="1666701" y="701423"/>
                    <a:pt x="1636972" y="701423"/>
                  </a:cubicBezTo>
                  <a:cubicBezTo>
                    <a:pt x="1469436" y="701423"/>
                    <a:pt x="1451784" y="651256"/>
                    <a:pt x="1451784" y="559590"/>
                  </a:cubicBezTo>
                  <a:lnTo>
                    <a:pt x="1451784" y="241550"/>
                  </a:lnTo>
                  <a:lnTo>
                    <a:pt x="1307473" y="241550"/>
                  </a:lnTo>
                  <a:lnTo>
                    <a:pt x="1307473" y="561139"/>
                  </a:lnTo>
                  <a:cubicBezTo>
                    <a:pt x="1307473" y="759334"/>
                    <a:pt x="1425151" y="806714"/>
                    <a:pt x="1620559" y="806714"/>
                  </a:cubicBezTo>
                  <a:cubicBezTo>
                    <a:pt x="1658030" y="806714"/>
                    <a:pt x="1714392" y="800521"/>
                    <a:pt x="1746599" y="792160"/>
                  </a:cubicBezTo>
                  <a:cubicBezTo>
                    <a:pt x="1745979" y="824676"/>
                    <a:pt x="1745669" y="862147"/>
                    <a:pt x="1722134" y="885683"/>
                  </a:cubicBezTo>
                  <a:cubicBezTo>
                    <a:pt x="1700456" y="907670"/>
                    <a:pt x="1653075" y="911386"/>
                    <a:pt x="1579681" y="911386"/>
                  </a:cubicBezTo>
                  <a:cubicBezTo>
                    <a:pt x="1513100" y="911386"/>
                    <a:pt x="1434442" y="903025"/>
                    <a:pt x="1368171" y="892805"/>
                  </a:cubicBezTo>
                  <a:lnTo>
                    <a:pt x="1350828" y="996238"/>
                  </a:lnTo>
                  <a:cubicBezTo>
                    <a:pt x="1440326" y="1011722"/>
                    <a:pt x="1513720" y="1018535"/>
                    <a:pt x="1586185" y="1018535"/>
                  </a:cubicBezTo>
                  <a:cubicBezTo>
                    <a:pt x="1835476" y="1018225"/>
                    <a:pt x="1892148" y="946380"/>
                    <a:pt x="1892148" y="778843"/>
                  </a:cubicBezTo>
                  <a:moveTo>
                    <a:pt x="1235628" y="798663"/>
                  </a:moveTo>
                  <a:lnTo>
                    <a:pt x="911394" y="487126"/>
                  </a:lnTo>
                  <a:lnTo>
                    <a:pt x="1229124" y="241550"/>
                  </a:lnTo>
                  <a:lnTo>
                    <a:pt x="1044556" y="241550"/>
                  </a:lnTo>
                  <a:lnTo>
                    <a:pt x="788761" y="436648"/>
                  </a:lnTo>
                  <a:lnTo>
                    <a:pt x="760270" y="436648"/>
                  </a:lnTo>
                  <a:lnTo>
                    <a:pt x="760270" y="0"/>
                  </a:lnTo>
                  <a:lnTo>
                    <a:pt x="621224" y="0"/>
                  </a:lnTo>
                  <a:lnTo>
                    <a:pt x="621224" y="798663"/>
                  </a:lnTo>
                  <a:lnTo>
                    <a:pt x="759960" y="798663"/>
                  </a:lnTo>
                  <a:lnTo>
                    <a:pt x="759960" y="536984"/>
                  </a:lnTo>
                  <a:lnTo>
                    <a:pt x="785045" y="536984"/>
                  </a:lnTo>
                  <a:lnTo>
                    <a:pt x="1053846" y="798663"/>
                  </a:lnTo>
                  <a:lnTo>
                    <a:pt x="1235628" y="798663"/>
                  </a:lnTo>
                  <a:close/>
                  <a:moveTo>
                    <a:pt x="534824" y="632675"/>
                  </a:moveTo>
                  <a:cubicBezTo>
                    <a:pt x="535753" y="537913"/>
                    <a:pt x="472268" y="490842"/>
                    <a:pt x="322693" y="466067"/>
                  </a:cubicBezTo>
                  <a:cubicBezTo>
                    <a:pt x="256732" y="454919"/>
                    <a:pt x="218641" y="448416"/>
                    <a:pt x="204706" y="445319"/>
                  </a:cubicBezTo>
                  <a:cubicBezTo>
                    <a:pt x="160112" y="435099"/>
                    <a:pt x="140292" y="416828"/>
                    <a:pt x="140292" y="392673"/>
                  </a:cubicBezTo>
                  <a:cubicBezTo>
                    <a:pt x="140912" y="374093"/>
                    <a:pt x="147415" y="364183"/>
                    <a:pt x="170331" y="354273"/>
                  </a:cubicBezTo>
                  <a:cubicBezTo>
                    <a:pt x="193557" y="344983"/>
                    <a:pt x="232577" y="340028"/>
                    <a:pt x="288319" y="340338"/>
                  </a:cubicBezTo>
                  <a:cubicBezTo>
                    <a:pt x="342513" y="340338"/>
                    <a:pt x="396087" y="343434"/>
                    <a:pt x="460810" y="351176"/>
                  </a:cubicBezTo>
                  <a:lnTo>
                    <a:pt x="471959" y="352415"/>
                  </a:lnTo>
                  <a:lnTo>
                    <a:pt x="487133" y="251460"/>
                  </a:lnTo>
                  <a:lnTo>
                    <a:pt x="475056" y="249911"/>
                  </a:lnTo>
                  <a:cubicBezTo>
                    <a:pt x="400733" y="241240"/>
                    <a:pt x="319906" y="236905"/>
                    <a:pt x="260758" y="236905"/>
                  </a:cubicBezTo>
                  <a:cubicBezTo>
                    <a:pt x="92602" y="237214"/>
                    <a:pt x="8" y="285834"/>
                    <a:pt x="8" y="390506"/>
                  </a:cubicBezTo>
                  <a:cubicBezTo>
                    <a:pt x="-612" y="455538"/>
                    <a:pt x="36550" y="506016"/>
                    <a:pt x="101273" y="528622"/>
                  </a:cubicBezTo>
                  <a:cubicBezTo>
                    <a:pt x="126357" y="537913"/>
                    <a:pt x="176834" y="548442"/>
                    <a:pt x="247132" y="561449"/>
                  </a:cubicBezTo>
                  <a:cubicBezTo>
                    <a:pt x="296680" y="570120"/>
                    <a:pt x="315261" y="574455"/>
                    <a:pt x="332293" y="580339"/>
                  </a:cubicBezTo>
                  <a:cubicBezTo>
                    <a:pt x="376268" y="596752"/>
                    <a:pt x="390823" y="614404"/>
                    <a:pt x="390823" y="635772"/>
                  </a:cubicBezTo>
                  <a:cubicBezTo>
                    <a:pt x="390513" y="655591"/>
                    <a:pt x="380294" y="669527"/>
                    <a:pt x="353661" y="681914"/>
                  </a:cubicBezTo>
                  <a:cubicBezTo>
                    <a:pt x="327029" y="693681"/>
                    <a:pt x="285222" y="700185"/>
                    <a:pt x="229790" y="700185"/>
                  </a:cubicBezTo>
                  <a:cubicBezTo>
                    <a:pt x="174357" y="700185"/>
                    <a:pt x="119234" y="697088"/>
                    <a:pt x="36240" y="688417"/>
                  </a:cubicBezTo>
                  <a:lnTo>
                    <a:pt x="25401" y="687488"/>
                  </a:lnTo>
                  <a:lnTo>
                    <a:pt x="23543" y="698017"/>
                  </a:lnTo>
                  <a:lnTo>
                    <a:pt x="6821" y="791850"/>
                  </a:lnTo>
                  <a:lnTo>
                    <a:pt x="19517" y="793089"/>
                  </a:lnTo>
                  <a:cubicBezTo>
                    <a:pt x="101582" y="800831"/>
                    <a:pt x="173118" y="805166"/>
                    <a:pt x="234745" y="805166"/>
                  </a:cubicBezTo>
                  <a:cubicBezTo>
                    <a:pt x="426436" y="804856"/>
                    <a:pt x="534514" y="748805"/>
                    <a:pt x="534824" y="632675"/>
                  </a:cubicBezTo>
                </a:path>
              </a:pathLst>
            </a:custGeom>
            <a:solidFill>
              <a:srgbClr val="000000"/>
            </a:solidFill>
            <a:ln w="3096"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B606ADDF-9B67-3642-8142-52122168A90A}"/>
                </a:ext>
              </a:extLst>
            </p:cNvPr>
            <p:cNvSpPr/>
            <p:nvPr/>
          </p:nvSpPr>
          <p:spPr>
            <a:xfrm>
              <a:off x="5010379" y="1003835"/>
              <a:ext cx="586416" cy="713500"/>
            </a:xfrm>
            <a:custGeom>
              <a:avLst/>
              <a:gdLst>
                <a:gd name="connsiteX0" fmla="*/ 586319 w 586416"/>
                <a:gd name="connsiteY0" fmla="*/ 18271 h 713500"/>
                <a:gd name="connsiteX1" fmla="*/ 586009 w 586416"/>
                <a:gd name="connsiteY1" fmla="*/ 0 h 713500"/>
                <a:gd name="connsiteX2" fmla="*/ 406 w 586416"/>
                <a:gd name="connsiteY2" fmla="*/ 0 h 713500"/>
                <a:gd name="connsiteX3" fmla="*/ 96 w 586416"/>
                <a:gd name="connsiteY3" fmla="*/ 18271 h 713500"/>
                <a:gd name="connsiteX4" fmla="*/ 30445 w 586416"/>
                <a:gd name="connsiteY4" fmla="*/ 358299 h 713500"/>
                <a:gd name="connsiteX5" fmla="*/ 51503 w 586416"/>
                <a:gd name="connsiteY5" fmla="*/ 426738 h 713500"/>
                <a:gd name="connsiteX6" fmla="*/ 124587 w 586416"/>
                <a:gd name="connsiteY6" fmla="*/ 553707 h 713500"/>
                <a:gd name="connsiteX7" fmla="*/ 277259 w 586416"/>
                <a:gd name="connsiteY7" fmla="*/ 700495 h 713500"/>
                <a:gd name="connsiteX8" fmla="*/ 293363 w 586416"/>
                <a:gd name="connsiteY8" fmla="*/ 713501 h 713500"/>
                <a:gd name="connsiteX9" fmla="*/ 309466 w 586416"/>
                <a:gd name="connsiteY9" fmla="*/ 700495 h 713500"/>
                <a:gd name="connsiteX10" fmla="*/ 462138 w 586416"/>
                <a:gd name="connsiteY10" fmla="*/ 553707 h 713500"/>
                <a:gd name="connsiteX11" fmla="*/ 535222 w 586416"/>
                <a:gd name="connsiteY11" fmla="*/ 426738 h 713500"/>
                <a:gd name="connsiteX12" fmla="*/ 556280 w 586416"/>
                <a:gd name="connsiteY12" fmla="*/ 358299 h 713500"/>
                <a:gd name="connsiteX13" fmla="*/ 586319 w 586416"/>
                <a:gd name="connsiteY13" fmla="*/ 18271 h 71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416" h="713500">
                  <a:moveTo>
                    <a:pt x="586319" y="18271"/>
                  </a:moveTo>
                  <a:lnTo>
                    <a:pt x="586009" y="0"/>
                  </a:lnTo>
                  <a:lnTo>
                    <a:pt x="406" y="0"/>
                  </a:lnTo>
                  <a:lnTo>
                    <a:pt x="96" y="18271"/>
                  </a:lnTo>
                  <a:cubicBezTo>
                    <a:pt x="96" y="20129"/>
                    <a:pt x="-3310" y="216156"/>
                    <a:pt x="30445" y="358299"/>
                  </a:cubicBezTo>
                  <a:cubicBezTo>
                    <a:pt x="36638" y="384002"/>
                    <a:pt x="43761" y="406918"/>
                    <a:pt x="51503" y="426738"/>
                  </a:cubicBezTo>
                  <a:cubicBezTo>
                    <a:pt x="69774" y="471641"/>
                    <a:pt x="94239" y="514377"/>
                    <a:pt x="124587" y="553707"/>
                  </a:cubicBezTo>
                  <a:cubicBezTo>
                    <a:pt x="175065" y="619359"/>
                    <a:pt x="231736" y="664262"/>
                    <a:pt x="277259" y="700495"/>
                  </a:cubicBezTo>
                  <a:lnTo>
                    <a:pt x="293363" y="713501"/>
                  </a:lnTo>
                  <a:lnTo>
                    <a:pt x="309466" y="700495"/>
                  </a:lnTo>
                  <a:cubicBezTo>
                    <a:pt x="354989" y="664262"/>
                    <a:pt x="411660" y="619359"/>
                    <a:pt x="462138" y="553707"/>
                  </a:cubicBezTo>
                  <a:cubicBezTo>
                    <a:pt x="492486" y="514377"/>
                    <a:pt x="516951" y="471641"/>
                    <a:pt x="535222" y="426738"/>
                  </a:cubicBezTo>
                  <a:cubicBezTo>
                    <a:pt x="543274" y="407228"/>
                    <a:pt x="550396" y="384002"/>
                    <a:pt x="556280" y="358299"/>
                  </a:cubicBezTo>
                  <a:cubicBezTo>
                    <a:pt x="589725" y="216156"/>
                    <a:pt x="586319" y="20129"/>
                    <a:pt x="586319" y="18271"/>
                  </a:cubicBezTo>
                </a:path>
              </a:pathLst>
            </a:custGeom>
            <a:solidFill>
              <a:srgbClr val="000000"/>
            </a:solidFill>
            <a:ln w="3096"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B708F951-C482-A741-9A46-09B4460C7DEF}"/>
                </a:ext>
              </a:extLst>
            </p:cNvPr>
            <p:cNvSpPr/>
            <p:nvPr/>
          </p:nvSpPr>
          <p:spPr>
            <a:xfrm>
              <a:off x="5028906" y="1021796"/>
              <a:ext cx="549050" cy="523667"/>
            </a:xfrm>
            <a:custGeom>
              <a:avLst/>
              <a:gdLst>
                <a:gd name="connsiteX0" fmla="*/ 519172 w 549050"/>
                <a:gd name="connsiteY0" fmla="*/ 335692 h 523667"/>
                <a:gd name="connsiteX1" fmla="*/ 499043 w 549050"/>
                <a:gd name="connsiteY1" fmla="*/ 401344 h 523667"/>
                <a:gd name="connsiteX2" fmla="*/ 428745 w 549050"/>
                <a:gd name="connsiteY2" fmla="*/ 523668 h 523667"/>
                <a:gd name="connsiteX3" fmla="*/ 428745 w 549050"/>
                <a:gd name="connsiteY3" fmla="*/ 523668 h 523667"/>
                <a:gd name="connsiteX4" fmla="*/ 120615 w 549050"/>
                <a:gd name="connsiteY4" fmla="*/ 523668 h 523667"/>
                <a:gd name="connsiteX5" fmla="*/ 274525 w 549050"/>
                <a:gd name="connsiteY5" fmla="*/ 335383 h 523667"/>
                <a:gd name="connsiteX6" fmla="*/ 29879 w 549050"/>
                <a:gd name="connsiteY6" fmla="*/ 335383 h 523667"/>
                <a:gd name="connsiteX7" fmla="*/ 149 w 549050"/>
                <a:gd name="connsiteY7" fmla="*/ 0 h 523667"/>
                <a:gd name="connsiteX8" fmla="*/ 274525 w 549050"/>
                <a:gd name="connsiteY8" fmla="*/ 335383 h 523667"/>
                <a:gd name="connsiteX9" fmla="*/ 548901 w 549050"/>
                <a:gd name="connsiteY9" fmla="*/ 0 h 523667"/>
                <a:gd name="connsiteX10" fmla="*/ 519172 w 549050"/>
                <a:gd name="connsiteY10" fmla="*/ 335692 h 52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050" h="523667">
                  <a:moveTo>
                    <a:pt x="519172" y="335692"/>
                  </a:moveTo>
                  <a:cubicBezTo>
                    <a:pt x="513598" y="359538"/>
                    <a:pt x="506785" y="381835"/>
                    <a:pt x="499043" y="401344"/>
                  </a:cubicBezTo>
                  <a:cubicBezTo>
                    <a:pt x="479843" y="448725"/>
                    <a:pt x="455378" y="488984"/>
                    <a:pt x="428745" y="523668"/>
                  </a:cubicBezTo>
                  <a:lnTo>
                    <a:pt x="428745" y="523668"/>
                  </a:lnTo>
                  <a:lnTo>
                    <a:pt x="120615" y="523668"/>
                  </a:lnTo>
                  <a:lnTo>
                    <a:pt x="274525" y="335383"/>
                  </a:lnTo>
                  <a:lnTo>
                    <a:pt x="29879" y="335383"/>
                  </a:lnTo>
                  <a:cubicBezTo>
                    <a:pt x="-3876" y="193550"/>
                    <a:pt x="149" y="0"/>
                    <a:pt x="149" y="0"/>
                  </a:cubicBezTo>
                  <a:lnTo>
                    <a:pt x="274525" y="335383"/>
                  </a:lnTo>
                  <a:lnTo>
                    <a:pt x="548901" y="0"/>
                  </a:lnTo>
                  <a:cubicBezTo>
                    <a:pt x="548901" y="619"/>
                    <a:pt x="552927" y="194169"/>
                    <a:pt x="519172" y="335692"/>
                  </a:cubicBezTo>
                </a:path>
              </a:pathLst>
            </a:custGeom>
            <a:solidFill>
              <a:srgbClr val="FFFFFF"/>
            </a:solidFill>
            <a:ln w="3096" cap="flat">
              <a:noFill/>
              <a:prstDash val="solid"/>
              <a:miter/>
            </a:ln>
          </p:spPr>
          <p:txBody>
            <a:bodyPr rtlCol="0" anchor="ctr"/>
            <a:lstStyle/>
            <a:p>
              <a:endParaRPr lang="nb-NO"/>
            </a:p>
          </p:txBody>
        </p:sp>
      </p:grpSp>
    </p:spTree>
    <p:extLst>
      <p:ext uri="{BB962C8B-B14F-4D97-AF65-F5344CB8AC3E}">
        <p14:creationId xmlns:p14="http://schemas.microsoft.com/office/powerpoint/2010/main" val="204792142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Lst>
  <p:txStyles>
    <p:title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orient="horz" pos="3974">
          <p15:clr>
            <a:srgbClr val="F26B43"/>
          </p15:clr>
        </p15:guide>
        <p15:guide id="4" pos="7333">
          <p15:clr>
            <a:srgbClr val="F26B43"/>
          </p15:clr>
        </p15:guide>
        <p15:guide id="5" orient="horz" pos="170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8" name="Grafikk 22">
            <a:extLst>
              <a:ext uri="{FF2B5EF4-FFF2-40B4-BE49-F238E27FC236}">
                <a16:creationId xmlns:a16="http://schemas.microsoft.com/office/drawing/2014/main" id="{45388917-A4A4-BB44-A610-A243AC2FDAA1}"/>
              </a:ext>
            </a:extLst>
          </p:cNvPr>
          <p:cNvGrpSpPr/>
          <p:nvPr userDrawn="1"/>
        </p:nvGrpSpPr>
        <p:grpSpPr>
          <a:xfrm>
            <a:off x="558000" y="6120979"/>
            <a:ext cx="1461164" cy="373999"/>
            <a:chOff x="558800" y="9999572"/>
            <a:chExt cx="1461164" cy="373999"/>
          </a:xfrm>
        </p:grpSpPr>
        <p:sp>
          <p:nvSpPr>
            <p:cNvPr id="19" name="Friform 18">
              <a:extLst>
                <a:ext uri="{FF2B5EF4-FFF2-40B4-BE49-F238E27FC236}">
                  <a16:creationId xmlns:a16="http://schemas.microsoft.com/office/drawing/2014/main" id="{3EDD0BFF-2A70-724E-AC7C-20D66CD00F7E}"/>
                </a:ext>
              </a:extLst>
            </p:cNvPr>
            <p:cNvSpPr/>
            <p:nvPr/>
          </p:nvSpPr>
          <p:spPr>
            <a:xfrm>
              <a:off x="558800" y="9999572"/>
              <a:ext cx="1146175" cy="373999"/>
            </a:xfrm>
            <a:custGeom>
              <a:avLst/>
              <a:gdLst>
                <a:gd name="connsiteX0" fmla="*/ 1146175 w 1146175"/>
                <a:gd name="connsiteY0" fmla="*/ 231766 h 373999"/>
                <a:gd name="connsiteX1" fmla="*/ 1068070 w 1146175"/>
                <a:gd name="connsiteY1" fmla="*/ 170808 h 373999"/>
                <a:gd name="connsiteX2" fmla="*/ 1024890 w 1146175"/>
                <a:gd name="connsiteY2" fmla="*/ 163188 h 373999"/>
                <a:gd name="connsiteX3" fmla="*/ 1001395 w 1146175"/>
                <a:gd name="connsiteY3" fmla="*/ 144139 h 373999"/>
                <a:gd name="connsiteX4" fmla="*/ 1012190 w 1146175"/>
                <a:gd name="connsiteY4" fmla="*/ 130170 h 373999"/>
                <a:gd name="connsiteX5" fmla="*/ 1055370 w 1146175"/>
                <a:gd name="connsiteY5" fmla="*/ 125090 h 373999"/>
                <a:gd name="connsiteX6" fmla="*/ 1118870 w 1146175"/>
                <a:gd name="connsiteY6" fmla="*/ 128900 h 373999"/>
                <a:gd name="connsiteX7" fmla="*/ 1122680 w 1146175"/>
                <a:gd name="connsiteY7" fmla="*/ 129535 h 373999"/>
                <a:gd name="connsiteX8" fmla="*/ 1128395 w 1146175"/>
                <a:gd name="connsiteY8" fmla="*/ 92706 h 373999"/>
                <a:gd name="connsiteX9" fmla="*/ 1123950 w 1146175"/>
                <a:gd name="connsiteY9" fmla="*/ 91436 h 373999"/>
                <a:gd name="connsiteX10" fmla="*/ 1045210 w 1146175"/>
                <a:gd name="connsiteY10" fmla="*/ 86357 h 373999"/>
                <a:gd name="connsiteX11" fmla="*/ 949325 w 1146175"/>
                <a:gd name="connsiteY11" fmla="*/ 142869 h 373999"/>
                <a:gd name="connsiteX12" fmla="*/ 986790 w 1146175"/>
                <a:gd name="connsiteY12" fmla="*/ 193667 h 373999"/>
                <a:gd name="connsiteX13" fmla="*/ 1040130 w 1146175"/>
                <a:gd name="connsiteY13" fmla="*/ 205732 h 373999"/>
                <a:gd name="connsiteX14" fmla="*/ 1071245 w 1146175"/>
                <a:gd name="connsiteY14" fmla="*/ 212716 h 373999"/>
                <a:gd name="connsiteX15" fmla="*/ 1092835 w 1146175"/>
                <a:gd name="connsiteY15" fmla="*/ 233036 h 373999"/>
                <a:gd name="connsiteX16" fmla="*/ 1079500 w 1146175"/>
                <a:gd name="connsiteY16" fmla="*/ 250180 h 373999"/>
                <a:gd name="connsiteX17" fmla="*/ 1033780 w 1146175"/>
                <a:gd name="connsiteY17" fmla="*/ 257164 h 373999"/>
                <a:gd name="connsiteX18" fmla="*/ 962660 w 1146175"/>
                <a:gd name="connsiteY18" fmla="*/ 252720 h 373999"/>
                <a:gd name="connsiteX19" fmla="*/ 958850 w 1146175"/>
                <a:gd name="connsiteY19" fmla="*/ 252085 h 373999"/>
                <a:gd name="connsiteX20" fmla="*/ 958215 w 1146175"/>
                <a:gd name="connsiteY20" fmla="*/ 255895 h 373999"/>
                <a:gd name="connsiteX21" fmla="*/ 951865 w 1146175"/>
                <a:gd name="connsiteY21" fmla="*/ 290183 h 373999"/>
                <a:gd name="connsiteX22" fmla="*/ 956310 w 1146175"/>
                <a:gd name="connsiteY22" fmla="*/ 290818 h 373999"/>
                <a:gd name="connsiteX23" fmla="*/ 1035050 w 1146175"/>
                <a:gd name="connsiteY23" fmla="*/ 295263 h 373999"/>
                <a:gd name="connsiteX24" fmla="*/ 1146175 w 1146175"/>
                <a:gd name="connsiteY24" fmla="*/ 231766 h 373999"/>
                <a:gd name="connsiteX25" fmla="*/ 925830 w 1146175"/>
                <a:gd name="connsiteY25" fmla="*/ 231766 h 373999"/>
                <a:gd name="connsiteX26" fmla="*/ 847725 w 1146175"/>
                <a:gd name="connsiteY26" fmla="*/ 170808 h 373999"/>
                <a:gd name="connsiteX27" fmla="*/ 804545 w 1146175"/>
                <a:gd name="connsiteY27" fmla="*/ 163188 h 373999"/>
                <a:gd name="connsiteX28" fmla="*/ 781050 w 1146175"/>
                <a:gd name="connsiteY28" fmla="*/ 144139 h 373999"/>
                <a:gd name="connsiteX29" fmla="*/ 791845 w 1146175"/>
                <a:gd name="connsiteY29" fmla="*/ 130170 h 373999"/>
                <a:gd name="connsiteX30" fmla="*/ 835025 w 1146175"/>
                <a:gd name="connsiteY30" fmla="*/ 125090 h 373999"/>
                <a:gd name="connsiteX31" fmla="*/ 898525 w 1146175"/>
                <a:gd name="connsiteY31" fmla="*/ 128900 h 373999"/>
                <a:gd name="connsiteX32" fmla="*/ 902335 w 1146175"/>
                <a:gd name="connsiteY32" fmla="*/ 129535 h 373999"/>
                <a:gd name="connsiteX33" fmla="*/ 908050 w 1146175"/>
                <a:gd name="connsiteY33" fmla="*/ 92706 h 373999"/>
                <a:gd name="connsiteX34" fmla="*/ 903605 w 1146175"/>
                <a:gd name="connsiteY34" fmla="*/ 92071 h 373999"/>
                <a:gd name="connsiteX35" fmla="*/ 824865 w 1146175"/>
                <a:gd name="connsiteY35" fmla="*/ 86992 h 373999"/>
                <a:gd name="connsiteX36" fmla="*/ 728980 w 1146175"/>
                <a:gd name="connsiteY36" fmla="*/ 143504 h 373999"/>
                <a:gd name="connsiteX37" fmla="*/ 765810 w 1146175"/>
                <a:gd name="connsiteY37" fmla="*/ 194302 h 373999"/>
                <a:gd name="connsiteX38" fmla="*/ 819150 w 1146175"/>
                <a:gd name="connsiteY38" fmla="*/ 206367 h 373999"/>
                <a:gd name="connsiteX39" fmla="*/ 850265 w 1146175"/>
                <a:gd name="connsiteY39" fmla="*/ 213352 h 373999"/>
                <a:gd name="connsiteX40" fmla="*/ 871855 w 1146175"/>
                <a:gd name="connsiteY40" fmla="*/ 233671 h 373999"/>
                <a:gd name="connsiteX41" fmla="*/ 858520 w 1146175"/>
                <a:gd name="connsiteY41" fmla="*/ 250815 h 373999"/>
                <a:gd name="connsiteX42" fmla="*/ 812800 w 1146175"/>
                <a:gd name="connsiteY42" fmla="*/ 257800 h 373999"/>
                <a:gd name="connsiteX43" fmla="*/ 741680 w 1146175"/>
                <a:gd name="connsiteY43" fmla="*/ 253355 h 373999"/>
                <a:gd name="connsiteX44" fmla="*/ 737870 w 1146175"/>
                <a:gd name="connsiteY44" fmla="*/ 252720 h 373999"/>
                <a:gd name="connsiteX45" fmla="*/ 737235 w 1146175"/>
                <a:gd name="connsiteY45" fmla="*/ 256530 h 373999"/>
                <a:gd name="connsiteX46" fmla="*/ 730885 w 1146175"/>
                <a:gd name="connsiteY46" fmla="*/ 290818 h 373999"/>
                <a:gd name="connsiteX47" fmla="*/ 735330 w 1146175"/>
                <a:gd name="connsiteY47" fmla="*/ 291453 h 373999"/>
                <a:gd name="connsiteX48" fmla="*/ 814070 w 1146175"/>
                <a:gd name="connsiteY48" fmla="*/ 295898 h 373999"/>
                <a:gd name="connsiteX49" fmla="*/ 925830 w 1146175"/>
                <a:gd name="connsiteY49" fmla="*/ 231766 h 373999"/>
                <a:gd name="connsiteX50" fmla="*/ 695325 w 1146175"/>
                <a:gd name="connsiteY50" fmla="*/ 285738 h 373999"/>
                <a:gd name="connsiteX51" fmla="*/ 695325 w 1146175"/>
                <a:gd name="connsiteY51" fmla="*/ 88262 h 373999"/>
                <a:gd name="connsiteX52" fmla="*/ 641985 w 1146175"/>
                <a:gd name="connsiteY52" fmla="*/ 88262 h 373999"/>
                <a:gd name="connsiteX53" fmla="*/ 641985 w 1146175"/>
                <a:gd name="connsiteY53" fmla="*/ 253990 h 373999"/>
                <a:gd name="connsiteX54" fmla="*/ 601345 w 1146175"/>
                <a:gd name="connsiteY54" fmla="*/ 257164 h 373999"/>
                <a:gd name="connsiteX55" fmla="*/ 533400 w 1146175"/>
                <a:gd name="connsiteY55" fmla="*/ 205097 h 373999"/>
                <a:gd name="connsiteX56" fmla="*/ 533400 w 1146175"/>
                <a:gd name="connsiteY56" fmla="*/ 88262 h 373999"/>
                <a:gd name="connsiteX57" fmla="*/ 480695 w 1146175"/>
                <a:gd name="connsiteY57" fmla="*/ 88262 h 373999"/>
                <a:gd name="connsiteX58" fmla="*/ 480695 w 1146175"/>
                <a:gd name="connsiteY58" fmla="*/ 205732 h 373999"/>
                <a:gd name="connsiteX59" fmla="*/ 595630 w 1146175"/>
                <a:gd name="connsiteY59" fmla="*/ 295898 h 373999"/>
                <a:gd name="connsiteX60" fmla="*/ 641985 w 1146175"/>
                <a:gd name="connsiteY60" fmla="*/ 290818 h 373999"/>
                <a:gd name="connsiteX61" fmla="*/ 633095 w 1146175"/>
                <a:gd name="connsiteY61" fmla="*/ 325107 h 373999"/>
                <a:gd name="connsiteX62" fmla="*/ 581025 w 1146175"/>
                <a:gd name="connsiteY62" fmla="*/ 334631 h 373999"/>
                <a:gd name="connsiteX63" fmla="*/ 503555 w 1146175"/>
                <a:gd name="connsiteY63" fmla="*/ 327647 h 373999"/>
                <a:gd name="connsiteX64" fmla="*/ 497205 w 1146175"/>
                <a:gd name="connsiteY64" fmla="*/ 365745 h 373999"/>
                <a:gd name="connsiteX65" fmla="*/ 583565 w 1146175"/>
                <a:gd name="connsiteY65" fmla="*/ 374000 h 373999"/>
                <a:gd name="connsiteX66" fmla="*/ 695325 w 1146175"/>
                <a:gd name="connsiteY66" fmla="*/ 285738 h 373999"/>
                <a:gd name="connsiteX67" fmla="*/ 454025 w 1146175"/>
                <a:gd name="connsiteY67" fmla="*/ 292723 h 373999"/>
                <a:gd name="connsiteX68" fmla="*/ 335280 w 1146175"/>
                <a:gd name="connsiteY68" fmla="*/ 178428 h 373999"/>
                <a:gd name="connsiteX69" fmla="*/ 452120 w 1146175"/>
                <a:gd name="connsiteY69" fmla="*/ 88262 h 373999"/>
                <a:gd name="connsiteX70" fmla="*/ 384175 w 1146175"/>
                <a:gd name="connsiteY70" fmla="*/ 88262 h 373999"/>
                <a:gd name="connsiteX71" fmla="*/ 290195 w 1146175"/>
                <a:gd name="connsiteY71" fmla="*/ 160014 h 373999"/>
                <a:gd name="connsiteX72" fmla="*/ 279400 w 1146175"/>
                <a:gd name="connsiteY72" fmla="*/ 160014 h 373999"/>
                <a:gd name="connsiteX73" fmla="*/ 279400 w 1146175"/>
                <a:gd name="connsiteY73" fmla="*/ 0 h 373999"/>
                <a:gd name="connsiteX74" fmla="*/ 228600 w 1146175"/>
                <a:gd name="connsiteY74" fmla="*/ 0 h 373999"/>
                <a:gd name="connsiteX75" fmla="*/ 228600 w 1146175"/>
                <a:gd name="connsiteY75" fmla="*/ 293358 h 373999"/>
                <a:gd name="connsiteX76" fmla="*/ 279400 w 1146175"/>
                <a:gd name="connsiteY76" fmla="*/ 293358 h 373999"/>
                <a:gd name="connsiteX77" fmla="*/ 279400 w 1146175"/>
                <a:gd name="connsiteY77" fmla="*/ 197477 h 373999"/>
                <a:gd name="connsiteX78" fmla="*/ 288925 w 1146175"/>
                <a:gd name="connsiteY78" fmla="*/ 197477 h 373999"/>
                <a:gd name="connsiteX79" fmla="*/ 387350 w 1146175"/>
                <a:gd name="connsiteY79" fmla="*/ 293358 h 373999"/>
                <a:gd name="connsiteX80" fmla="*/ 454025 w 1146175"/>
                <a:gd name="connsiteY80" fmla="*/ 293358 h 373999"/>
                <a:gd name="connsiteX81" fmla="*/ 196850 w 1146175"/>
                <a:gd name="connsiteY81" fmla="*/ 231766 h 373999"/>
                <a:gd name="connsiteX82" fmla="*/ 118745 w 1146175"/>
                <a:gd name="connsiteY82" fmla="*/ 170808 h 373999"/>
                <a:gd name="connsiteX83" fmla="*/ 75565 w 1146175"/>
                <a:gd name="connsiteY83" fmla="*/ 163188 h 373999"/>
                <a:gd name="connsiteX84" fmla="*/ 52070 w 1146175"/>
                <a:gd name="connsiteY84" fmla="*/ 144139 h 373999"/>
                <a:gd name="connsiteX85" fmla="*/ 62865 w 1146175"/>
                <a:gd name="connsiteY85" fmla="*/ 130170 h 373999"/>
                <a:gd name="connsiteX86" fmla="*/ 106045 w 1146175"/>
                <a:gd name="connsiteY86" fmla="*/ 125090 h 373999"/>
                <a:gd name="connsiteX87" fmla="*/ 169545 w 1146175"/>
                <a:gd name="connsiteY87" fmla="*/ 128900 h 373999"/>
                <a:gd name="connsiteX88" fmla="*/ 173355 w 1146175"/>
                <a:gd name="connsiteY88" fmla="*/ 129535 h 373999"/>
                <a:gd name="connsiteX89" fmla="*/ 179070 w 1146175"/>
                <a:gd name="connsiteY89" fmla="*/ 92706 h 373999"/>
                <a:gd name="connsiteX90" fmla="*/ 174625 w 1146175"/>
                <a:gd name="connsiteY90" fmla="*/ 92071 h 373999"/>
                <a:gd name="connsiteX91" fmla="*/ 95885 w 1146175"/>
                <a:gd name="connsiteY91" fmla="*/ 86992 h 373999"/>
                <a:gd name="connsiteX92" fmla="*/ 0 w 1146175"/>
                <a:gd name="connsiteY92" fmla="*/ 143504 h 373999"/>
                <a:gd name="connsiteX93" fmla="*/ 36830 w 1146175"/>
                <a:gd name="connsiteY93" fmla="*/ 194302 h 373999"/>
                <a:gd name="connsiteX94" fmla="*/ 90170 w 1146175"/>
                <a:gd name="connsiteY94" fmla="*/ 206367 h 373999"/>
                <a:gd name="connsiteX95" fmla="*/ 121285 w 1146175"/>
                <a:gd name="connsiteY95" fmla="*/ 213352 h 373999"/>
                <a:gd name="connsiteX96" fmla="*/ 142875 w 1146175"/>
                <a:gd name="connsiteY96" fmla="*/ 233671 h 373999"/>
                <a:gd name="connsiteX97" fmla="*/ 129540 w 1146175"/>
                <a:gd name="connsiteY97" fmla="*/ 250815 h 373999"/>
                <a:gd name="connsiteX98" fmla="*/ 83820 w 1146175"/>
                <a:gd name="connsiteY98" fmla="*/ 257800 h 373999"/>
                <a:gd name="connsiteX99" fmla="*/ 12700 w 1146175"/>
                <a:gd name="connsiteY99" fmla="*/ 253355 h 373999"/>
                <a:gd name="connsiteX100" fmla="*/ 8890 w 1146175"/>
                <a:gd name="connsiteY100" fmla="*/ 252720 h 373999"/>
                <a:gd name="connsiteX101" fmla="*/ 8255 w 1146175"/>
                <a:gd name="connsiteY101" fmla="*/ 256530 h 373999"/>
                <a:gd name="connsiteX102" fmla="*/ 1905 w 1146175"/>
                <a:gd name="connsiteY102" fmla="*/ 290818 h 373999"/>
                <a:gd name="connsiteX103" fmla="*/ 6350 w 1146175"/>
                <a:gd name="connsiteY103" fmla="*/ 291453 h 373999"/>
                <a:gd name="connsiteX104" fmla="*/ 85090 w 1146175"/>
                <a:gd name="connsiteY104" fmla="*/ 295898 h 373999"/>
                <a:gd name="connsiteX105" fmla="*/ 196850 w 1146175"/>
                <a:gd name="connsiteY105" fmla="*/ 231766 h 37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46175" h="373999">
                  <a:moveTo>
                    <a:pt x="1146175" y="231766"/>
                  </a:moveTo>
                  <a:cubicBezTo>
                    <a:pt x="1146175" y="196842"/>
                    <a:pt x="1123315" y="179698"/>
                    <a:pt x="1068070" y="170808"/>
                  </a:cubicBezTo>
                  <a:cubicBezTo>
                    <a:pt x="1043940" y="166998"/>
                    <a:pt x="1029970" y="164458"/>
                    <a:pt x="1024890" y="163188"/>
                  </a:cubicBezTo>
                  <a:cubicBezTo>
                    <a:pt x="1008380" y="159379"/>
                    <a:pt x="1001395" y="153029"/>
                    <a:pt x="1001395" y="144139"/>
                  </a:cubicBezTo>
                  <a:cubicBezTo>
                    <a:pt x="1001395" y="137155"/>
                    <a:pt x="1003935" y="133980"/>
                    <a:pt x="1012190" y="130170"/>
                  </a:cubicBezTo>
                  <a:cubicBezTo>
                    <a:pt x="1020445" y="126995"/>
                    <a:pt x="1035050" y="125090"/>
                    <a:pt x="1055370" y="125090"/>
                  </a:cubicBezTo>
                  <a:cubicBezTo>
                    <a:pt x="1075055" y="125090"/>
                    <a:pt x="1094740" y="126360"/>
                    <a:pt x="1118870" y="128900"/>
                  </a:cubicBezTo>
                  <a:lnTo>
                    <a:pt x="1122680" y="129535"/>
                  </a:lnTo>
                  <a:lnTo>
                    <a:pt x="1128395" y="92706"/>
                  </a:lnTo>
                  <a:lnTo>
                    <a:pt x="1123950" y="91436"/>
                  </a:lnTo>
                  <a:cubicBezTo>
                    <a:pt x="1096645" y="88262"/>
                    <a:pt x="1066800" y="86357"/>
                    <a:pt x="1045210" y="86357"/>
                  </a:cubicBezTo>
                  <a:cubicBezTo>
                    <a:pt x="983615" y="86357"/>
                    <a:pt x="949325" y="104136"/>
                    <a:pt x="949325" y="142869"/>
                  </a:cubicBezTo>
                  <a:cubicBezTo>
                    <a:pt x="949325" y="166998"/>
                    <a:pt x="962660" y="185412"/>
                    <a:pt x="986790" y="193667"/>
                  </a:cubicBezTo>
                  <a:cubicBezTo>
                    <a:pt x="995680" y="196842"/>
                    <a:pt x="1014730" y="200652"/>
                    <a:pt x="1040130" y="205732"/>
                  </a:cubicBezTo>
                  <a:cubicBezTo>
                    <a:pt x="1058545" y="208907"/>
                    <a:pt x="1064895" y="210811"/>
                    <a:pt x="1071245" y="212716"/>
                  </a:cubicBezTo>
                  <a:cubicBezTo>
                    <a:pt x="1087120" y="218431"/>
                    <a:pt x="1092835" y="225416"/>
                    <a:pt x="1092835" y="233036"/>
                  </a:cubicBezTo>
                  <a:cubicBezTo>
                    <a:pt x="1092835" y="240020"/>
                    <a:pt x="1089025" y="245735"/>
                    <a:pt x="1079500" y="250180"/>
                  </a:cubicBezTo>
                  <a:cubicBezTo>
                    <a:pt x="1069975" y="254625"/>
                    <a:pt x="1054100" y="257164"/>
                    <a:pt x="1033780" y="257164"/>
                  </a:cubicBezTo>
                  <a:cubicBezTo>
                    <a:pt x="1013460" y="257164"/>
                    <a:pt x="993140" y="255895"/>
                    <a:pt x="962660" y="252720"/>
                  </a:cubicBezTo>
                  <a:lnTo>
                    <a:pt x="958850" y="252085"/>
                  </a:lnTo>
                  <a:lnTo>
                    <a:pt x="958215" y="255895"/>
                  </a:lnTo>
                  <a:lnTo>
                    <a:pt x="951865" y="290183"/>
                  </a:lnTo>
                  <a:lnTo>
                    <a:pt x="956310" y="290818"/>
                  </a:lnTo>
                  <a:cubicBezTo>
                    <a:pt x="986155" y="293358"/>
                    <a:pt x="1012825" y="295263"/>
                    <a:pt x="1035050" y="295263"/>
                  </a:cubicBezTo>
                  <a:cubicBezTo>
                    <a:pt x="1106170" y="295263"/>
                    <a:pt x="1146175" y="274944"/>
                    <a:pt x="1146175" y="231766"/>
                  </a:cubicBezTo>
                  <a:moveTo>
                    <a:pt x="925830" y="231766"/>
                  </a:moveTo>
                  <a:cubicBezTo>
                    <a:pt x="926465" y="196842"/>
                    <a:pt x="902970" y="179698"/>
                    <a:pt x="847725" y="170808"/>
                  </a:cubicBezTo>
                  <a:cubicBezTo>
                    <a:pt x="823595" y="166998"/>
                    <a:pt x="809625" y="164458"/>
                    <a:pt x="804545" y="163188"/>
                  </a:cubicBezTo>
                  <a:cubicBezTo>
                    <a:pt x="788035" y="159379"/>
                    <a:pt x="781050" y="153029"/>
                    <a:pt x="781050" y="144139"/>
                  </a:cubicBezTo>
                  <a:cubicBezTo>
                    <a:pt x="781050" y="137155"/>
                    <a:pt x="783590" y="133980"/>
                    <a:pt x="791845" y="130170"/>
                  </a:cubicBezTo>
                  <a:cubicBezTo>
                    <a:pt x="800100" y="126995"/>
                    <a:pt x="814705" y="125090"/>
                    <a:pt x="835025" y="125090"/>
                  </a:cubicBezTo>
                  <a:cubicBezTo>
                    <a:pt x="854710" y="125090"/>
                    <a:pt x="874395" y="126360"/>
                    <a:pt x="898525" y="128900"/>
                  </a:cubicBezTo>
                  <a:lnTo>
                    <a:pt x="902335" y="129535"/>
                  </a:lnTo>
                  <a:lnTo>
                    <a:pt x="908050" y="92706"/>
                  </a:lnTo>
                  <a:lnTo>
                    <a:pt x="903605" y="92071"/>
                  </a:lnTo>
                  <a:cubicBezTo>
                    <a:pt x="876300" y="88896"/>
                    <a:pt x="846455" y="86992"/>
                    <a:pt x="824865" y="86992"/>
                  </a:cubicBezTo>
                  <a:cubicBezTo>
                    <a:pt x="763270" y="86992"/>
                    <a:pt x="728980" y="104771"/>
                    <a:pt x="728980" y="143504"/>
                  </a:cubicBezTo>
                  <a:cubicBezTo>
                    <a:pt x="728980" y="167633"/>
                    <a:pt x="742315" y="186048"/>
                    <a:pt x="765810" y="194302"/>
                  </a:cubicBezTo>
                  <a:cubicBezTo>
                    <a:pt x="774700" y="197477"/>
                    <a:pt x="793750" y="201287"/>
                    <a:pt x="819150" y="206367"/>
                  </a:cubicBezTo>
                  <a:cubicBezTo>
                    <a:pt x="837565" y="209541"/>
                    <a:pt x="843915" y="211447"/>
                    <a:pt x="850265" y="213352"/>
                  </a:cubicBezTo>
                  <a:cubicBezTo>
                    <a:pt x="866140" y="219066"/>
                    <a:pt x="871855" y="226051"/>
                    <a:pt x="871855" y="233671"/>
                  </a:cubicBezTo>
                  <a:cubicBezTo>
                    <a:pt x="871855" y="240655"/>
                    <a:pt x="868045" y="246370"/>
                    <a:pt x="858520" y="250815"/>
                  </a:cubicBezTo>
                  <a:cubicBezTo>
                    <a:pt x="848995" y="255260"/>
                    <a:pt x="833120" y="257800"/>
                    <a:pt x="812800" y="257800"/>
                  </a:cubicBezTo>
                  <a:cubicBezTo>
                    <a:pt x="792480" y="257800"/>
                    <a:pt x="772160" y="256530"/>
                    <a:pt x="741680" y="253355"/>
                  </a:cubicBezTo>
                  <a:lnTo>
                    <a:pt x="737870" y="252720"/>
                  </a:lnTo>
                  <a:lnTo>
                    <a:pt x="737235" y="256530"/>
                  </a:lnTo>
                  <a:lnTo>
                    <a:pt x="730885" y="290818"/>
                  </a:lnTo>
                  <a:lnTo>
                    <a:pt x="735330" y="291453"/>
                  </a:lnTo>
                  <a:cubicBezTo>
                    <a:pt x="765175" y="293993"/>
                    <a:pt x="791845" y="295898"/>
                    <a:pt x="814070" y="295898"/>
                  </a:cubicBezTo>
                  <a:cubicBezTo>
                    <a:pt x="886460" y="295263"/>
                    <a:pt x="925830" y="274944"/>
                    <a:pt x="925830" y="231766"/>
                  </a:cubicBezTo>
                  <a:moveTo>
                    <a:pt x="695325" y="285738"/>
                  </a:moveTo>
                  <a:lnTo>
                    <a:pt x="695325" y="88262"/>
                  </a:lnTo>
                  <a:lnTo>
                    <a:pt x="641985" y="88262"/>
                  </a:lnTo>
                  <a:lnTo>
                    <a:pt x="641985" y="253990"/>
                  </a:lnTo>
                  <a:cubicBezTo>
                    <a:pt x="628015" y="255895"/>
                    <a:pt x="612140" y="257164"/>
                    <a:pt x="601345" y="257164"/>
                  </a:cubicBezTo>
                  <a:cubicBezTo>
                    <a:pt x="539750" y="257164"/>
                    <a:pt x="533400" y="238750"/>
                    <a:pt x="533400" y="205097"/>
                  </a:cubicBezTo>
                  <a:lnTo>
                    <a:pt x="533400" y="88262"/>
                  </a:lnTo>
                  <a:lnTo>
                    <a:pt x="480695" y="88262"/>
                  </a:lnTo>
                  <a:lnTo>
                    <a:pt x="480695" y="205732"/>
                  </a:lnTo>
                  <a:cubicBezTo>
                    <a:pt x="480695" y="278754"/>
                    <a:pt x="523875" y="295898"/>
                    <a:pt x="595630" y="295898"/>
                  </a:cubicBezTo>
                  <a:cubicBezTo>
                    <a:pt x="609600" y="295898"/>
                    <a:pt x="629920" y="293358"/>
                    <a:pt x="641985" y="290818"/>
                  </a:cubicBezTo>
                  <a:cubicBezTo>
                    <a:pt x="641985" y="302883"/>
                    <a:pt x="641350" y="316217"/>
                    <a:pt x="633095" y="325107"/>
                  </a:cubicBezTo>
                  <a:cubicBezTo>
                    <a:pt x="624840" y="333361"/>
                    <a:pt x="607695" y="334631"/>
                    <a:pt x="581025" y="334631"/>
                  </a:cubicBezTo>
                  <a:cubicBezTo>
                    <a:pt x="556895" y="334631"/>
                    <a:pt x="527685" y="331457"/>
                    <a:pt x="503555" y="327647"/>
                  </a:cubicBezTo>
                  <a:lnTo>
                    <a:pt x="497205" y="365745"/>
                  </a:lnTo>
                  <a:cubicBezTo>
                    <a:pt x="530225" y="371460"/>
                    <a:pt x="556895" y="374000"/>
                    <a:pt x="583565" y="374000"/>
                  </a:cubicBezTo>
                  <a:cubicBezTo>
                    <a:pt x="674370" y="373365"/>
                    <a:pt x="695325" y="347331"/>
                    <a:pt x="695325" y="285738"/>
                  </a:cubicBezTo>
                  <a:moveTo>
                    <a:pt x="454025" y="292723"/>
                  </a:moveTo>
                  <a:lnTo>
                    <a:pt x="335280" y="178428"/>
                  </a:lnTo>
                  <a:lnTo>
                    <a:pt x="452120" y="88262"/>
                  </a:lnTo>
                  <a:lnTo>
                    <a:pt x="384175" y="88262"/>
                  </a:lnTo>
                  <a:lnTo>
                    <a:pt x="290195" y="160014"/>
                  </a:lnTo>
                  <a:lnTo>
                    <a:pt x="279400" y="160014"/>
                  </a:lnTo>
                  <a:lnTo>
                    <a:pt x="279400" y="0"/>
                  </a:lnTo>
                  <a:lnTo>
                    <a:pt x="228600" y="0"/>
                  </a:lnTo>
                  <a:lnTo>
                    <a:pt x="228600" y="293358"/>
                  </a:lnTo>
                  <a:lnTo>
                    <a:pt x="279400" y="293358"/>
                  </a:lnTo>
                  <a:lnTo>
                    <a:pt x="279400" y="197477"/>
                  </a:lnTo>
                  <a:lnTo>
                    <a:pt x="288925" y="197477"/>
                  </a:lnTo>
                  <a:lnTo>
                    <a:pt x="387350" y="293358"/>
                  </a:lnTo>
                  <a:lnTo>
                    <a:pt x="454025" y="293358"/>
                  </a:lnTo>
                  <a:close/>
                  <a:moveTo>
                    <a:pt x="196850" y="231766"/>
                  </a:moveTo>
                  <a:cubicBezTo>
                    <a:pt x="197485" y="196842"/>
                    <a:pt x="173990" y="179698"/>
                    <a:pt x="118745" y="170808"/>
                  </a:cubicBezTo>
                  <a:cubicBezTo>
                    <a:pt x="94615" y="166998"/>
                    <a:pt x="80645" y="164458"/>
                    <a:pt x="75565" y="163188"/>
                  </a:cubicBezTo>
                  <a:cubicBezTo>
                    <a:pt x="59055" y="159379"/>
                    <a:pt x="52070" y="153029"/>
                    <a:pt x="52070" y="144139"/>
                  </a:cubicBezTo>
                  <a:cubicBezTo>
                    <a:pt x="52070" y="137155"/>
                    <a:pt x="54610" y="133980"/>
                    <a:pt x="62865" y="130170"/>
                  </a:cubicBezTo>
                  <a:cubicBezTo>
                    <a:pt x="71120" y="126995"/>
                    <a:pt x="85725" y="125090"/>
                    <a:pt x="106045" y="125090"/>
                  </a:cubicBezTo>
                  <a:cubicBezTo>
                    <a:pt x="125730" y="125090"/>
                    <a:pt x="145415" y="126360"/>
                    <a:pt x="169545" y="128900"/>
                  </a:cubicBezTo>
                  <a:lnTo>
                    <a:pt x="173355" y="129535"/>
                  </a:lnTo>
                  <a:lnTo>
                    <a:pt x="179070" y="92706"/>
                  </a:lnTo>
                  <a:lnTo>
                    <a:pt x="174625" y="92071"/>
                  </a:lnTo>
                  <a:cubicBezTo>
                    <a:pt x="147320" y="88896"/>
                    <a:pt x="117475" y="86992"/>
                    <a:pt x="95885" y="86992"/>
                  </a:cubicBezTo>
                  <a:cubicBezTo>
                    <a:pt x="34290" y="86992"/>
                    <a:pt x="0" y="104771"/>
                    <a:pt x="0" y="143504"/>
                  </a:cubicBezTo>
                  <a:cubicBezTo>
                    <a:pt x="0" y="167633"/>
                    <a:pt x="13335" y="186048"/>
                    <a:pt x="36830" y="194302"/>
                  </a:cubicBezTo>
                  <a:cubicBezTo>
                    <a:pt x="45720" y="197477"/>
                    <a:pt x="64770" y="201287"/>
                    <a:pt x="90170" y="206367"/>
                  </a:cubicBezTo>
                  <a:cubicBezTo>
                    <a:pt x="108585" y="209541"/>
                    <a:pt x="114935" y="211447"/>
                    <a:pt x="121285" y="213352"/>
                  </a:cubicBezTo>
                  <a:cubicBezTo>
                    <a:pt x="137160" y="219066"/>
                    <a:pt x="142875" y="226051"/>
                    <a:pt x="142875" y="233671"/>
                  </a:cubicBezTo>
                  <a:cubicBezTo>
                    <a:pt x="142875" y="240655"/>
                    <a:pt x="139065" y="246370"/>
                    <a:pt x="129540" y="250815"/>
                  </a:cubicBezTo>
                  <a:cubicBezTo>
                    <a:pt x="120015" y="255260"/>
                    <a:pt x="104140" y="257800"/>
                    <a:pt x="83820" y="257800"/>
                  </a:cubicBezTo>
                  <a:cubicBezTo>
                    <a:pt x="63500" y="257800"/>
                    <a:pt x="43180" y="256530"/>
                    <a:pt x="12700" y="253355"/>
                  </a:cubicBezTo>
                  <a:lnTo>
                    <a:pt x="8890" y="252720"/>
                  </a:lnTo>
                  <a:lnTo>
                    <a:pt x="8255" y="256530"/>
                  </a:lnTo>
                  <a:lnTo>
                    <a:pt x="1905" y="290818"/>
                  </a:lnTo>
                  <a:lnTo>
                    <a:pt x="6350" y="291453"/>
                  </a:lnTo>
                  <a:cubicBezTo>
                    <a:pt x="36195" y="293993"/>
                    <a:pt x="62865" y="295898"/>
                    <a:pt x="85090" y="295898"/>
                  </a:cubicBezTo>
                  <a:cubicBezTo>
                    <a:pt x="156845" y="295263"/>
                    <a:pt x="196850" y="274944"/>
                    <a:pt x="196850" y="231766"/>
                  </a:cubicBezTo>
                </a:path>
              </a:pathLst>
            </a:custGeom>
            <a:solidFill>
              <a:srgbClr val="000000"/>
            </a:solidFill>
            <a:ln w="635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D5A7A310-76C7-014E-AB90-CEEB553B5088}"/>
                </a:ext>
              </a:extLst>
            </p:cNvPr>
            <p:cNvSpPr/>
            <p:nvPr/>
          </p:nvSpPr>
          <p:spPr>
            <a:xfrm>
              <a:off x="1804631" y="10087834"/>
              <a:ext cx="215333" cy="262244"/>
            </a:xfrm>
            <a:custGeom>
              <a:avLst/>
              <a:gdLst>
                <a:gd name="connsiteX0" fmla="*/ 215303 w 215333"/>
                <a:gd name="connsiteY0" fmla="*/ 6985 h 262244"/>
                <a:gd name="connsiteX1" fmla="*/ 215303 w 215333"/>
                <a:gd name="connsiteY1" fmla="*/ 0 h 262244"/>
                <a:gd name="connsiteX2" fmla="*/ 38 w 215333"/>
                <a:gd name="connsiteY2" fmla="*/ 0 h 262244"/>
                <a:gd name="connsiteX3" fmla="*/ 38 w 215333"/>
                <a:gd name="connsiteY3" fmla="*/ 6985 h 262244"/>
                <a:gd name="connsiteX4" fmla="*/ 10833 w 215333"/>
                <a:gd name="connsiteY4" fmla="*/ 132075 h 262244"/>
                <a:gd name="connsiteX5" fmla="*/ 18453 w 215333"/>
                <a:gd name="connsiteY5" fmla="*/ 157473 h 262244"/>
                <a:gd name="connsiteX6" fmla="*/ 45123 w 215333"/>
                <a:gd name="connsiteY6" fmla="*/ 203827 h 262244"/>
                <a:gd name="connsiteX7" fmla="*/ 101003 w 215333"/>
                <a:gd name="connsiteY7" fmla="*/ 257799 h 262244"/>
                <a:gd name="connsiteX8" fmla="*/ 106718 w 215333"/>
                <a:gd name="connsiteY8" fmla="*/ 262244 h 262244"/>
                <a:gd name="connsiteX9" fmla="*/ 112433 w 215333"/>
                <a:gd name="connsiteY9" fmla="*/ 257799 h 262244"/>
                <a:gd name="connsiteX10" fmla="*/ 168313 w 215333"/>
                <a:gd name="connsiteY10" fmla="*/ 203827 h 262244"/>
                <a:gd name="connsiteX11" fmla="*/ 194983 w 215333"/>
                <a:gd name="connsiteY11" fmla="*/ 157473 h 262244"/>
                <a:gd name="connsiteX12" fmla="*/ 202603 w 215333"/>
                <a:gd name="connsiteY12" fmla="*/ 132075 h 262244"/>
                <a:gd name="connsiteX13" fmla="*/ 215303 w 215333"/>
                <a:gd name="connsiteY13" fmla="*/ 6985 h 26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333" h="262244">
                  <a:moveTo>
                    <a:pt x="215303" y="6985"/>
                  </a:moveTo>
                  <a:lnTo>
                    <a:pt x="215303" y="0"/>
                  </a:lnTo>
                  <a:lnTo>
                    <a:pt x="38" y="0"/>
                  </a:lnTo>
                  <a:lnTo>
                    <a:pt x="38" y="6985"/>
                  </a:lnTo>
                  <a:cubicBezTo>
                    <a:pt x="38" y="7620"/>
                    <a:pt x="-1232" y="79372"/>
                    <a:pt x="10833" y="132075"/>
                  </a:cubicBezTo>
                  <a:cubicBezTo>
                    <a:pt x="13373" y="141599"/>
                    <a:pt x="15913" y="149854"/>
                    <a:pt x="18453" y="157473"/>
                  </a:cubicBezTo>
                  <a:cubicBezTo>
                    <a:pt x="24803" y="173983"/>
                    <a:pt x="34328" y="189857"/>
                    <a:pt x="45123" y="203827"/>
                  </a:cubicBezTo>
                  <a:cubicBezTo>
                    <a:pt x="63538" y="227956"/>
                    <a:pt x="84493" y="244465"/>
                    <a:pt x="101003" y="257799"/>
                  </a:cubicBezTo>
                  <a:lnTo>
                    <a:pt x="106718" y="262244"/>
                  </a:lnTo>
                  <a:lnTo>
                    <a:pt x="112433" y="257799"/>
                  </a:lnTo>
                  <a:cubicBezTo>
                    <a:pt x="128943" y="244465"/>
                    <a:pt x="149898" y="227956"/>
                    <a:pt x="168313" y="203827"/>
                  </a:cubicBezTo>
                  <a:cubicBezTo>
                    <a:pt x="179743" y="189222"/>
                    <a:pt x="188633" y="173983"/>
                    <a:pt x="194983" y="157473"/>
                  </a:cubicBezTo>
                  <a:cubicBezTo>
                    <a:pt x="198158" y="150489"/>
                    <a:pt x="200698" y="141599"/>
                    <a:pt x="202603" y="132075"/>
                  </a:cubicBezTo>
                  <a:cubicBezTo>
                    <a:pt x="216573" y="79372"/>
                    <a:pt x="215303" y="7620"/>
                    <a:pt x="215303" y="6985"/>
                  </a:cubicBezTo>
                </a:path>
              </a:pathLst>
            </a:custGeom>
            <a:solidFill>
              <a:srgbClr val="000000"/>
            </a:solidFill>
            <a:ln w="6350"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9B69F780-574A-0942-9887-0887FC3B90DB}"/>
                </a:ext>
              </a:extLst>
            </p:cNvPr>
            <p:cNvSpPr/>
            <p:nvPr/>
          </p:nvSpPr>
          <p:spPr>
            <a:xfrm>
              <a:off x="1811616" y="10094818"/>
              <a:ext cx="201968" cy="192397"/>
            </a:xfrm>
            <a:custGeom>
              <a:avLst/>
              <a:gdLst>
                <a:gd name="connsiteX0" fmla="*/ 190538 w 201968"/>
                <a:gd name="connsiteY0" fmla="*/ 123185 h 192397"/>
                <a:gd name="connsiteX1" fmla="*/ 182919 w 201968"/>
                <a:gd name="connsiteY1" fmla="*/ 147314 h 192397"/>
                <a:gd name="connsiteX2" fmla="*/ 156883 w 201968"/>
                <a:gd name="connsiteY2" fmla="*/ 192397 h 192397"/>
                <a:gd name="connsiteX3" fmla="*/ 156883 w 201968"/>
                <a:gd name="connsiteY3" fmla="*/ 192397 h 192397"/>
                <a:gd name="connsiteX4" fmla="*/ 43854 w 201968"/>
                <a:gd name="connsiteY4" fmla="*/ 192397 h 192397"/>
                <a:gd name="connsiteX5" fmla="*/ 100369 w 201968"/>
                <a:gd name="connsiteY5" fmla="*/ 123185 h 192397"/>
                <a:gd name="connsiteX6" fmla="*/ 10833 w 201968"/>
                <a:gd name="connsiteY6" fmla="*/ 123185 h 192397"/>
                <a:gd name="connsiteX7" fmla="*/ 38 w 201968"/>
                <a:gd name="connsiteY7" fmla="*/ 0 h 192397"/>
                <a:gd name="connsiteX8" fmla="*/ 101004 w 201968"/>
                <a:gd name="connsiteY8" fmla="*/ 123185 h 192397"/>
                <a:gd name="connsiteX9" fmla="*/ 201969 w 201968"/>
                <a:gd name="connsiteY9" fmla="*/ 0 h 192397"/>
                <a:gd name="connsiteX10" fmla="*/ 190538 w 201968"/>
                <a:gd name="connsiteY10" fmla="*/ 123185 h 19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968" h="192397">
                  <a:moveTo>
                    <a:pt x="190538" y="123185"/>
                  </a:moveTo>
                  <a:cubicBezTo>
                    <a:pt x="188633" y="132075"/>
                    <a:pt x="186094" y="140329"/>
                    <a:pt x="182919" y="147314"/>
                  </a:cubicBezTo>
                  <a:cubicBezTo>
                    <a:pt x="175933" y="164458"/>
                    <a:pt x="167044" y="179698"/>
                    <a:pt x="156883" y="192397"/>
                  </a:cubicBezTo>
                  <a:lnTo>
                    <a:pt x="156883" y="192397"/>
                  </a:lnTo>
                  <a:lnTo>
                    <a:pt x="43854" y="192397"/>
                  </a:lnTo>
                  <a:lnTo>
                    <a:pt x="100369" y="123185"/>
                  </a:lnTo>
                  <a:lnTo>
                    <a:pt x="10833" y="123185"/>
                  </a:lnTo>
                  <a:cubicBezTo>
                    <a:pt x="-1231" y="71117"/>
                    <a:pt x="38" y="0"/>
                    <a:pt x="38" y="0"/>
                  </a:cubicBezTo>
                  <a:lnTo>
                    <a:pt x="101004" y="123185"/>
                  </a:lnTo>
                  <a:lnTo>
                    <a:pt x="201969" y="0"/>
                  </a:lnTo>
                  <a:cubicBezTo>
                    <a:pt x="201333" y="0"/>
                    <a:pt x="202604" y="71117"/>
                    <a:pt x="190538" y="123185"/>
                  </a:cubicBezTo>
                </a:path>
              </a:pathLst>
            </a:custGeom>
            <a:solidFill>
              <a:srgbClr val="FFFFFF"/>
            </a:solidFill>
            <a:ln w="6350" cap="flat">
              <a:noFill/>
              <a:prstDash val="solid"/>
              <a:miter/>
            </a:ln>
          </p:spPr>
          <p:txBody>
            <a:bodyPr rtlCol="0" anchor="ctr"/>
            <a:lstStyle/>
            <a:p>
              <a:endParaRPr lang="nb-NO"/>
            </a:p>
          </p:txBody>
        </p:sp>
      </p:grpSp>
      <p:grpSp>
        <p:nvGrpSpPr>
          <p:cNvPr id="12" name="Gruppe 11">
            <a:extLst>
              <a:ext uri="{FF2B5EF4-FFF2-40B4-BE49-F238E27FC236}">
                <a16:creationId xmlns:a16="http://schemas.microsoft.com/office/drawing/2014/main" id="{5C13DE5B-0D4F-5E38-E5A9-E1E609E10870}"/>
              </a:ext>
            </a:extLst>
          </p:cNvPr>
          <p:cNvGrpSpPr/>
          <p:nvPr userDrawn="1"/>
        </p:nvGrpSpPr>
        <p:grpSpPr>
          <a:xfrm>
            <a:off x="10371772" y="6112217"/>
            <a:ext cx="1253490" cy="374634"/>
            <a:chOff x="7456020" y="3763242"/>
            <a:chExt cx="1253490" cy="374634"/>
          </a:xfrm>
        </p:grpSpPr>
        <p:sp>
          <p:nvSpPr>
            <p:cNvPr id="9" name="Friform 8">
              <a:extLst>
                <a:ext uri="{FF2B5EF4-FFF2-40B4-BE49-F238E27FC236}">
                  <a16:creationId xmlns:a16="http://schemas.microsoft.com/office/drawing/2014/main" id="{9762A972-EDDA-AF71-F995-1711E23C3AB9}"/>
                </a:ext>
              </a:extLst>
            </p:cNvPr>
            <p:cNvSpPr/>
            <p:nvPr userDrawn="1"/>
          </p:nvSpPr>
          <p:spPr>
            <a:xfrm>
              <a:off x="8335495" y="3763242"/>
              <a:ext cx="374015" cy="373999"/>
            </a:xfrm>
            <a:custGeom>
              <a:avLst/>
              <a:gdLst>
                <a:gd name="connsiteX0" fmla="*/ 69850 w 374015"/>
                <a:gd name="connsiteY0" fmla="*/ 374000 h 373999"/>
                <a:gd name="connsiteX1" fmla="*/ 82550 w 374015"/>
                <a:gd name="connsiteY1" fmla="*/ 374000 h 373999"/>
                <a:gd name="connsiteX2" fmla="*/ 82550 w 374015"/>
                <a:gd name="connsiteY2" fmla="*/ 1905 h 373999"/>
                <a:gd name="connsiteX3" fmla="*/ 69850 w 374015"/>
                <a:gd name="connsiteY3" fmla="*/ 0 h 373999"/>
                <a:gd name="connsiteX4" fmla="*/ 69850 w 374015"/>
                <a:gd name="connsiteY4" fmla="*/ 374000 h 373999"/>
                <a:gd name="connsiteX5" fmla="*/ 311150 w 374015"/>
                <a:gd name="connsiteY5" fmla="*/ 374000 h 373999"/>
                <a:gd name="connsiteX6" fmla="*/ 327025 w 374015"/>
                <a:gd name="connsiteY6" fmla="*/ 374000 h 373999"/>
                <a:gd name="connsiteX7" fmla="*/ 327025 w 374015"/>
                <a:gd name="connsiteY7" fmla="*/ 374000 h 373999"/>
                <a:gd name="connsiteX8" fmla="*/ 327660 w 374015"/>
                <a:gd name="connsiteY8" fmla="*/ 374000 h 373999"/>
                <a:gd name="connsiteX9" fmla="*/ 340360 w 374015"/>
                <a:gd name="connsiteY9" fmla="*/ 372095 h 373999"/>
                <a:gd name="connsiteX10" fmla="*/ 340360 w 374015"/>
                <a:gd name="connsiteY10" fmla="*/ 271769 h 373999"/>
                <a:gd name="connsiteX11" fmla="*/ 311150 w 374015"/>
                <a:gd name="connsiteY11" fmla="*/ 240655 h 373999"/>
                <a:gd name="connsiteX12" fmla="*/ 311150 w 374015"/>
                <a:gd name="connsiteY12" fmla="*/ 374000 h 373999"/>
                <a:gd name="connsiteX13" fmla="*/ 274320 w 374015"/>
                <a:gd name="connsiteY13" fmla="*/ 374000 h 373999"/>
                <a:gd name="connsiteX14" fmla="*/ 302260 w 374015"/>
                <a:gd name="connsiteY14" fmla="*/ 374000 h 373999"/>
                <a:gd name="connsiteX15" fmla="*/ 302260 w 374015"/>
                <a:gd name="connsiteY15" fmla="*/ 231766 h 373999"/>
                <a:gd name="connsiteX16" fmla="*/ 274320 w 374015"/>
                <a:gd name="connsiteY16" fmla="*/ 201287 h 373999"/>
                <a:gd name="connsiteX17" fmla="*/ 274320 w 374015"/>
                <a:gd name="connsiteY17" fmla="*/ 374000 h 373999"/>
                <a:gd name="connsiteX18" fmla="*/ 352425 w 374015"/>
                <a:gd name="connsiteY18" fmla="*/ 286373 h 373999"/>
                <a:gd name="connsiteX19" fmla="*/ 344170 w 374015"/>
                <a:gd name="connsiteY19" fmla="*/ 277484 h 373999"/>
                <a:gd name="connsiteX20" fmla="*/ 344170 w 374015"/>
                <a:gd name="connsiteY20" fmla="*/ 371460 h 373999"/>
                <a:gd name="connsiteX21" fmla="*/ 374015 w 374015"/>
                <a:gd name="connsiteY21" fmla="*/ 327646 h 373999"/>
                <a:gd name="connsiteX22" fmla="*/ 352425 w 374015"/>
                <a:gd name="connsiteY22" fmla="*/ 286373 h 373999"/>
                <a:gd name="connsiteX23" fmla="*/ 234950 w 374015"/>
                <a:gd name="connsiteY23" fmla="*/ 374000 h 373999"/>
                <a:gd name="connsiteX24" fmla="*/ 261620 w 374015"/>
                <a:gd name="connsiteY24" fmla="*/ 374000 h 373999"/>
                <a:gd name="connsiteX25" fmla="*/ 261620 w 374015"/>
                <a:gd name="connsiteY25" fmla="*/ 187952 h 373999"/>
                <a:gd name="connsiteX26" fmla="*/ 234950 w 374015"/>
                <a:gd name="connsiteY26" fmla="*/ 158744 h 373999"/>
                <a:gd name="connsiteX27" fmla="*/ 234950 w 374015"/>
                <a:gd name="connsiteY27" fmla="*/ 374000 h 373999"/>
                <a:gd name="connsiteX28" fmla="*/ 151130 w 374015"/>
                <a:gd name="connsiteY28" fmla="*/ 374000 h 373999"/>
                <a:gd name="connsiteX29" fmla="*/ 173990 w 374015"/>
                <a:gd name="connsiteY29" fmla="*/ 374000 h 373999"/>
                <a:gd name="connsiteX30" fmla="*/ 173990 w 374015"/>
                <a:gd name="connsiteY30" fmla="*/ 92706 h 373999"/>
                <a:gd name="connsiteX31" fmla="*/ 151130 w 374015"/>
                <a:gd name="connsiteY31" fmla="*/ 67942 h 373999"/>
                <a:gd name="connsiteX32" fmla="*/ 151130 w 374015"/>
                <a:gd name="connsiteY32" fmla="*/ 374000 h 373999"/>
                <a:gd name="connsiteX33" fmla="*/ 109220 w 374015"/>
                <a:gd name="connsiteY33" fmla="*/ 22859 h 373999"/>
                <a:gd name="connsiteX34" fmla="*/ 109220 w 374015"/>
                <a:gd name="connsiteY34" fmla="*/ 374000 h 373999"/>
                <a:gd name="connsiteX35" fmla="*/ 125730 w 374015"/>
                <a:gd name="connsiteY35" fmla="*/ 374000 h 373999"/>
                <a:gd name="connsiteX36" fmla="*/ 125730 w 374015"/>
                <a:gd name="connsiteY36" fmla="*/ 41273 h 373999"/>
                <a:gd name="connsiteX37" fmla="*/ 111760 w 374015"/>
                <a:gd name="connsiteY37" fmla="*/ 26034 h 373999"/>
                <a:gd name="connsiteX38" fmla="*/ 109220 w 374015"/>
                <a:gd name="connsiteY38" fmla="*/ 22859 h 373999"/>
                <a:gd name="connsiteX39" fmla="*/ 33655 w 374015"/>
                <a:gd name="connsiteY39" fmla="*/ 374000 h 373999"/>
                <a:gd name="connsiteX40" fmla="*/ 41910 w 374015"/>
                <a:gd name="connsiteY40" fmla="*/ 374000 h 373999"/>
                <a:gd name="connsiteX41" fmla="*/ 41910 w 374015"/>
                <a:gd name="connsiteY41" fmla="*/ 0 h 373999"/>
                <a:gd name="connsiteX42" fmla="*/ 33655 w 374015"/>
                <a:gd name="connsiteY42" fmla="*/ 0 h 373999"/>
                <a:gd name="connsiteX43" fmla="*/ 33655 w 374015"/>
                <a:gd name="connsiteY43" fmla="*/ 374000 h 373999"/>
                <a:gd name="connsiteX44" fmla="*/ 0 w 374015"/>
                <a:gd name="connsiteY44" fmla="*/ 374000 h 373999"/>
                <a:gd name="connsiteX45" fmla="*/ 4445 w 374015"/>
                <a:gd name="connsiteY45" fmla="*/ 374000 h 373999"/>
                <a:gd name="connsiteX46" fmla="*/ 4445 w 374015"/>
                <a:gd name="connsiteY46" fmla="*/ 0 h 373999"/>
                <a:gd name="connsiteX47" fmla="*/ 0 w 374015"/>
                <a:gd name="connsiteY47" fmla="*/ 0 h 373999"/>
                <a:gd name="connsiteX48" fmla="*/ 0 w 374015"/>
                <a:gd name="connsiteY48" fmla="*/ 374000 h 373999"/>
                <a:gd name="connsiteX49" fmla="*/ 193675 w 374015"/>
                <a:gd name="connsiteY49" fmla="*/ 374000 h 373999"/>
                <a:gd name="connsiteX50" fmla="*/ 218440 w 374015"/>
                <a:gd name="connsiteY50" fmla="*/ 374000 h 373999"/>
                <a:gd name="connsiteX51" fmla="*/ 218440 w 374015"/>
                <a:gd name="connsiteY51" fmla="*/ 140964 h 373999"/>
                <a:gd name="connsiteX52" fmla="*/ 193675 w 374015"/>
                <a:gd name="connsiteY52" fmla="*/ 113661 h 373999"/>
                <a:gd name="connsiteX53" fmla="*/ 193675 w 374015"/>
                <a:gd name="connsiteY53" fmla="*/ 374000 h 37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4015" h="373999">
                  <a:moveTo>
                    <a:pt x="69850" y="374000"/>
                  </a:moveTo>
                  <a:lnTo>
                    <a:pt x="82550" y="374000"/>
                  </a:lnTo>
                  <a:lnTo>
                    <a:pt x="82550" y="1905"/>
                  </a:lnTo>
                  <a:cubicBezTo>
                    <a:pt x="78740" y="635"/>
                    <a:pt x="74930" y="0"/>
                    <a:pt x="69850" y="0"/>
                  </a:cubicBezTo>
                  <a:lnTo>
                    <a:pt x="69850" y="374000"/>
                  </a:lnTo>
                  <a:close/>
                  <a:moveTo>
                    <a:pt x="311150" y="374000"/>
                  </a:moveTo>
                  <a:lnTo>
                    <a:pt x="327025" y="374000"/>
                  </a:lnTo>
                  <a:lnTo>
                    <a:pt x="327025" y="374000"/>
                  </a:lnTo>
                  <a:cubicBezTo>
                    <a:pt x="327025" y="374000"/>
                    <a:pt x="327660" y="374000"/>
                    <a:pt x="327660" y="374000"/>
                  </a:cubicBezTo>
                  <a:cubicBezTo>
                    <a:pt x="332105" y="374000"/>
                    <a:pt x="336550" y="373365"/>
                    <a:pt x="340360" y="372095"/>
                  </a:cubicBezTo>
                  <a:lnTo>
                    <a:pt x="340360" y="271769"/>
                  </a:lnTo>
                  <a:cubicBezTo>
                    <a:pt x="333375" y="264149"/>
                    <a:pt x="323215" y="253355"/>
                    <a:pt x="311150" y="240655"/>
                  </a:cubicBezTo>
                  <a:lnTo>
                    <a:pt x="311150" y="374000"/>
                  </a:lnTo>
                  <a:close/>
                  <a:moveTo>
                    <a:pt x="274320" y="374000"/>
                  </a:moveTo>
                  <a:lnTo>
                    <a:pt x="302260" y="374000"/>
                  </a:lnTo>
                  <a:lnTo>
                    <a:pt x="302260" y="231766"/>
                  </a:lnTo>
                  <a:cubicBezTo>
                    <a:pt x="293370" y="222241"/>
                    <a:pt x="283845" y="212081"/>
                    <a:pt x="274320" y="201287"/>
                  </a:cubicBezTo>
                  <a:lnTo>
                    <a:pt x="274320" y="374000"/>
                  </a:lnTo>
                  <a:close/>
                  <a:moveTo>
                    <a:pt x="352425" y="286373"/>
                  </a:moveTo>
                  <a:cubicBezTo>
                    <a:pt x="351790" y="285738"/>
                    <a:pt x="348615" y="282563"/>
                    <a:pt x="344170" y="277484"/>
                  </a:cubicBezTo>
                  <a:lnTo>
                    <a:pt x="344170" y="371460"/>
                  </a:lnTo>
                  <a:cubicBezTo>
                    <a:pt x="361315" y="364475"/>
                    <a:pt x="374015" y="347966"/>
                    <a:pt x="374015" y="327646"/>
                  </a:cubicBezTo>
                  <a:cubicBezTo>
                    <a:pt x="374015" y="309232"/>
                    <a:pt x="367030" y="301613"/>
                    <a:pt x="352425" y="286373"/>
                  </a:cubicBezTo>
                  <a:moveTo>
                    <a:pt x="234950" y="374000"/>
                  </a:moveTo>
                  <a:lnTo>
                    <a:pt x="261620" y="374000"/>
                  </a:lnTo>
                  <a:lnTo>
                    <a:pt x="261620" y="187952"/>
                  </a:lnTo>
                  <a:cubicBezTo>
                    <a:pt x="252730" y="178428"/>
                    <a:pt x="243840" y="168903"/>
                    <a:pt x="234950" y="158744"/>
                  </a:cubicBezTo>
                  <a:lnTo>
                    <a:pt x="234950" y="374000"/>
                  </a:lnTo>
                  <a:close/>
                  <a:moveTo>
                    <a:pt x="151130" y="374000"/>
                  </a:moveTo>
                  <a:lnTo>
                    <a:pt x="173990" y="374000"/>
                  </a:lnTo>
                  <a:lnTo>
                    <a:pt x="173990" y="92706"/>
                  </a:lnTo>
                  <a:cubicBezTo>
                    <a:pt x="165735" y="83817"/>
                    <a:pt x="158115" y="75562"/>
                    <a:pt x="151130" y="67942"/>
                  </a:cubicBezTo>
                  <a:lnTo>
                    <a:pt x="151130" y="374000"/>
                  </a:lnTo>
                  <a:close/>
                  <a:moveTo>
                    <a:pt x="109220" y="22859"/>
                  </a:moveTo>
                  <a:lnTo>
                    <a:pt x="109220" y="374000"/>
                  </a:lnTo>
                  <a:lnTo>
                    <a:pt x="125730" y="374000"/>
                  </a:lnTo>
                  <a:lnTo>
                    <a:pt x="125730" y="41273"/>
                  </a:lnTo>
                  <a:cubicBezTo>
                    <a:pt x="118745" y="33654"/>
                    <a:pt x="113665" y="28574"/>
                    <a:pt x="111760" y="26034"/>
                  </a:cubicBezTo>
                  <a:cubicBezTo>
                    <a:pt x="111125" y="24764"/>
                    <a:pt x="110490" y="24129"/>
                    <a:pt x="109220" y="22859"/>
                  </a:cubicBezTo>
                  <a:moveTo>
                    <a:pt x="33655" y="374000"/>
                  </a:moveTo>
                  <a:lnTo>
                    <a:pt x="41910" y="374000"/>
                  </a:lnTo>
                  <a:lnTo>
                    <a:pt x="41910" y="0"/>
                  </a:lnTo>
                  <a:lnTo>
                    <a:pt x="33655" y="0"/>
                  </a:lnTo>
                  <a:lnTo>
                    <a:pt x="33655" y="374000"/>
                  </a:lnTo>
                  <a:close/>
                  <a:moveTo>
                    <a:pt x="0" y="374000"/>
                  </a:moveTo>
                  <a:lnTo>
                    <a:pt x="4445" y="374000"/>
                  </a:lnTo>
                  <a:lnTo>
                    <a:pt x="4445" y="0"/>
                  </a:lnTo>
                  <a:lnTo>
                    <a:pt x="0" y="0"/>
                  </a:lnTo>
                  <a:lnTo>
                    <a:pt x="0" y="374000"/>
                  </a:lnTo>
                  <a:close/>
                  <a:moveTo>
                    <a:pt x="193675" y="374000"/>
                  </a:moveTo>
                  <a:lnTo>
                    <a:pt x="218440" y="374000"/>
                  </a:lnTo>
                  <a:lnTo>
                    <a:pt x="218440" y="140964"/>
                  </a:lnTo>
                  <a:cubicBezTo>
                    <a:pt x="210185" y="132075"/>
                    <a:pt x="201295" y="122550"/>
                    <a:pt x="193675" y="113661"/>
                  </a:cubicBezTo>
                  <a:lnTo>
                    <a:pt x="193675" y="374000"/>
                  </a:lnTo>
                  <a:close/>
                </a:path>
              </a:pathLst>
            </a:custGeom>
            <a:solidFill>
              <a:srgbClr val="D2492A"/>
            </a:solidFill>
            <a:ln w="6350"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9B8482ED-967F-7FDE-E680-DE55F3988915}"/>
                </a:ext>
              </a:extLst>
            </p:cNvPr>
            <p:cNvSpPr/>
            <p:nvPr userDrawn="1"/>
          </p:nvSpPr>
          <p:spPr>
            <a:xfrm>
              <a:off x="7456020" y="3763242"/>
              <a:ext cx="374015" cy="373999"/>
            </a:xfrm>
            <a:custGeom>
              <a:avLst/>
              <a:gdLst>
                <a:gd name="connsiteX0" fmla="*/ 326390 w 374015"/>
                <a:gd name="connsiteY0" fmla="*/ 635 h 373999"/>
                <a:gd name="connsiteX1" fmla="*/ 326390 w 374015"/>
                <a:gd name="connsiteY1" fmla="*/ 635 h 373999"/>
                <a:gd name="connsiteX2" fmla="*/ 310515 w 374015"/>
                <a:gd name="connsiteY2" fmla="*/ 635 h 373999"/>
                <a:gd name="connsiteX3" fmla="*/ 310515 w 374015"/>
                <a:gd name="connsiteY3" fmla="*/ 133979 h 373999"/>
                <a:gd name="connsiteX4" fmla="*/ 339725 w 374015"/>
                <a:gd name="connsiteY4" fmla="*/ 102866 h 373999"/>
                <a:gd name="connsiteX5" fmla="*/ 339725 w 374015"/>
                <a:gd name="connsiteY5" fmla="*/ 2540 h 373999"/>
                <a:gd name="connsiteX6" fmla="*/ 327025 w 374015"/>
                <a:gd name="connsiteY6" fmla="*/ 635 h 373999"/>
                <a:gd name="connsiteX7" fmla="*/ 326390 w 374015"/>
                <a:gd name="connsiteY7" fmla="*/ 635 h 373999"/>
                <a:gd name="connsiteX8" fmla="*/ 344170 w 374015"/>
                <a:gd name="connsiteY8" fmla="*/ 3810 h 373999"/>
                <a:gd name="connsiteX9" fmla="*/ 344170 w 374015"/>
                <a:gd name="connsiteY9" fmla="*/ 97786 h 373999"/>
                <a:gd name="connsiteX10" fmla="*/ 352425 w 374015"/>
                <a:gd name="connsiteY10" fmla="*/ 88896 h 373999"/>
                <a:gd name="connsiteX11" fmla="*/ 374015 w 374015"/>
                <a:gd name="connsiteY11" fmla="*/ 47623 h 373999"/>
                <a:gd name="connsiteX12" fmla="*/ 344170 w 374015"/>
                <a:gd name="connsiteY12" fmla="*/ 3810 h 373999"/>
                <a:gd name="connsiteX13" fmla="*/ 33655 w 374015"/>
                <a:gd name="connsiteY13" fmla="*/ 374000 h 373999"/>
                <a:gd name="connsiteX14" fmla="*/ 41910 w 374015"/>
                <a:gd name="connsiteY14" fmla="*/ 374000 h 373999"/>
                <a:gd name="connsiteX15" fmla="*/ 41910 w 374015"/>
                <a:gd name="connsiteY15" fmla="*/ 0 h 373999"/>
                <a:gd name="connsiteX16" fmla="*/ 33655 w 374015"/>
                <a:gd name="connsiteY16" fmla="*/ 0 h 373999"/>
                <a:gd name="connsiteX17" fmla="*/ 33655 w 374015"/>
                <a:gd name="connsiteY17" fmla="*/ 374000 h 373999"/>
                <a:gd name="connsiteX18" fmla="*/ 109220 w 374015"/>
                <a:gd name="connsiteY18" fmla="*/ 351776 h 373999"/>
                <a:gd name="connsiteX19" fmla="*/ 111760 w 374015"/>
                <a:gd name="connsiteY19" fmla="*/ 349236 h 373999"/>
                <a:gd name="connsiteX20" fmla="*/ 125730 w 374015"/>
                <a:gd name="connsiteY20" fmla="*/ 333996 h 373999"/>
                <a:gd name="connsiteX21" fmla="*/ 125730 w 374015"/>
                <a:gd name="connsiteY21" fmla="*/ 635 h 373999"/>
                <a:gd name="connsiteX22" fmla="*/ 109220 w 374015"/>
                <a:gd name="connsiteY22" fmla="*/ 635 h 373999"/>
                <a:gd name="connsiteX23" fmla="*/ 109220 w 374015"/>
                <a:gd name="connsiteY23" fmla="*/ 351776 h 373999"/>
                <a:gd name="connsiteX24" fmla="*/ 193675 w 374015"/>
                <a:gd name="connsiteY24" fmla="*/ 260339 h 373999"/>
                <a:gd name="connsiteX25" fmla="*/ 218440 w 374015"/>
                <a:gd name="connsiteY25" fmla="*/ 233036 h 373999"/>
                <a:gd name="connsiteX26" fmla="*/ 218440 w 374015"/>
                <a:gd name="connsiteY26" fmla="*/ 0 h 373999"/>
                <a:gd name="connsiteX27" fmla="*/ 193675 w 374015"/>
                <a:gd name="connsiteY27" fmla="*/ 0 h 373999"/>
                <a:gd name="connsiteX28" fmla="*/ 193675 w 374015"/>
                <a:gd name="connsiteY28" fmla="*/ 260339 h 373999"/>
                <a:gd name="connsiteX29" fmla="*/ 151130 w 374015"/>
                <a:gd name="connsiteY29" fmla="*/ 306692 h 373999"/>
                <a:gd name="connsiteX30" fmla="*/ 173990 w 374015"/>
                <a:gd name="connsiteY30" fmla="*/ 281929 h 373999"/>
                <a:gd name="connsiteX31" fmla="*/ 173990 w 374015"/>
                <a:gd name="connsiteY31" fmla="*/ 635 h 373999"/>
                <a:gd name="connsiteX32" fmla="*/ 151130 w 374015"/>
                <a:gd name="connsiteY32" fmla="*/ 635 h 373999"/>
                <a:gd name="connsiteX33" fmla="*/ 151130 w 374015"/>
                <a:gd name="connsiteY33" fmla="*/ 306692 h 373999"/>
                <a:gd name="connsiteX34" fmla="*/ 274320 w 374015"/>
                <a:gd name="connsiteY34" fmla="*/ 173348 h 373999"/>
                <a:gd name="connsiteX35" fmla="*/ 302260 w 374015"/>
                <a:gd name="connsiteY35" fmla="*/ 142869 h 373999"/>
                <a:gd name="connsiteX36" fmla="*/ 302260 w 374015"/>
                <a:gd name="connsiteY36" fmla="*/ 635 h 373999"/>
                <a:gd name="connsiteX37" fmla="*/ 274320 w 374015"/>
                <a:gd name="connsiteY37" fmla="*/ 635 h 373999"/>
                <a:gd name="connsiteX38" fmla="*/ 274320 w 374015"/>
                <a:gd name="connsiteY38" fmla="*/ 173348 h 373999"/>
                <a:gd name="connsiteX39" fmla="*/ 0 w 374015"/>
                <a:gd name="connsiteY39" fmla="*/ 374000 h 373999"/>
                <a:gd name="connsiteX40" fmla="*/ 4445 w 374015"/>
                <a:gd name="connsiteY40" fmla="*/ 374000 h 373999"/>
                <a:gd name="connsiteX41" fmla="*/ 4445 w 374015"/>
                <a:gd name="connsiteY41" fmla="*/ 0 h 373999"/>
                <a:gd name="connsiteX42" fmla="*/ 0 w 374015"/>
                <a:gd name="connsiteY42" fmla="*/ 0 h 373999"/>
                <a:gd name="connsiteX43" fmla="*/ 0 w 374015"/>
                <a:gd name="connsiteY43" fmla="*/ 374000 h 373999"/>
                <a:gd name="connsiteX44" fmla="*/ 234950 w 374015"/>
                <a:gd name="connsiteY44" fmla="*/ 215891 h 373999"/>
                <a:gd name="connsiteX45" fmla="*/ 261620 w 374015"/>
                <a:gd name="connsiteY45" fmla="*/ 186683 h 373999"/>
                <a:gd name="connsiteX46" fmla="*/ 261620 w 374015"/>
                <a:gd name="connsiteY46" fmla="*/ 635 h 373999"/>
                <a:gd name="connsiteX47" fmla="*/ 234950 w 374015"/>
                <a:gd name="connsiteY47" fmla="*/ 635 h 373999"/>
                <a:gd name="connsiteX48" fmla="*/ 234950 w 374015"/>
                <a:gd name="connsiteY48" fmla="*/ 215891 h 373999"/>
                <a:gd name="connsiteX49" fmla="*/ 70485 w 374015"/>
                <a:gd name="connsiteY49" fmla="*/ 374000 h 373999"/>
                <a:gd name="connsiteX50" fmla="*/ 83185 w 374015"/>
                <a:gd name="connsiteY50" fmla="*/ 372095 h 373999"/>
                <a:gd name="connsiteX51" fmla="*/ 83185 w 374015"/>
                <a:gd name="connsiteY51" fmla="*/ 0 h 373999"/>
                <a:gd name="connsiteX52" fmla="*/ 70485 w 374015"/>
                <a:gd name="connsiteY52" fmla="*/ 0 h 373999"/>
                <a:gd name="connsiteX53" fmla="*/ 70485 w 374015"/>
                <a:gd name="connsiteY53" fmla="*/ 374000 h 37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4015" h="373999">
                  <a:moveTo>
                    <a:pt x="326390" y="635"/>
                  </a:moveTo>
                  <a:lnTo>
                    <a:pt x="326390" y="635"/>
                  </a:lnTo>
                  <a:lnTo>
                    <a:pt x="310515" y="635"/>
                  </a:lnTo>
                  <a:lnTo>
                    <a:pt x="310515" y="133979"/>
                  </a:lnTo>
                  <a:cubicBezTo>
                    <a:pt x="322580" y="121280"/>
                    <a:pt x="332105" y="110486"/>
                    <a:pt x="339725" y="102866"/>
                  </a:cubicBezTo>
                  <a:lnTo>
                    <a:pt x="339725" y="2540"/>
                  </a:lnTo>
                  <a:cubicBezTo>
                    <a:pt x="335915" y="1270"/>
                    <a:pt x="331470" y="635"/>
                    <a:pt x="327025" y="635"/>
                  </a:cubicBezTo>
                  <a:cubicBezTo>
                    <a:pt x="327025" y="635"/>
                    <a:pt x="327025" y="635"/>
                    <a:pt x="326390" y="635"/>
                  </a:cubicBezTo>
                  <a:moveTo>
                    <a:pt x="344170" y="3810"/>
                  </a:moveTo>
                  <a:lnTo>
                    <a:pt x="344170" y="97786"/>
                  </a:lnTo>
                  <a:cubicBezTo>
                    <a:pt x="348615" y="92706"/>
                    <a:pt x="351790" y="89531"/>
                    <a:pt x="352425" y="88896"/>
                  </a:cubicBezTo>
                  <a:cubicBezTo>
                    <a:pt x="367030" y="73022"/>
                    <a:pt x="374015" y="66037"/>
                    <a:pt x="374015" y="47623"/>
                  </a:cubicBezTo>
                  <a:cubicBezTo>
                    <a:pt x="374015" y="27304"/>
                    <a:pt x="361950" y="10159"/>
                    <a:pt x="344170" y="3810"/>
                  </a:cubicBezTo>
                  <a:moveTo>
                    <a:pt x="33655" y="374000"/>
                  </a:moveTo>
                  <a:lnTo>
                    <a:pt x="41910" y="374000"/>
                  </a:lnTo>
                  <a:lnTo>
                    <a:pt x="41910" y="0"/>
                  </a:lnTo>
                  <a:lnTo>
                    <a:pt x="33655" y="0"/>
                  </a:lnTo>
                  <a:lnTo>
                    <a:pt x="33655" y="374000"/>
                  </a:lnTo>
                  <a:close/>
                  <a:moveTo>
                    <a:pt x="109220" y="351776"/>
                  </a:moveTo>
                  <a:cubicBezTo>
                    <a:pt x="109855" y="351141"/>
                    <a:pt x="110490" y="349871"/>
                    <a:pt x="111760" y="349236"/>
                  </a:cubicBezTo>
                  <a:cubicBezTo>
                    <a:pt x="113665" y="346696"/>
                    <a:pt x="118745" y="341616"/>
                    <a:pt x="125730" y="333996"/>
                  </a:cubicBezTo>
                  <a:lnTo>
                    <a:pt x="125730" y="635"/>
                  </a:lnTo>
                  <a:lnTo>
                    <a:pt x="109220" y="635"/>
                  </a:lnTo>
                  <a:lnTo>
                    <a:pt x="109220" y="351776"/>
                  </a:lnTo>
                  <a:close/>
                  <a:moveTo>
                    <a:pt x="193675" y="260339"/>
                  </a:moveTo>
                  <a:cubicBezTo>
                    <a:pt x="201930" y="251450"/>
                    <a:pt x="210185" y="242560"/>
                    <a:pt x="218440" y="233036"/>
                  </a:cubicBezTo>
                  <a:lnTo>
                    <a:pt x="218440" y="0"/>
                  </a:lnTo>
                  <a:lnTo>
                    <a:pt x="193675" y="0"/>
                  </a:lnTo>
                  <a:lnTo>
                    <a:pt x="193675" y="260339"/>
                  </a:lnTo>
                  <a:close/>
                  <a:moveTo>
                    <a:pt x="151130" y="306692"/>
                  </a:moveTo>
                  <a:cubicBezTo>
                    <a:pt x="158115" y="299073"/>
                    <a:pt x="165735" y="290818"/>
                    <a:pt x="173990" y="281929"/>
                  </a:cubicBezTo>
                  <a:lnTo>
                    <a:pt x="173990" y="635"/>
                  </a:lnTo>
                  <a:lnTo>
                    <a:pt x="151130" y="635"/>
                  </a:lnTo>
                  <a:lnTo>
                    <a:pt x="151130" y="306692"/>
                  </a:lnTo>
                  <a:close/>
                  <a:moveTo>
                    <a:pt x="274320" y="173348"/>
                  </a:moveTo>
                  <a:cubicBezTo>
                    <a:pt x="284480" y="162553"/>
                    <a:pt x="294005" y="152394"/>
                    <a:pt x="302260" y="142869"/>
                  </a:cubicBezTo>
                  <a:lnTo>
                    <a:pt x="302260" y="635"/>
                  </a:lnTo>
                  <a:lnTo>
                    <a:pt x="274320" y="635"/>
                  </a:lnTo>
                  <a:lnTo>
                    <a:pt x="274320" y="173348"/>
                  </a:lnTo>
                  <a:close/>
                  <a:moveTo>
                    <a:pt x="0" y="374000"/>
                  </a:moveTo>
                  <a:lnTo>
                    <a:pt x="4445" y="374000"/>
                  </a:lnTo>
                  <a:lnTo>
                    <a:pt x="4445" y="0"/>
                  </a:lnTo>
                  <a:lnTo>
                    <a:pt x="0" y="0"/>
                  </a:lnTo>
                  <a:lnTo>
                    <a:pt x="0" y="374000"/>
                  </a:lnTo>
                  <a:close/>
                  <a:moveTo>
                    <a:pt x="234950" y="215891"/>
                  </a:moveTo>
                  <a:cubicBezTo>
                    <a:pt x="243840" y="206367"/>
                    <a:pt x="252730" y="196207"/>
                    <a:pt x="261620" y="186683"/>
                  </a:cubicBezTo>
                  <a:lnTo>
                    <a:pt x="261620" y="635"/>
                  </a:lnTo>
                  <a:lnTo>
                    <a:pt x="234950" y="635"/>
                  </a:lnTo>
                  <a:lnTo>
                    <a:pt x="234950" y="215891"/>
                  </a:lnTo>
                  <a:close/>
                  <a:moveTo>
                    <a:pt x="70485" y="374000"/>
                  </a:moveTo>
                  <a:cubicBezTo>
                    <a:pt x="74930" y="374000"/>
                    <a:pt x="79375" y="373365"/>
                    <a:pt x="83185" y="372095"/>
                  </a:cubicBezTo>
                  <a:lnTo>
                    <a:pt x="83185" y="0"/>
                  </a:lnTo>
                  <a:lnTo>
                    <a:pt x="70485" y="0"/>
                  </a:lnTo>
                  <a:lnTo>
                    <a:pt x="70485" y="374000"/>
                  </a:lnTo>
                  <a:close/>
                </a:path>
              </a:pathLst>
            </a:custGeom>
            <a:solidFill>
              <a:srgbClr val="000000"/>
            </a:solidFill>
            <a:ln w="6350"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95E61E9A-6B00-3D55-D911-701BA4894FC9}"/>
                </a:ext>
              </a:extLst>
            </p:cNvPr>
            <p:cNvSpPr/>
            <p:nvPr userDrawn="1"/>
          </p:nvSpPr>
          <p:spPr>
            <a:xfrm>
              <a:off x="7896076" y="3763242"/>
              <a:ext cx="339725" cy="374634"/>
            </a:xfrm>
            <a:custGeom>
              <a:avLst/>
              <a:gdLst>
                <a:gd name="connsiteX0" fmla="*/ 339725 w 339725"/>
                <a:gd name="connsiteY0" fmla="*/ 46988 h 374634"/>
                <a:gd name="connsiteX1" fmla="*/ 310515 w 339725"/>
                <a:gd name="connsiteY1" fmla="*/ 3810 h 374634"/>
                <a:gd name="connsiteX2" fmla="*/ 310515 w 339725"/>
                <a:gd name="connsiteY2" fmla="*/ 370825 h 374634"/>
                <a:gd name="connsiteX3" fmla="*/ 339725 w 339725"/>
                <a:gd name="connsiteY3" fmla="*/ 327646 h 374634"/>
                <a:gd name="connsiteX4" fmla="*/ 339725 w 339725"/>
                <a:gd name="connsiteY4" fmla="*/ 327646 h 374634"/>
                <a:gd name="connsiteX5" fmla="*/ 339725 w 339725"/>
                <a:gd name="connsiteY5" fmla="*/ 46988 h 374634"/>
                <a:gd name="connsiteX6" fmla="*/ 339725 w 339725"/>
                <a:gd name="connsiteY6" fmla="*/ 46988 h 374634"/>
                <a:gd name="connsiteX7" fmla="*/ 234950 w 339725"/>
                <a:gd name="connsiteY7" fmla="*/ 374000 h 374634"/>
                <a:gd name="connsiteX8" fmla="*/ 261620 w 339725"/>
                <a:gd name="connsiteY8" fmla="*/ 374000 h 374634"/>
                <a:gd name="connsiteX9" fmla="*/ 261620 w 339725"/>
                <a:gd name="connsiteY9" fmla="*/ 0 h 374634"/>
                <a:gd name="connsiteX10" fmla="*/ 234950 w 339725"/>
                <a:gd name="connsiteY10" fmla="*/ 0 h 374634"/>
                <a:gd name="connsiteX11" fmla="*/ 234950 w 339725"/>
                <a:gd name="connsiteY11" fmla="*/ 374000 h 374634"/>
                <a:gd name="connsiteX12" fmla="*/ 274320 w 339725"/>
                <a:gd name="connsiteY12" fmla="*/ 635 h 374634"/>
                <a:gd name="connsiteX13" fmla="*/ 274320 w 339725"/>
                <a:gd name="connsiteY13" fmla="*/ 374635 h 374634"/>
                <a:gd name="connsiteX14" fmla="*/ 293370 w 339725"/>
                <a:gd name="connsiteY14" fmla="*/ 374635 h 374634"/>
                <a:gd name="connsiteX15" fmla="*/ 302260 w 339725"/>
                <a:gd name="connsiteY15" fmla="*/ 374000 h 374634"/>
                <a:gd name="connsiteX16" fmla="*/ 302260 w 339725"/>
                <a:gd name="connsiteY16" fmla="*/ 1905 h 374634"/>
                <a:gd name="connsiteX17" fmla="*/ 293370 w 339725"/>
                <a:gd name="connsiteY17" fmla="*/ 1270 h 374634"/>
                <a:gd name="connsiteX18" fmla="*/ 274320 w 339725"/>
                <a:gd name="connsiteY18" fmla="*/ 1270 h 374634"/>
                <a:gd name="connsiteX19" fmla="*/ 150495 w 339725"/>
                <a:gd name="connsiteY19" fmla="*/ 374000 h 374634"/>
                <a:gd name="connsiteX20" fmla="*/ 173355 w 339725"/>
                <a:gd name="connsiteY20" fmla="*/ 374000 h 374634"/>
                <a:gd name="connsiteX21" fmla="*/ 173355 w 339725"/>
                <a:gd name="connsiteY21" fmla="*/ 0 h 374634"/>
                <a:gd name="connsiteX22" fmla="*/ 150495 w 339725"/>
                <a:gd name="connsiteY22" fmla="*/ 0 h 374634"/>
                <a:gd name="connsiteX23" fmla="*/ 150495 w 339725"/>
                <a:gd name="connsiteY23" fmla="*/ 374000 h 374634"/>
                <a:gd name="connsiteX24" fmla="*/ 193040 w 339725"/>
                <a:gd name="connsiteY24" fmla="*/ 374000 h 374634"/>
                <a:gd name="connsiteX25" fmla="*/ 217805 w 339725"/>
                <a:gd name="connsiteY25" fmla="*/ 374000 h 374634"/>
                <a:gd name="connsiteX26" fmla="*/ 217805 w 339725"/>
                <a:gd name="connsiteY26" fmla="*/ 0 h 374634"/>
                <a:gd name="connsiteX27" fmla="*/ 193040 w 339725"/>
                <a:gd name="connsiteY27" fmla="*/ 0 h 374634"/>
                <a:gd name="connsiteX28" fmla="*/ 193040 w 339725"/>
                <a:gd name="connsiteY28" fmla="*/ 374000 h 374634"/>
                <a:gd name="connsiteX29" fmla="*/ 109220 w 339725"/>
                <a:gd name="connsiteY29" fmla="*/ 374000 h 374634"/>
                <a:gd name="connsiteX30" fmla="*/ 125730 w 339725"/>
                <a:gd name="connsiteY30" fmla="*/ 374000 h 374634"/>
                <a:gd name="connsiteX31" fmla="*/ 125730 w 339725"/>
                <a:gd name="connsiteY31" fmla="*/ 0 h 374634"/>
                <a:gd name="connsiteX32" fmla="*/ 109220 w 339725"/>
                <a:gd name="connsiteY32" fmla="*/ 0 h 374634"/>
                <a:gd name="connsiteX33" fmla="*/ 109220 w 339725"/>
                <a:gd name="connsiteY33" fmla="*/ 374000 h 374634"/>
                <a:gd name="connsiteX34" fmla="*/ 0 w 339725"/>
                <a:gd name="connsiteY34" fmla="*/ 374000 h 374634"/>
                <a:gd name="connsiteX35" fmla="*/ 4445 w 339725"/>
                <a:gd name="connsiteY35" fmla="*/ 374000 h 374634"/>
                <a:gd name="connsiteX36" fmla="*/ 4445 w 339725"/>
                <a:gd name="connsiteY36" fmla="*/ 0 h 374634"/>
                <a:gd name="connsiteX37" fmla="*/ 0 w 339725"/>
                <a:gd name="connsiteY37" fmla="*/ 0 h 374634"/>
                <a:gd name="connsiteX38" fmla="*/ 0 w 339725"/>
                <a:gd name="connsiteY38" fmla="*/ 374000 h 374634"/>
                <a:gd name="connsiteX39" fmla="*/ 33020 w 339725"/>
                <a:gd name="connsiteY39" fmla="*/ 374000 h 374634"/>
                <a:gd name="connsiteX40" fmla="*/ 41275 w 339725"/>
                <a:gd name="connsiteY40" fmla="*/ 374000 h 374634"/>
                <a:gd name="connsiteX41" fmla="*/ 41275 w 339725"/>
                <a:gd name="connsiteY41" fmla="*/ 0 h 374634"/>
                <a:gd name="connsiteX42" fmla="*/ 33020 w 339725"/>
                <a:gd name="connsiteY42" fmla="*/ 0 h 374634"/>
                <a:gd name="connsiteX43" fmla="*/ 33020 w 339725"/>
                <a:gd name="connsiteY43" fmla="*/ 374000 h 374634"/>
                <a:gd name="connsiteX44" fmla="*/ 69850 w 339725"/>
                <a:gd name="connsiteY44" fmla="*/ 374000 h 374634"/>
                <a:gd name="connsiteX45" fmla="*/ 82550 w 339725"/>
                <a:gd name="connsiteY45" fmla="*/ 374000 h 374634"/>
                <a:gd name="connsiteX46" fmla="*/ 82550 w 339725"/>
                <a:gd name="connsiteY46" fmla="*/ 0 h 374634"/>
                <a:gd name="connsiteX47" fmla="*/ 69850 w 339725"/>
                <a:gd name="connsiteY47" fmla="*/ 0 h 374634"/>
                <a:gd name="connsiteX48" fmla="*/ 69850 w 339725"/>
                <a:gd name="connsiteY48" fmla="*/ 374000 h 37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9725" h="374634">
                  <a:moveTo>
                    <a:pt x="339725" y="46988"/>
                  </a:moveTo>
                  <a:cubicBezTo>
                    <a:pt x="339725" y="27304"/>
                    <a:pt x="327660" y="10795"/>
                    <a:pt x="310515" y="3810"/>
                  </a:cubicBezTo>
                  <a:lnTo>
                    <a:pt x="310515" y="370825"/>
                  </a:lnTo>
                  <a:cubicBezTo>
                    <a:pt x="327660" y="363840"/>
                    <a:pt x="339725" y="347331"/>
                    <a:pt x="339725" y="327646"/>
                  </a:cubicBezTo>
                  <a:lnTo>
                    <a:pt x="339725" y="327646"/>
                  </a:lnTo>
                  <a:lnTo>
                    <a:pt x="339725" y="46988"/>
                  </a:lnTo>
                  <a:lnTo>
                    <a:pt x="339725" y="46988"/>
                  </a:lnTo>
                  <a:close/>
                  <a:moveTo>
                    <a:pt x="234950" y="374000"/>
                  </a:moveTo>
                  <a:lnTo>
                    <a:pt x="261620" y="374000"/>
                  </a:lnTo>
                  <a:lnTo>
                    <a:pt x="261620" y="0"/>
                  </a:lnTo>
                  <a:lnTo>
                    <a:pt x="234950" y="0"/>
                  </a:lnTo>
                  <a:lnTo>
                    <a:pt x="234950" y="374000"/>
                  </a:lnTo>
                  <a:close/>
                  <a:moveTo>
                    <a:pt x="274320" y="635"/>
                  </a:moveTo>
                  <a:lnTo>
                    <a:pt x="274320" y="374635"/>
                  </a:lnTo>
                  <a:lnTo>
                    <a:pt x="293370" y="374635"/>
                  </a:lnTo>
                  <a:cubicBezTo>
                    <a:pt x="296545" y="374635"/>
                    <a:pt x="299720" y="374000"/>
                    <a:pt x="302260" y="374000"/>
                  </a:cubicBezTo>
                  <a:lnTo>
                    <a:pt x="302260" y="1905"/>
                  </a:lnTo>
                  <a:cubicBezTo>
                    <a:pt x="299085" y="1270"/>
                    <a:pt x="296545" y="1270"/>
                    <a:pt x="293370" y="1270"/>
                  </a:cubicBezTo>
                  <a:lnTo>
                    <a:pt x="274320" y="1270"/>
                  </a:lnTo>
                  <a:close/>
                  <a:moveTo>
                    <a:pt x="150495" y="374000"/>
                  </a:moveTo>
                  <a:lnTo>
                    <a:pt x="173355" y="374000"/>
                  </a:lnTo>
                  <a:lnTo>
                    <a:pt x="173355" y="0"/>
                  </a:lnTo>
                  <a:lnTo>
                    <a:pt x="150495" y="0"/>
                  </a:lnTo>
                  <a:lnTo>
                    <a:pt x="150495" y="374000"/>
                  </a:lnTo>
                  <a:close/>
                  <a:moveTo>
                    <a:pt x="193040" y="374000"/>
                  </a:moveTo>
                  <a:lnTo>
                    <a:pt x="217805" y="374000"/>
                  </a:lnTo>
                  <a:lnTo>
                    <a:pt x="217805" y="0"/>
                  </a:lnTo>
                  <a:lnTo>
                    <a:pt x="193040" y="0"/>
                  </a:lnTo>
                  <a:lnTo>
                    <a:pt x="193040" y="374000"/>
                  </a:lnTo>
                  <a:close/>
                  <a:moveTo>
                    <a:pt x="109220" y="374000"/>
                  </a:moveTo>
                  <a:lnTo>
                    <a:pt x="125730" y="374000"/>
                  </a:lnTo>
                  <a:lnTo>
                    <a:pt x="125730" y="0"/>
                  </a:lnTo>
                  <a:lnTo>
                    <a:pt x="109220" y="0"/>
                  </a:lnTo>
                  <a:lnTo>
                    <a:pt x="109220" y="374000"/>
                  </a:lnTo>
                  <a:close/>
                  <a:moveTo>
                    <a:pt x="0" y="374000"/>
                  </a:moveTo>
                  <a:lnTo>
                    <a:pt x="4445" y="374000"/>
                  </a:lnTo>
                  <a:lnTo>
                    <a:pt x="4445" y="0"/>
                  </a:lnTo>
                  <a:lnTo>
                    <a:pt x="0" y="0"/>
                  </a:lnTo>
                  <a:lnTo>
                    <a:pt x="0" y="374000"/>
                  </a:lnTo>
                  <a:close/>
                  <a:moveTo>
                    <a:pt x="33020" y="374000"/>
                  </a:moveTo>
                  <a:lnTo>
                    <a:pt x="41275" y="374000"/>
                  </a:lnTo>
                  <a:lnTo>
                    <a:pt x="41275" y="0"/>
                  </a:lnTo>
                  <a:lnTo>
                    <a:pt x="33020" y="0"/>
                  </a:lnTo>
                  <a:lnTo>
                    <a:pt x="33020" y="374000"/>
                  </a:lnTo>
                  <a:close/>
                  <a:moveTo>
                    <a:pt x="69850" y="374000"/>
                  </a:moveTo>
                  <a:lnTo>
                    <a:pt x="82550" y="374000"/>
                  </a:lnTo>
                  <a:lnTo>
                    <a:pt x="82550" y="0"/>
                  </a:lnTo>
                  <a:lnTo>
                    <a:pt x="69850" y="0"/>
                  </a:lnTo>
                  <a:lnTo>
                    <a:pt x="69850" y="374000"/>
                  </a:lnTo>
                  <a:close/>
                </a:path>
              </a:pathLst>
            </a:custGeom>
            <a:solidFill>
              <a:srgbClr val="A4A4A4"/>
            </a:solidFill>
            <a:ln w="6350" cap="flat">
              <a:noFill/>
              <a:prstDash val="solid"/>
              <a:miter/>
            </a:ln>
          </p:spPr>
          <p:txBody>
            <a:bodyPr rtlCol="0" anchor="ctr"/>
            <a:lstStyle/>
            <a:p>
              <a:endParaRPr lang="nb-NO"/>
            </a:p>
          </p:txBody>
        </p:sp>
      </p:grpSp>
      <p:sp>
        <p:nvSpPr>
          <p:cNvPr id="12290" name="Rectangle 2">
            <a:extLst>
              <a:ext uri="{FF2B5EF4-FFF2-40B4-BE49-F238E27FC236}">
                <a16:creationId xmlns:a16="http://schemas.microsoft.com/office/drawing/2014/main" id="{0BEEBB4A-64C3-B647-9A9B-0BFFDC0B6E91}"/>
              </a:ext>
            </a:extLst>
          </p:cNvPr>
          <p:cNvSpPr>
            <a:spLocks noGrp="1" noChangeArrowheads="1"/>
          </p:cNvSpPr>
          <p:nvPr>
            <p:ph type="title"/>
          </p:nvPr>
        </p:nvSpPr>
        <p:spPr bwMode="auto">
          <a:xfrm>
            <a:off x="558000" y="558000"/>
            <a:ext cx="110772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nb-NO" altLang="nb-NO"/>
              <a:t>Klikk for å endre tittelstil</a:t>
            </a:r>
          </a:p>
        </p:txBody>
      </p:sp>
      <p:sp>
        <p:nvSpPr>
          <p:cNvPr id="12291" name="Rectangle 3">
            <a:extLst>
              <a:ext uri="{FF2B5EF4-FFF2-40B4-BE49-F238E27FC236}">
                <a16:creationId xmlns:a16="http://schemas.microsoft.com/office/drawing/2014/main" id="{24949DCF-4515-2441-BC1E-51E788000053}"/>
              </a:ext>
            </a:extLst>
          </p:cNvPr>
          <p:cNvSpPr>
            <a:spLocks noGrp="1" noChangeArrowheads="1"/>
          </p:cNvSpPr>
          <p:nvPr>
            <p:ph type="body" idx="1"/>
          </p:nvPr>
        </p:nvSpPr>
        <p:spPr bwMode="auto">
          <a:xfrm>
            <a:off x="558000" y="1812460"/>
            <a:ext cx="11077200" cy="409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b-NO" altLang="nb-NO"/>
              <a:t>Klikk for å legge til en undertittel</a:t>
            </a:r>
          </a:p>
          <a:p>
            <a:pPr lvl="1"/>
            <a:r>
              <a:rPr lang="nb-NO" altLang="nb-NO"/>
              <a:t>Second </a:t>
            </a:r>
            <a:r>
              <a:rPr lang="nb-NO" altLang="nb-NO" err="1"/>
              <a:t>level</a:t>
            </a:r>
            <a:endParaRPr lang="nb-NO" altLang="nb-NO"/>
          </a:p>
          <a:p>
            <a:pPr lvl="2"/>
            <a:r>
              <a:rPr lang="nb-NO" altLang="nb-NO"/>
              <a:t>Third </a:t>
            </a:r>
            <a:r>
              <a:rPr lang="nb-NO" altLang="nb-NO" err="1"/>
              <a:t>level</a:t>
            </a:r>
            <a:endParaRPr lang="nb-NO" altLang="nb-NO"/>
          </a:p>
          <a:p>
            <a:pPr lvl="3"/>
            <a:r>
              <a:rPr lang="nb-NO" altLang="nb-NO" err="1"/>
              <a:t>Fourth</a:t>
            </a:r>
            <a:r>
              <a:rPr lang="nb-NO" altLang="nb-NO"/>
              <a:t> </a:t>
            </a:r>
            <a:r>
              <a:rPr lang="nb-NO" altLang="nb-NO" err="1"/>
              <a:t>level</a:t>
            </a:r>
            <a:endParaRPr lang="nb-NO" altLang="nb-NO"/>
          </a:p>
          <a:p>
            <a:pPr lvl="4"/>
            <a:r>
              <a:rPr lang="nb-NO" altLang="nb-NO"/>
              <a:t>Fifth </a:t>
            </a:r>
            <a:r>
              <a:rPr lang="nb-NO" altLang="nb-NO" err="1"/>
              <a:t>level</a:t>
            </a:r>
            <a:endParaRPr lang="nb-NO" altLang="nb-NO"/>
          </a:p>
        </p:txBody>
      </p:sp>
    </p:spTree>
    <p:extLst>
      <p:ext uri="{BB962C8B-B14F-4D97-AF65-F5344CB8AC3E}">
        <p14:creationId xmlns:p14="http://schemas.microsoft.com/office/powerpoint/2010/main" val="63845282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2" r:id="rId7"/>
  </p:sldLayoutIdLst>
  <p:hf sldNum="0" hdr="0" dt="0"/>
  <p:txStyles>
    <p:titleStyle>
      <a:lvl1pPr algn="l" rtl="0" fontAlgn="base">
        <a:lnSpc>
          <a:spcPts val="3200"/>
        </a:lnSpc>
        <a:spcBef>
          <a:spcPct val="0"/>
        </a:spcBef>
        <a:spcAft>
          <a:spcPct val="0"/>
        </a:spcAft>
        <a:defRPr sz="3200" b="1" kern="1200">
          <a:solidFill>
            <a:schemeClr val="tx2"/>
          </a:solidFill>
          <a:latin typeface="+mj-lt"/>
          <a:ea typeface="+mj-ea"/>
          <a:cs typeface="+mj-cs"/>
        </a:defRPr>
      </a:lvl1pPr>
      <a:lvl2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2pPr>
      <a:lvl3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3pPr>
      <a:lvl4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4pPr>
      <a:lvl5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5pPr>
      <a:lvl6pPr marL="4572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6pPr>
      <a:lvl7pPr marL="9144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7pPr>
      <a:lvl8pPr marL="13716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8pPr>
      <a:lvl9pPr marL="18288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9pPr>
    </p:titleStyle>
    <p:bodyStyle>
      <a:lvl1pPr marL="0" indent="0" algn="l" rtl="0" fontAlgn="base">
        <a:spcBef>
          <a:spcPct val="20000"/>
        </a:spcBef>
        <a:spcAft>
          <a:spcPct val="0"/>
        </a:spcAft>
        <a:buNone/>
        <a:defRPr sz="2000" kern="1200">
          <a:solidFill>
            <a:schemeClr val="tx1"/>
          </a:solidFill>
          <a:latin typeface="+mn-lt"/>
          <a:ea typeface="+mn-ea"/>
          <a:cs typeface="+mn-cs"/>
        </a:defRPr>
      </a:lvl1pPr>
      <a:lvl2pPr marL="719138" indent="-261938" algn="l" rtl="0" fontAlgn="base">
        <a:spcBef>
          <a:spcPct val="20000"/>
        </a:spcBef>
        <a:spcAft>
          <a:spcPct val="0"/>
        </a:spcAft>
        <a:buChar char="–"/>
        <a:defRPr sz="1900" kern="1200">
          <a:solidFill>
            <a:schemeClr val="tx1"/>
          </a:solidFill>
          <a:latin typeface="+mn-lt"/>
          <a:ea typeface="+mn-ea"/>
          <a:cs typeface="+mn-cs"/>
        </a:defRPr>
      </a:lvl2pPr>
      <a:lvl3pPr marL="1165225" indent="-250825" algn="l" rtl="0" fontAlgn="base">
        <a:spcBef>
          <a:spcPct val="20000"/>
        </a:spcBef>
        <a:spcAft>
          <a:spcPct val="0"/>
        </a:spcAft>
        <a:buChar char="•"/>
        <a:defRPr sz="1700" kern="1200">
          <a:solidFill>
            <a:schemeClr val="tx1"/>
          </a:solidFill>
          <a:latin typeface="+mn-lt"/>
          <a:ea typeface="+mn-ea"/>
          <a:cs typeface="+mn-cs"/>
        </a:defRPr>
      </a:lvl3pPr>
      <a:lvl4pPr marL="1600200" indent="-255588" algn="l" rtl="0" fontAlgn="base">
        <a:spcBef>
          <a:spcPct val="20000"/>
        </a:spcBef>
        <a:spcAft>
          <a:spcPct val="0"/>
        </a:spcAft>
        <a:buChar char="–"/>
        <a:defRPr sz="1700" kern="1200">
          <a:solidFill>
            <a:schemeClr val="tx1"/>
          </a:solidFill>
          <a:latin typeface="+mn-lt"/>
          <a:ea typeface="+mn-ea"/>
          <a:cs typeface="+mn-cs"/>
        </a:defRPr>
      </a:lvl4pPr>
      <a:lvl5pPr marL="2063750" indent="-266700" algn="l" rtl="0" fontAlgn="base">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347">
          <p15:clr>
            <a:srgbClr val="F26B43"/>
          </p15:clr>
        </p15:guide>
        <p15:guide id="3" orient="horz" pos="346">
          <p15:clr>
            <a:srgbClr val="F26B43"/>
          </p15:clr>
        </p15:guide>
        <p15:guide id="4" orient="horz" pos="3725">
          <p15:clr>
            <a:srgbClr val="F26B43"/>
          </p15:clr>
        </p15:guide>
        <p15:guide id="5" pos="73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7FFD57FF_7F09112E.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7FFD5802_2DC5F9C2.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7FFD5805_D73C3313.xml"/><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microsoft.com/office/2018/10/relationships/comments" Target="../comments/modernComment_7FFD580D_AFD23C93.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8.png"/><Relationship Id="rId1" Type="http://schemas.openxmlformats.org/officeDocument/2006/relationships/slideLayout" Target="../slideLayouts/slideLayout26.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18/10/relationships/comments" Target="../comments/modernComment_7FB47D79_FF072DD4.xml"/><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05AB41-D9BF-1B44-BBA8-13A1CC8EAFFB}"/>
              </a:ext>
            </a:extLst>
          </p:cNvPr>
          <p:cNvSpPr>
            <a:spLocks noGrp="1"/>
          </p:cNvSpPr>
          <p:nvPr>
            <p:ph type="title"/>
          </p:nvPr>
        </p:nvSpPr>
        <p:spPr/>
        <p:txBody>
          <a:bodyPr/>
          <a:lstStyle/>
          <a:p>
            <a:r>
              <a:rPr lang="nb-NO">
                <a:latin typeface="Arial"/>
                <a:cs typeface="Arial"/>
              </a:rPr>
              <a:t>Dialogforum buss </a:t>
            </a:r>
            <a:r>
              <a:rPr lang="nb-NO" err="1">
                <a:latin typeface="Arial"/>
                <a:cs typeface="Arial"/>
              </a:rPr>
              <a:t>Vestland</a:t>
            </a:r>
            <a:r>
              <a:rPr lang="nb-NO">
                <a:latin typeface="Arial"/>
                <a:cs typeface="Arial"/>
              </a:rPr>
              <a:t> </a:t>
            </a:r>
          </a:p>
        </p:txBody>
      </p:sp>
      <p:sp>
        <p:nvSpPr>
          <p:cNvPr id="5" name="Plassholder for tekst 4">
            <a:extLst>
              <a:ext uri="{FF2B5EF4-FFF2-40B4-BE49-F238E27FC236}">
                <a16:creationId xmlns:a16="http://schemas.microsoft.com/office/drawing/2014/main" id="{58763CC1-A4FA-5148-ABFB-3C74F599B588}"/>
              </a:ext>
            </a:extLst>
          </p:cNvPr>
          <p:cNvSpPr>
            <a:spLocks noGrp="1"/>
          </p:cNvSpPr>
          <p:nvPr>
            <p:ph type="body" sz="quarter" idx="10"/>
          </p:nvPr>
        </p:nvSpPr>
        <p:spPr/>
        <p:txBody>
          <a:bodyPr vert="horz" lIns="0" tIns="0" rIns="0" bIns="0" rtlCol="0" anchor="t">
            <a:normAutofit/>
          </a:bodyPr>
          <a:lstStyle/>
          <a:p>
            <a:r>
              <a:rPr lang="nb-NO">
                <a:latin typeface="Arial"/>
                <a:cs typeface="Arial"/>
              </a:rPr>
              <a:t>09.09.2025 - Vestlandshuset/Teams-møte</a:t>
            </a:r>
          </a:p>
        </p:txBody>
      </p:sp>
    </p:spTree>
    <p:extLst>
      <p:ext uri="{BB962C8B-B14F-4D97-AF65-F5344CB8AC3E}">
        <p14:creationId xmlns:p14="http://schemas.microsoft.com/office/powerpoint/2010/main" val="222996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EABB28-B9B8-1545-9444-55C952306C54}"/>
              </a:ext>
            </a:extLst>
          </p:cNvPr>
          <p:cNvSpPr>
            <a:spLocks noGrp="1"/>
          </p:cNvSpPr>
          <p:nvPr>
            <p:ph type="title"/>
          </p:nvPr>
        </p:nvSpPr>
        <p:spPr/>
        <p:txBody>
          <a:bodyPr/>
          <a:lstStyle/>
          <a:p>
            <a:r>
              <a:rPr lang="nb-NO"/>
              <a:t>Skyss sine reisevilkår</a:t>
            </a:r>
          </a:p>
        </p:txBody>
      </p:sp>
      <p:sp>
        <p:nvSpPr>
          <p:cNvPr id="3" name="Plassholder for tekst 2">
            <a:extLst>
              <a:ext uri="{FF2B5EF4-FFF2-40B4-BE49-F238E27FC236}">
                <a16:creationId xmlns:a16="http://schemas.microsoft.com/office/drawing/2014/main" id="{00060015-E05D-B640-91EC-C7AE692D9603}"/>
              </a:ext>
            </a:extLst>
          </p:cNvPr>
          <p:cNvSpPr>
            <a:spLocks noGrp="1"/>
          </p:cNvSpPr>
          <p:nvPr>
            <p:ph type="body" sz="quarter" idx="10"/>
          </p:nvPr>
        </p:nvSpPr>
        <p:spPr/>
        <p:txBody>
          <a:bodyPr/>
          <a:lstStyle/>
          <a:p>
            <a:r>
              <a:rPr lang="nn-NO"/>
              <a:t>Arbeid med p</a:t>
            </a:r>
            <a:r>
              <a:rPr lang="nn-NO" noProof="0"/>
              <a:t>resisering av dagens retningslinjer</a:t>
            </a:r>
          </a:p>
        </p:txBody>
      </p:sp>
    </p:spTree>
    <p:extLst>
      <p:ext uri="{BB962C8B-B14F-4D97-AF65-F5344CB8AC3E}">
        <p14:creationId xmlns:p14="http://schemas.microsoft.com/office/powerpoint/2010/main" val="272580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D5282-1DD3-BA06-D1F0-A678F6D5C06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8FB6F51-63A6-A785-F5E1-9DAE117DF66C}"/>
              </a:ext>
            </a:extLst>
          </p:cNvPr>
          <p:cNvSpPr>
            <a:spLocks noGrp="1"/>
          </p:cNvSpPr>
          <p:nvPr>
            <p:ph type="title"/>
          </p:nvPr>
        </p:nvSpPr>
        <p:spPr/>
        <p:txBody>
          <a:bodyPr/>
          <a:lstStyle/>
          <a:p>
            <a:r>
              <a:rPr lang="nn-NO"/>
              <a:t>Tilbakemelding frå sjåførar og brukarar er at det er vanskeleg å vite kva retningslinjer som gjeld</a:t>
            </a:r>
            <a:endParaRPr lang="nn-NO">
              <a:solidFill>
                <a:schemeClr val="tx1"/>
              </a:solidFill>
            </a:endParaRPr>
          </a:p>
        </p:txBody>
      </p:sp>
      <p:sp>
        <p:nvSpPr>
          <p:cNvPr id="3" name="Plassholder for tekst 2">
            <a:extLst>
              <a:ext uri="{FF2B5EF4-FFF2-40B4-BE49-F238E27FC236}">
                <a16:creationId xmlns:a16="http://schemas.microsoft.com/office/drawing/2014/main" id="{FDAC50BA-B79D-0511-2B6A-18E8668A024F}"/>
              </a:ext>
            </a:extLst>
          </p:cNvPr>
          <p:cNvSpPr>
            <a:spLocks noGrp="1"/>
          </p:cNvSpPr>
          <p:nvPr>
            <p:ph type="body" sz="quarter" idx="10"/>
          </p:nvPr>
        </p:nvSpPr>
        <p:spPr>
          <a:xfrm>
            <a:off x="556800" y="1874449"/>
            <a:ext cx="11078400" cy="621102"/>
          </a:xfrm>
        </p:spPr>
        <p:txBody>
          <a:bodyPr/>
          <a:lstStyle/>
          <a:p>
            <a:r>
              <a:rPr lang="nn-NO" sz="1700"/>
              <a:t>Tilbakemeldingar frå sjåførar og brukarar om at det er vanskeleg å vite kva retningslinjer som gjeld knytt til rullestol, barnevogn, bagasje, prioritering og sikring, og at informasjonen som er tilgjengeleg er utydeleg og/eller manglande.</a:t>
            </a:r>
            <a:endParaRPr lang="nn-NO" sz="1700" b="1"/>
          </a:p>
          <a:p>
            <a:pPr marL="342900" indent="-342900">
              <a:buFont typeface="Arial" panose="020B0604020202020204" pitchFamily="34" charset="0"/>
              <a:buChar char="•"/>
            </a:pPr>
            <a:endParaRPr lang="nn-NO" sz="1700" noProof="0"/>
          </a:p>
          <a:p>
            <a:pPr marL="342900" indent="-342900">
              <a:buFont typeface="Arial" panose="020B0604020202020204" pitchFamily="34" charset="0"/>
              <a:buChar char="•"/>
            </a:pPr>
            <a:endParaRPr lang="nn-NO" sz="1700" noProof="0"/>
          </a:p>
        </p:txBody>
      </p:sp>
      <p:sp>
        <p:nvSpPr>
          <p:cNvPr id="5" name="Plassholder for tekst 2">
            <a:extLst>
              <a:ext uri="{FF2B5EF4-FFF2-40B4-BE49-F238E27FC236}">
                <a16:creationId xmlns:a16="http://schemas.microsoft.com/office/drawing/2014/main" id="{E6C2CBDB-C650-9AEA-8243-C0B5ABD9228F}"/>
              </a:ext>
            </a:extLst>
          </p:cNvPr>
          <p:cNvSpPr txBox="1">
            <a:spLocks/>
          </p:cNvSpPr>
          <p:nvPr/>
        </p:nvSpPr>
        <p:spPr bwMode="auto">
          <a:xfrm>
            <a:off x="556799" y="2681149"/>
            <a:ext cx="11077200" cy="290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None/>
              <a:defRPr sz="2000" kern="1200">
                <a:solidFill>
                  <a:schemeClr val="tx1"/>
                </a:solidFill>
                <a:latin typeface="+mn-lt"/>
                <a:ea typeface="+mn-ea"/>
                <a:cs typeface="+mn-cs"/>
              </a:defRPr>
            </a:lvl1pPr>
            <a:lvl2pPr marL="719138" indent="-261938" algn="l" rtl="0" fontAlgn="base">
              <a:spcBef>
                <a:spcPct val="20000"/>
              </a:spcBef>
              <a:spcAft>
                <a:spcPct val="0"/>
              </a:spcAft>
              <a:buChar char="–"/>
              <a:defRPr sz="1900" kern="1200">
                <a:solidFill>
                  <a:schemeClr val="tx1"/>
                </a:solidFill>
                <a:latin typeface="+mn-lt"/>
                <a:ea typeface="+mn-ea"/>
                <a:cs typeface="+mn-cs"/>
              </a:defRPr>
            </a:lvl2pPr>
            <a:lvl3pPr marL="1165225" indent="-250825" algn="l" rtl="0" fontAlgn="base">
              <a:spcBef>
                <a:spcPct val="20000"/>
              </a:spcBef>
              <a:spcAft>
                <a:spcPct val="0"/>
              </a:spcAft>
              <a:buChar char="•"/>
              <a:defRPr sz="1700" kern="1200">
                <a:solidFill>
                  <a:schemeClr val="tx1"/>
                </a:solidFill>
                <a:latin typeface="+mn-lt"/>
                <a:ea typeface="+mn-ea"/>
                <a:cs typeface="+mn-cs"/>
              </a:defRPr>
            </a:lvl3pPr>
            <a:lvl4pPr marL="1600200" indent="-255588" algn="l" rtl="0" fontAlgn="base">
              <a:spcBef>
                <a:spcPct val="20000"/>
              </a:spcBef>
              <a:spcAft>
                <a:spcPct val="0"/>
              </a:spcAft>
              <a:buChar char="–"/>
              <a:defRPr sz="1700" kern="1200">
                <a:solidFill>
                  <a:schemeClr val="tx1"/>
                </a:solidFill>
                <a:latin typeface="+mn-lt"/>
                <a:ea typeface="+mn-ea"/>
                <a:cs typeface="+mn-cs"/>
              </a:defRPr>
            </a:lvl4pPr>
            <a:lvl5pPr marL="2063750" indent="-266700" algn="l" rtl="0" fontAlgn="base">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1600" b="1"/>
              <a:t>Opplevde utfordringar med dette</a:t>
            </a:r>
            <a:r>
              <a:rPr lang="nn-NO" sz="1600"/>
              <a:t>:</a:t>
            </a:r>
          </a:p>
          <a:p>
            <a:pPr marL="107950" indent="-342900">
              <a:buFont typeface="Arial" panose="020B0604020202020204" pitchFamily="34" charset="0"/>
              <a:buChar char="•"/>
            </a:pPr>
            <a:r>
              <a:rPr lang="nn-NO" sz="1600"/>
              <a:t>Utfordrande å lage opplæring utan tydelege retningsliner</a:t>
            </a:r>
          </a:p>
          <a:p>
            <a:pPr marL="342900" indent="-342900">
              <a:buFont typeface="Arial" panose="020B0604020202020204" pitchFamily="34" charset="0"/>
              <a:buChar char="•"/>
            </a:pPr>
            <a:r>
              <a:rPr lang="nn-NO" sz="1600"/>
              <a:t>Ansvaret hamner på sjåførane som må vise skjønn, og ein ønsker å redusere behovet for dette</a:t>
            </a:r>
          </a:p>
          <a:p>
            <a:pPr marL="342900" indent="-342900">
              <a:buFont typeface="Arial" panose="020B0604020202020204" pitchFamily="34" charset="0"/>
              <a:buChar char="•"/>
            </a:pPr>
            <a:r>
              <a:rPr lang="nn-NO" sz="1600"/>
              <a:t>Det er vanskeleg å skjøne kva piktogramma og klistremerka i bussen står for</a:t>
            </a:r>
          </a:p>
          <a:p>
            <a:pPr marL="342900" indent="-342900">
              <a:buFont typeface="Arial" panose="020B0604020202020204" pitchFamily="34" charset="0"/>
              <a:buChar char="•"/>
            </a:pPr>
            <a:r>
              <a:rPr lang="nn-NO" sz="1600"/>
              <a:t>Dei reisande møter ulik kundeservice basert på sjåførens erfaring og bruk / ikkje bruk av skjønn</a:t>
            </a:r>
          </a:p>
          <a:p>
            <a:pPr marL="342900" indent="-342900">
              <a:buFont typeface="Arial" panose="020B0604020202020204" pitchFamily="34" charset="0"/>
              <a:buChar char="•"/>
            </a:pPr>
            <a:r>
              <a:rPr lang="nn-NO" sz="1600"/>
              <a:t>Utfordrande for sjåførar og reisande å ikkje kunne vise til skyss.no og reisevilkåra</a:t>
            </a:r>
          </a:p>
          <a:p>
            <a:r>
              <a:rPr lang="nn-NO" sz="1600" b="1"/>
              <a:t>Mål:</a:t>
            </a:r>
          </a:p>
          <a:p>
            <a:pPr marL="285750" indent="-285750">
              <a:buFont typeface="Arial" panose="020B0604020202020204" pitchFamily="34" charset="0"/>
              <a:buChar char="•"/>
            </a:pPr>
            <a:r>
              <a:rPr lang="nn-NO" sz="1600"/>
              <a:t>Føreseielege reiseopplevingar</a:t>
            </a:r>
          </a:p>
          <a:p>
            <a:pPr marL="285750" indent="-285750">
              <a:buFont typeface="Arial" panose="020B0604020202020204" pitchFamily="34" charset="0"/>
              <a:buChar char="•"/>
            </a:pPr>
            <a:r>
              <a:rPr lang="nn-NO" sz="1600"/>
              <a:t>Trygge sjåførar</a:t>
            </a:r>
          </a:p>
          <a:p>
            <a:pPr marL="285750" indent="-285750">
              <a:buFont typeface="Arial" panose="020B0604020202020204" pitchFamily="34" charset="0"/>
              <a:buChar char="•"/>
            </a:pPr>
            <a:r>
              <a:rPr lang="nn-NO" sz="1600"/>
              <a:t>Trygg reise for alle</a:t>
            </a:r>
          </a:p>
          <a:p>
            <a:pPr marL="342900" indent="-342900">
              <a:buFont typeface="Arial" panose="020B0604020202020204" pitchFamily="34" charset="0"/>
              <a:buChar char="•"/>
            </a:pPr>
            <a:endParaRPr lang="nn-NO" sz="1600"/>
          </a:p>
          <a:p>
            <a:pPr marL="342900" indent="-342900">
              <a:buFont typeface="Arial" panose="020B0604020202020204" pitchFamily="34" charset="0"/>
              <a:buChar char="•"/>
            </a:pPr>
            <a:endParaRPr lang="nn-NO" sz="1600"/>
          </a:p>
          <a:p>
            <a:pPr marL="342900" indent="-342900">
              <a:buFont typeface="Arial" panose="020B0604020202020204" pitchFamily="34" charset="0"/>
              <a:buChar char="•"/>
            </a:pPr>
            <a:endParaRPr lang="nn-NO" sz="1600"/>
          </a:p>
          <a:p>
            <a:pPr marL="342900" indent="-342900">
              <a:buFont typeface="Arial" panose="020B0604020202020204" pitchFamily="34" charset="0"/>
              <a:buChar char="•"/>
            </a:pPr>
            <a:endParaRPr lang="nn-NO" sz="1600"/>
          </a:p>
          <a:p>
            <a:pPr marL="342900" indent="-342900">
              <a:buFont typeface="Arial" panose="020B0604020202020204" pitchFamily="34" charset="0"/>
              <a:buChar char="•"/>
            </a:pPr>
            <a:endParaRPr lang="nn-NO" sz="1600"/>
          </a:p>
        </p:txBody>
      </p:sp>
    </p:spTree>
    <p:extLst>
      <p:ext uri="{BB962C8B-B14F-4D97-AF65-F5344CB8AC3E}">
        <p14:creationId xmlns:p14="http://schemas.microsoft.com/office/powerpoint/2010/main" val="2131300654"/>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F440229-7FE0-4EC1-5B6A-DBE24EE0703C}"/>
              </a:ext>
            </a:extLst>
          </p:cNvPr>
          <p:cNvSpPr>
            <a:spLocks noGrp="1"/>
          </p:cNvSpPr>
          <p:nvPr>
            <p:ph type="title"/>
          </p:nvPr>
        </p:nvSpPr>
        <p:spPr>
          <a:xfrm>
            <a:off x="557999" y="558000"/>
            <a:ext cx="7584051" cy="5446560"/>
          </a:xfrm>
        </p:spPr>
        <p:txBody>
          <a:bodyPr wrap="square" anchor="ctr">
            <a:normAutofit/>
          </a:bodyPr>
          <a:lstStyle/>
          <a:p>
            <a:pPr>
              <a:lnSpc>
                <a:spcPct val="100000"/>
              </a:lnSpc>
            </a:pPr>
            <a:r>
              <a:rPr lang="nn-NO" sz="4400" noProof="0"/>
              <a:t>Forbetringar og justeringar som </a:t>
            </a:r>
            <a:r>
              <a:rPr lang="nn-NO" sz="4400"/>
              <a:t>er under arbeid</a:t>
            </a:r>
            <a:endParaRPr lang="nn-NO" sz="4400" noProof="0"/>
          </a:p>
        </p:txBody>
      </p:sp>
    </p:spTree>
    <p:extLst>
      <p:ext uri="{BB962C8B-B14F-4D97-AF65-F5344CB8AC3E}">
        <p14:creationId xmlns:p14="http://schemas.microsoft.com/office/powerpoint/2010/main" val="398417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39A0C-AA3F-6A28-338F-FC81EF4A68AC}"/>
              </a:ext>
            </a:extLst>
          </p:cNvPr>
          <p:cNvSpPr>
            <a:spLocks noGrp="1"/>
          </p:cNvSpPr>
          <p:nvPr>
            <p:ph type="title"/>
          </p:nvPr>
        </p:nvSpPr>
        <p:spPr/>
        <p:txBody>
          <a:bodyPr/>
          <a:lstStyle/>
          <a:p>
            <a:r>
              <a:rPr lang="nb-NO"/>
              <a:t>Oversikt over </a:t>
            </a:r>
            <a:r>
              <a:rPr lang="nn-NO" noProof="0"/>
              <a:t>dagens «</a:t>
            </a:r>
            <a:r>
              <a:rPr lang="nn-NO" noProof="0" err="1"/>
              <a:t>problemområder</a:t>
            </a:r>
            <a:r>
              <a:rPr lang="nn-NO" noProof="0"/>
              <a:t>», og korleis Skyss kan forbetre informasjon for reisande og sjåførar ved hjelp av tydlegare retningslinjer</a:t>
            </a:r>
            <a:endParaRPr lang="nb-NO"/>
          </a:p>
        </p:txBody>
      </p:sp>
      <p:graphicFrame>
        <p:nvGraphicFramePr>
          <p:cNvPr id="5" name="Tabell 4">
            <a:extLst>
              <a:ext uri="{FF2B5EF4-FFF2-40B4-BE49-F238E27FC236}">
                <a16:creationId xmlns:a16="http://schemas.microsoft.com/office/drawing/2014/main" id="{36EB877A-9CDB-B515-86DA-C7B1E1DD703F}"/>
              </a:ext>
            </a:extLst>
          </p:cNvPr>
          <p:cNvGraphicFramePr>
            <a:graphicFrameLocks noGrp="1"/>
          </p:cNvGraphicFramePr>
          <p:nvPr/>
        </p:nvGraphicFramePr>
        <p:xfrm>
          <a:off x="558000" y="2167260"/>
          <a:ext cx="10993444" cy="3677920"/>
        </p:xfrm>
        <a:graphic>
          <a:graphicData uri="http://schemas.openxmlformats.org/drawingml/2006/table">
            <a:tbl>
              <a:tblPr firstRow="1" bandRow="1">
                <a:tableStyleId>{BDBED569-4797-4DF1-A0F4-6AAB3CD982D8}</a:tableStyleId>
              </a:tblPr>
              <a:tblGrid>
                <a:gridCol w="1728000">
                  <a:extLst>
                    <a:ext uri="{9D8B030D-6E8A-4147-A177-3AD203B41FA5}">
                      <a16:colId xmlns:a16="http://schemas.microsoft.com/office/drawing/2014/main" val="1598701745"/>
                    </a:ext>
                  </a:extLst>
                </a:gridCol>
                <a:gridCol w="1950244">
                  <a:extLst>
                    <a:ext uri="{9D8B030D-6E8A-4147-A177-3AD203B41FA5}">
                      <a16:colId xmlns:a16="http://schemas.microsoft.com/office/drawing/2014/main" val="1193920361"/>
                    </a:ext>
                  </a:extLst>
                </a:gridCol>
                <a:gridCol w="2743200">
                  <a:extLst>
                    <a:ext uri="{9D8B030D-6E8A-4147-A177-3AD203B41FA5}">
                      <a16:colId xmlns:a16="http://schemas.microsoft.com/office/drawing/2014/main" val="3642913271"/>
                    </a:ext>
                  </a:extLst>
                </a:gridCol>
                <a:gridCol w="4572000">
                  <a:extLst>
                    <a:ext uri="{9D8B030D-6E8A-4147-A177-3AD203B41FA5}">
                      <a16:colId xmlns:a16="http://schemas.microsoft.com/office/drawing/2014/main" val="350036340"/>
                    </a:ext>
                  </a:extLst>
                </a:gridCol>
              </a:tblGrid>
              <a:tr h="370840">
                <a:tc>
                  <a:txBody>
                    <a:bodyPr/>
                    <a:lstStyle/>
                    <a:p>
                      <a:pPr algn="ctr"/>
                      <a:r>
                        <a:rPr lang="nb-NO" sz="1400"/>
                        <a:t>Område</a:t>
                      </a:r>
                    </a:p>
                  </a:txBody>
                  <a:tcPr anchor="ctr"/>
                </a:tc>
                <a:tc>
                  <a:txBody>
                    <a:bodyPr/>
                    <a:lstStyle/>
                    <a:p>
                      <a:pPr algn="ctr"/>
                      <a:r>
                        <a:rPr lang="nb-NO" sz="1400"/>
                        <a:t>Retningslinjer</a:t>
                      </a:r>
                    </a:p>
                  </a:txBody>
                  <a:tcPr anchor="ctr"/>
                </a:tc>
                <a:tc>
                  <a:txBody>
                    <a:bodyPr/>
                    <a:lstStyle/>
                    <a:p>
                      <a:pPr algn="ctr"/>
                      <a:r>
                        <a:rPr lang="nb-NO" sz="1400"/>
                        <a:t>Utfordringer</a:t>
                      </a:r>
                    </a:p>
                  </a:txBody>
                  <a:tcPr anchor="ctr"/>
                </a:tc>
                <a:tc>
                  <a:txBody>
                    <a:bodyPr/>
                    <a:lstStyle/>
                    <a:p>
                      <a:pPr algn="ctr"/>
                      <a:r>
                        <a:rPr lang="nb-NO" sz="1400"/>
                        <a:t>Forbedringer</a:t>
                      </a:r>
                    </a:p>
                  </a:txBody>
                  <a:tcPr anchor="ctr"/>
                </a:tc>
                <a:extLst>
                  <a:ext uri="{0D108BD9-81ED-4DB2-BD59-A6C34878D82A}">
                    <a16:rowId xmlns:a16="http://schemas.microsoft.com/office/drawing/2014/main" val="1803707293"/>
                  </a:ext>
                </a:extLst>
              </a:tr>
              <a:tr h="370840">
                <a:tc>
                  <a:txBody>
                    <a:bodyPr/>
                    <a:lstStyle/>
                    <a:p>
                      <a:r>
                        <a:rPr lang="nb-NO" sz="1100" b="1"/>
                        <a:t>Bagasje</a:t>
                      </a:r>
                    </a:p>
                  </a:txBody>
                  <a:tcPr/>
                </a:tc>
                <a:tc>
                  <a:txBody>
                    <a:bodyPr/>
                    <a:lstStyle/>
                    <a:p>
                      <a:pPr marL="285750" indent="-285750">
                        <a:buFont typeface="Arial" panose="020B0604020202020204" pitchFamily="34" charset="0"/>
                        <a:buChar char="•"/>
                      </a:pPr>
                      <a:r>
                        <a:rPr lang="nb-NO" sz="1100" b="1"/>
                        <a:t>Hva/ hvor mye</a:t>
                      </a:r>
                    </a:p>
                    <a:p>
                      <a:pPr marL="285750" indent="-285750">
                        <a:buFont typeface="Arial" panose="020B0604020202020204" pitchFamily="34" charset="0"/>
                        <a:buChar char="•"/>
                      </a:pPr>
                      <a:r>
                        <a:rPr lang="nb-NO" sz="1100" b="1"/>
                        <a:t>Sikring</a:t>
                      </a:r>
                    </a:p>
                  </a:txBody>
                  <a:tcPr/>
                </a:tc>
                <a:tc>
                  <a:txBody>
                    <a:bodyPr/>
                    <a:lstStyle/>
                    <a:p>
                      <a:r>
                        <a:rPr lang="nb-NO" sz="1100" b="1"/>
                        <a:t>Denne er alle kjent med</a:t>
                      </a:r>
                    </a:p>
                  </a:txBody>
                  <a:tcPr/>
                </a:tc>
                <a:tc>
                  <a:txBody>
                    <a:bodyPr/>
                    <a:lstStyle/>
                    <a:p>
                      <a:r>
                        <a:rPr lang="nb-NO" sz="1100" b="1"/>
                        <a:t>Denne må </a:t>
                      </a:r>
                      <a:r>
                        <a:rPr lang="nb-NO" sz="1100" b="1" err="1"/>
                        <a:t>diskuterast</a:t>
                      </a:r>
                      <a:endParaRPr lang="nb-NO" sz="1100" b="1"/>
                    </a:p>
                  </a:txBody>
                  <a:tcPr/>
                </a:tc>
                <a:extLst>
                  <a:ext uri="{0D108BD9-81ED-4DB2-BD59-A6C34878D82A}">
                    <a16:rowId xmlns:a16="http://schemas.microsoft.com/office/drawing/2014/main" val="3276917284"/>
                  </a:ext>
                </a:extLst>
              </a:tr>
              <a:tr h="370840">
                <a:tc>
                  <a:txBody>
                    <a:bodyPr/>
                    <a:lstStyle/>
                    <a:p>
                      <a:r>
                        <a:rPr lang="nb-NO" sz="1100"/>
                        <a:t>Rullestol </a:t>
                      </a:r>
                    </a:p>
                  </a:txBody>
                  <a:tcPr/>
                </a:tc>
                <a:tc>
                  <a:txBody>
                    <a:bodyPr/>
                    <a:lstStyle/>
                    <a:p>
                      <a:pPr marL="285750" indent="-285750">
                        <a:buFont typeface="Arial" panose="020B0604020202020204" pitchFamily="34" charset="0"/>
                        <a:buChar char="•"/>
                      </a:pPr>
                      <a:r>
                        <a:rPr lang="nb-NO" sz="1100"/>
                        <a:t>Prioritering av plass</a:t>
                      </a:r>
                    </a:p>
                    <a:p>
                      <a:pPr marL="285750" indent="-285750">
                        <a:buFont typeface="Arial" panose="020B0604020202020204" pitchFamily="34" charset="0"/>
                        <a:buChar char="•"/>
                      </a:pPr>
                      <a:r>
                        <a:rPr lang="nb-NO" sz="1100"/>
                        <a:t>Sikring</a:t>
                      </a:r>
                    </a:p>
                    <a:p>
                      <a:pPr marL="285750" indent="-285750">
                        <a:buFont typeface="Arial" panose="020B0604020202020204" pitchFamily="34" charset="0"/>
                        <a:buChar char="•"/>
                      </a:pPr>
                      <a:r>
                        <a:rPr lang="nb-NO" sz="1100"/>
                        <a:t>Mål- og vektkrav</a:t>
                      </a:r>
                    </a:p>
                  </a:txBody>
                  <a:tcPr/>
                </a:tc>
                <a:tc>
                  <a:txBody>
                    <a:bodyPr/>
                    <a:lstStyle/>
                    <a:p>
                      <a:r>
                        <a:rPr lang="nb-NO" sz="1100"/>
                        <a:t>Usikkerhet knyttet til:</a:t>
                      </a:r>
                    </a:p>
                    <a:p>
                      <a:pPr marL="171450" indent="-171450">
                        <a:buFont typeface="Arial" panose="020B0604020202020204" pitchFamily="34" charset="0"/>
                        <a:buChar char="•"/>
                      </a:pPr>
                      <a:r>
                        <a:rPr lang="nb-NO" sz="1100"/>
                        <a:t>prioritering av plass i </a:t>
                      </a:r>
                      <a:r>
                        <a:rPr lang="nb-NO" sz="1100" err="1"/>
                        <a:t>fleksområdet</a:t>
                      </a:r>
                      <a:endParaRPr lang="nb-NO" sz="1100"/>
                    </a:p>
                    <a:p>
                      <a:pPr marL="171450" indent="-171450">
                        <a:buFont typeface="Arial" panose="020B0604020202020204" pitchFamily="34" charset="0"/>
                        <a:buChar char="•"/>
                      </a:pPr>
                      <a:r>
                        <a:rPr lang="nb-NO" sz="1100"/>
                        <a:t>krav til sikring </a:t>
                      </a:r>
                    </a:p>
                    <a:p>
                      <a:pPr marL="171450" indent="-171450">
                        <a:buFont typeface="Arial" panose="020B0604020202020204" pitchFamily="34" charset="0"/>
                        <a:buChar char="•"/>
                      </a:pPr>
                      <a:r>
                        <a:rPr lang="nb-NO" sz="1100"/>
                        <a:t>hva som er plass til</a:t>
                      </a:r>
                    </a:p>
                    <a:p>
                      <a:pPr marL="171450" indent="-171450">
                        <a:buFont typeface="Arial" panose="020B0604020202020204" pitchFamily="34" charset="0"/>
                        <a:buChar char="•"/>
                      </a:pPr>
                      <a:r>
                        <a:rPr lang="nb-NO" sz="1100"/>
                        <a:t>reisegaranti</a:t>
                      </a:r>
                    </a:p>
                  </a:txBody>
                  <a:tcPr/>
                </a:tc>
                <a:tc>
                  <a:txBody>
                    <a:bodyPr/>
                    <a:lstStyle/>
                    <a:p>
                      <a:pPr marL="171450" indent="-171450">
                        <a:buFont typeface="Arial" panose="020B0604020202020204" pitchFamily="34" charset="0"/>
                        <a:buChar char="•"/>
                      </a:pPr>
                      <a:r>
                        <a:rPr lang="nn-NO" sz="1100" noProof="0"/>
                        <a:t>Presisere kva type rullestol som er tillat/ ikkje tillat på Skyss sine bussar</a:t>
                      </a:r>
                    </a:p>
                    <a:p>
                      <a:pPr marL="171450" indent="-171450">
                        <a:buFont typeface="Arial" panose="020B0604020202020204" pitchFamily="34" charset="0"/>
                        <a:buChar char="•"/>
                      </a:pPr>
                      <a:r>
                        <a:rPr lang="nn-NO" sz="1100" noProof="0"/>
                        <a:t>Ha tydleg informasjon om kravet til sikring</a:t>
                      </a:r>
                    </a:p>
                    <a:p>
                      <a:pPr marL="171450" indent="-171450">
                        <a:buFont typeface="Arial" panose="020B0604020202020204" pitchFamily="34" charset="0"/>
                        <a:buChar char="•"/>
                      </a:pPr>
                      <a:r>
                        <a:rPr lang="nn-NO" sz="1100" noProof="0"/>
                        <a:t>Ha tydleg </a:t>
                      </a:r>
                      <a:r>
                        <a:rPr lang="nb-NO" sz="1100"/>
                        <a:t>informasjon om prioritering, samt rettigheter ved full buss</a:t>
                      </a:r>
                    </a:p>
                  </a:txBody>
                  <a:tcPr/>
                </a:tc>
                <a:extLst>
                  <a:ext uri="{0D108BD9-81ED-4DB2-BD59-A6C34878D82A}">
                    <a16:rowId xmlns:a16="http://schemas.microsoft.com/office/drawing/2014/main" val="1847649258"/>
                  </a:ext>
                </a:extLst>
              </a:tr>
              <a:tr h="370840">
                <a:tc>
                  <a:txBody>
                    <a:bodyPr/>
                    <a:lstStyle/>
                    <a:p>
                      <a:r>
                        <a:rPr lang="nb-NO" sz="1100"/>
                        <a:t>Andre kjøreinnretninger</a:t>
                      </a:r>
                    </a:p>
                  </a:txBody>
                  <a:tcPr/>
                </a:tc>
                <a:tc>
                  <a:txBody>
                    <a:bodyPr/>
                    <a:lstStyle/>
                    <a:p>
                      <a:pPr marL="285750" indent="-285750">
                        <a:buFont typeface="Arial" panose="020B0604020202020204" pitchFamily="34" charset="0"/>
                        <a:buChar char="•"/>
                      </a:pPr>
                      <a:r>
                        <a:rPr lang="nb-NO" sz="1100"/>
                        <a:t>Prioritering av plass</a:t>
                      </a:r>
                    </a:p>
                    <a:p>
                      <a:pPr marL="285750" indent="-285750">
                        <a:buFont typeface="Arial" panose="020B0604020202020204" pitchFamily="34" charset="0"/>
                        <a:buChar char="•"/>
                      </a:pPr>
                      <a:r>
                        <a:rPr lang="nb-NO" sz="1100"/>
                        <a:t>Sikring</a:t>
                      </a:r>
                    </a:p>
                  </a:txBody>
                  <a:tcPr/>
                </a:tc>
                <a:tc>
                  <a:txBody>
                    <a:bodyPr/>
                    <a:lstStyle/>
                    <a:p>
                      <a:endParaRPr lang="nb-NO" sz="1100"/>
                    </a:p>
                  </a:txBody>
                  <a:tcPr/>
                </a:tc>
                <a:tc>
                  <a:txBody>
                    <a:bodyPr/>
                    <a:lstStyle/>
                    <a:p>
                      <a:pPr marL="171450" indent="-171450">
                        <a:buFont typeface="Arial" panose="020B0604020202020204" pitchFamily="34" charset="0"/>
                        <a:buChar char="•"/>
                      </a:pPr>
                      <a:r>
                        <a:rPr lang="nb-NO" sz="1100"/>
                        <a:t>Presisere retningslinjer for sikring og tilsyn, og at det ikkje er plass dersom det ikkje kan </a:t>
                      </a:r>
                      <a:r>
                        <a:rPr lang="nb-NO" sz="1100" err="1"/>
                        <a:t>sikrast</a:t>
                      </a:r>
                      <a:endParaRPr lang="nb-NO" sz="1100"/>
                    </a:p>
                    <a:p>
                      <a:pPr marL="171450" indent="-171450">
                        <a:buFont typeface="Arial" panose="020B0604020202020204" pitchFamily="34" charset="0"/>
                        <a:buChar char="•"/>
                      </a:pPr>
                      <a:r>
                        <a:rPr lang="nb-NO" sz="1100"/>
                        <a:t>Presiserer at det ikkje er plassgaranti</a:t>
                      </a:r>
                    </a:p>
                  </a:txBody>
                  <a:tcPr/>
                </a:tc>
                <a:extLst>
                  <a:ext uri="{0D108BD9-81ED-4DB2-BD59-A6C34878D82A}">
                    <a16:rowId xmlns:a16="http://schemas.microsoft.com/office/drawing/2014/main" val="3352163922"/>
                  </a:ext>
                </a:extLst>
              </a:tr>
              <a:tr h="370840">
                <a:tc>
                  <a:txBody>
                    <a:bodyPr/>
                    <a:lstStyle/>
                    <a:p>
                      <a:r>
                        <a:rPr lang="nb-NO" sz="1100"/>
                        <a:t>Barn og barnevogn</a:t>
                      </a:r>
                    </a:p>
                  </a:txBody>
                  <a:tcPr/>
                </a:tc>
                <a:tc>
                  <a:txBody>
                    <a:bodyPr/>
                    <a:lstStyle/>
                    <a:p>
                      <a:pPr marL="285750" indent="-285750">
                        <a:buFont typeface="Arial" panose="020B0604020202020204" pitchFamily="34" charset="0"/>
                        <a:buChar char="•"/>
                      </a:pPr>
                      <a:r>
                        <a:rPr lang="nb-NO" sz="1100"/>
                        <a:t>Sikring om bord</a:t>
                      </a:r>
                    </a:p>
                  </a:txBody>
                  <a:tcPr/>
                </a:tc>
                <a:tc>
                  <a:txBody>
                    <a:bodyPr/>
                    <a:lstStyle/>
                    <a:p>
                      <a:r>
                        <a:rPr lang="nb-NO" sz="1100"/>
                        <a:t>Korleis </a:t>
                      </a:r>
                      <a:r>
                        <a:rPr lang="nn-NO" sz="1100" noProof="0"/>
                        <a:t>handtere situasjonar </a:t>
                      </a:r>
                      <a:r>
                        <a:rPr lang="nb-NO" sz="1100"/>
                        <a:t>med barn under 3 mnd., sikring og tilsyn av barnevogn, når det ikkje er barneseter i bussen/ barneseta er opptatt</a:t>
                      </a:r>
                    </a:p>
                  </a:txBody>
                  <a:tcPr/>
                </a:tc>
                <a:tc>
                  <a:txBody>
                    <a:bodyPr/>
                    <a:lstStyle/>
                    <a:p>
                      <a:pPr marL="171450" indent="-171450">
                        <a:buFont typeface="Arial" panose="020B0604020202020204" pitchFamily="34" charset="0"/>
                        <a:buChar char="•"/>
                      </a:pPr>
                      <a:r>
                        <a:rPr lang="nb-NO" sz="1100"/>
                        <a:t>Presisere retningslinjer for sikring og tilsyn av barnevogn</a:t>
                      </a:r>
                    </a:p>
                    <a:p>
                      <a:pPr marL="171450" indent="-171450">
                        <a:buFont typeface="Arial" panose="020B0604020202020204" pitchFamily="34" charset="0"/>
                        <a:buChar char="•"/>
                      </a:pPr>
                      <a:r>
                        <a:rPr lang="nn-NO" sz="1100" noProof="0"/>
                        <a:t>Vise til gjeldande </a:t>
                      </a:r>
                      <a:r>
                        <a:rPr lang="nb-NO" sz="1100"/>
                        <a:t>lovverk</a:t>
                      </a:r>
                    </a:p>
                    <a:p>
                      <a:pPr marL="171450" indent="-171450">
                        <a:buFont typeface="Arial" panose="020B0604020202020204" pitchFamily="34" charset="0"/>
                        <a:buChar char="•"/>
                      </a:pPr>
                      <a:r>
                        <a:rPr lang="nb-NO" sz="1100"/>
                        <a:t>Presisere sjåfør og foresatt sitt ansvar for sikring </a:t>
                      </a:r>
                    </a:p>
                  </a:txBody>
                  <a:tcPr/>
                </a:tc>
                <a:extLst>
                  <a:ext uri="{0D108BD9-81ED-4DB2-BD59-A6C34878D82A}">
                    <a16:rowId xmlns:a16="http://schemas.microsoft.com/office/drawing/2014/main" val="1969270238"/>
                  </a:ext>
                </a:extLst>
              </a:tr>
              <a:tr h="345297">
                <a:tc>
                  <a:txBody>
                    <a:bodyPr/>
                    <a:lstStyle/>
                    <a:p>
                      <a:r>
                        <a:rPr lang="nb-NO" sz="1100"/>
                        <a:t>Merking av </a:t>
                      </a:r>
                      <a:r>
                        <a:rPr lang="nb-NO" sz="1100" err="1"/>
                        <a:t>fleksområde</a:t>
                      </a:r>
                      <a:endParaRPr lang="nb-NO" sz="1100"/>
                    </a:p>
                  </a:txBody>
                  <a:tcPr/>
                </a:tc>
                <a:tc>
                  <a:txBody>
                    <a:bodyPr/>
                    <a:lstStyle/>
                    <a:p>
                      <a:pPr marL="171450" indent="-171450">
                        <a:buFont typeface="Arial" panose="020B0604020202020204" pitchFamily="34" charset="0"/>
                        <a:buChar char="•"/>
                      </a:pPr>
                      <a:r>
                        <a:rPr lang="nb-NO" sz="1100"/>
                        <a:t>Generell gjennomgang av merking om bord</a:t>
                      </a:r>
                    </a:p>
                  </a:txBody>
                  <a:tcPr/>
                </a:tc>
                <a:tc>
                  <a:txBody>
                    <a:bodyPr/>
                    <a:lstStyle/>
                    <a:p>
                      <a:endParaRPr lang="nb-NO" sz="1100"/>
                    </a:p>
                  </a:txBody>
                  <a:tcPr/>
                </a:tc>
                <a:tc>
                  <a:txBody>
                    <a:bodyPr/>
                    <a:lstStyle/>
                    <a:p>
                      <a:r>
                        <a:rPr lang="nb-NO" sz="1100"/>
                        <a:t>Generell gjennomgang av merking</a:t>
                      </a:r>
                    </a:p>
                    <a:p>
                      <a:r>
                        <a:rPr lang="nb-NO" sz="1100"/>
                        <a:t>Standardisering av merking</a:t>
                      </a:r>
                    </a:p>
                    <a:p>
                      <a:r>
                        <a:rPr lang="nb-NO" sz="1100"/>
                        <a:t>Få med </a:t>
                      </a:r>
                      <a:r>
                        <a:rPr lang="nb-NO" sz="1100" err="1"/>
                        <a:t>meir</a:t>
                      </a:r>
                      <a:r>
                        <a:rPr lang="nb-NO" sz="1100"/>
                        <a:t> enn rullestol og barnevogn – gjerne </a:t>
                      </a:r>
                      <a:r>
                        <a:rPr lang="nb-NO" sz="1100" err="1"/>
                        <a:t>noko</a:t>
                      </a:r>
                      <a:r>
                        <a:rPr lang="nb-NO" sz="1100"/>
                        <a:t> knytt til bagasje</a:t>
                      </a:r>
                    </a:p>
                  </a:txBody>
                  <a:tcPr/>
                </a:tc>
                <a:extLst>
                  <a:ext uri="{0D108BD9-81ED-4DB2-BD59-A6C34878D82A}">
                    <a16:rowId xmlns:a16="http://schemas.microsoft.com/office/drawing/2014/main" val="2986903689"/>
                  </a:ext>
                </a:extLst>
              </a:tr>
            </a:tbl>
          </a:graphicData>
        </a:graphic>
      </p:graphicFrame>
    </p:spTree>
    <p:extLst>
      <p:ext uri="{BB962C8B-B14F-4D97-AF65-F5344CB8AC3E}">
        <p14:creationId xmlns:p14="http://schemas.microsoft.com/office/powerpoint/2010/main" val="40238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55D8C12-2392-9267-BCC9-E265CB29A05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4762BFD-7FF2-E4AC-54FA-1EC4AFD702E9}"/>
              </a:ext>
            </a:extLst>
          </p:cNvPr>
          <p:cNvSpPr>
            <a:spLocks noGrp="1"/>
          </p:cNvSpPr>
          <p:nvPr>
            <p:ph type="title"/>
          </p:nvPr>
        </p:nvSpPr>
        <p:spPr>
          <a:xfrm>
            <a:off x="558000" y="302808"/>
            <a:ext cx="10862272" cy="1080000"/>
          </a:xfrm>
        </p:spPr>
        <p:txBody>
          <a:bodyPr/>
          <a:lstStyle/>
          <a:p>
            <a:r>
              <a:rPr lang="nn-NO" sz="1100" noProof="0"/>
              <a:t>Bagasjeproblematikk:</a:t>
            </a:r>
            <a:br>
              <a:rPr lang="nn-NO" noProof="0"/>
            </a:br>
            <a:r>
              <a:rPr lang="nn-NO" noProof="0"/>
              <a:t>Det er behov for å diskutere utfordringar </a:t>
            </a:r>
            <a:r>
              <a:rPr lang="nn-NO"/>
              <a:t>og moglege </a:t>
            </a:r>
            <a:r>
              <a:rPr lang="nn-NO" noProof="0"/>
              <a:t>løysingar </a:t>
            </a:r>
            <a:r>
              <a:rPr lang="nn-NO"/>
              <a:t>knytt til </a:t>
            </a:r>
            <a:r>
              <a:rPr lang="nn-NO" noProof="0"/>
              <a:t>bagasje </a:t>
            </a:r>
            <a:r>
              <a:rPr lang="nn-NO"/>
              <a:t>på </a:t>
            </a:r>
            <a:r>
              <a:rPr lang="nn-NO" err="1"/>
              <a:t>laventré</a:t>
            </a:r>
            <a:r>
              <a:rPr lang="nn-NO"/>
              <a:t>-buss</a:t>
            </a:r>
            <a:endParaRPr lang="nn-NO" noProof="0"/>
          </a:p>
        </p:txBody>
      </p:sp>
      <p:sp>
        <p:nvSpPr>
          <p:cNvPr id="3" name="Plassholder for tekst 2">
            <a:extLst>
              <a:ext uri="{FF2B5EF4-FFF2-40B4-BE49-F238E27FC236}">
                <a16:creationId xmlns:a16="http://schemas.microsoft.com/office/drawing/2014/main" id="{AAB4715A-DC10-2FA8-23B7-7D3633E22673}"/>
              </a:ext>
            </a:extLst>
          </p:cNvPr>
          <p:cNvSpPr>
            <a:spLocks noGrp="1"/>
          </p:cNvSpPr>
          <p:nvPr>
            <p:ph type="body" sz="quarter" idx="10"/>
          </p:nvPr>
        </p:nvSpPr>
        <p:spPr>
          <a:xfrm>
            <a:off x="558000" y="1863122"/>
            <a:ext cx="10567200" cy="3998461"/>
          </a:xfrm>
        </p:spPr>
        <p:txBody>
          <a:bodyPr/>
          <a:lstStyle/>
          <a:p>
            <a:pPr lvl="0"/>
            <a:r>
              <a:rPr lang="nb-NO" sz="1600" b="1"/>
              <a:t>Oppsummert</a:t>
            </a:r>
          </a:p>
          <a:p>
            <a:pPr marL="285750" indent="-285750">
              <a:buFont typeface="Arial" panose="020B0604020202020204" pitchFamily="34" charset="0"/>
              <a:buChar char="•"/>
            </a:pPr>
            <a:r>
              <a:rPr lang="nb-NO" sz="1600"/>
              <a:t>Laventre, universell utforming, medfører redusert bagasjekapasitet </a:t>
            </a:r>
          </a:p>
          <a:p>
            <a:pPr marL="285750" indent="-285750">
              <a:buFont typeface="Arial" panose="020B0604020202020204" pitchFamily="34" charset="0"/>
              <a:buChar char="•"/>
            </a:pPr>
            <a:r>
              <a:rPr lang="nb-NO" sz="1600"/>
              <a:t>Må ha klare retningslinjer handtering av bagasje for å minimere variasjon i </a:t>
            </a:r>
            <a:r>
              <a:rPr lang="nb-NO" sz="1600" err="1"/>
              <a:t>vurderingane</a:t>
            </a:r>
            <a:endParaRPr lang="nb-NO" sz="1600"/>
          </a:p>
          <a:p>
            <a:pPr marL="285750" indent="-285750">
              <a:buFont typeface="Arial" panose="020B0604020202020204" pitchFamily="34" charset="0"/>
              <a:buChar char="•"/>
            </a:pPr>
            <a:r>
              <a:rPr lang="nb-NO" sz="1600" err="1"/>
              <a:t>Ikkje</a:t>
            </a:r>
            <a:r>
              <a:rPr lang="nb-NO" sz="1600"/>
              <a:t> </a:t>
            </a:r>
            <a:r>
              <a:rPr lang="nb-NO" sz="1600" err="1"/>
              <a:t>vere</a:t>
            </a:r>
            <a:r>
              <a:rPr lang="nb-NO" sz="1600"/>
              <a:t> konsekvent </a:t>
            </a:r>
            <a:r>
              <a:rPr lang="nb-NO" sz="1600" err="1"/>
              <a:t>avvisande</a:t>
            </a:r>
            <a:r>
              <a:rPr lang="nb-NO" sz="1600"/>
              <a:t> – sikre der det er </a:t>
            </a:r>
            <a:r>
              <a:rPr lang="nb-NO" sz="1600" err="1"/>
              <a:t>mogleg</a:t>
            </a:r>
            <a:r>
              <a:rPr lang="nb-NO" sz="1600"/>
              <a:t> </a:t>
            </a:r>
          </a:p>
          <a:p>
            <a:pPr lvl="0"/>
            <a:endParaRPr lang="nb-NO" sz="1600"/>
          </a:p>
          <a:p>
            <a:r>
              <a:rPr lang="nb-NO" sz="1600" b="1" err="1"/>
              <a:t>Tltak</a:t>
            </a:r>
            <a:r>
              <a:rPr lang="nb-NO" sz="1600" b="1"/>
              <a:t> og </a:t>
            </a:r>
            <a:r>
              <a:rPr lang="nb-NO" sz="1600" b="1" err="1"/>
              <a:t>løysingar</a:t>
            </a:r>
            <a:r>
              <a:rPr lang="nb-NO" sz="1600" b="1"/>
              <a:t>?</a:t>
            </a:r>
          </a:p>
          <a:p>
            <a:pPr marL="285750" indent="-285750">
              <a:buFont typeface="Arial" panose="020B0604020202020204" pitchFamily="34" charset="0"/>
              <a:buChar char="•"/>
            </a:pPr>
            <a:r>
              <a:rPr lang="nb-NO" sz="1600"/>
              <a:t>Bruke stroppene i bussene? (Sette inn </a:t>
            </a:r>
            <a:r>
              <a:rPr lang="nb-NO" sz="1600" err="1"/>
              <a:t>fleire</a:t>
            </a:r>
            <a:r>
              <a:rPr lang="nb-NO" sz="1600"/>
              <a:t>? Ha minst 3 per buss?)</a:t>
            </a:r>
          </a:p>
          <a:p>
            <a:pPr marL="285750" indent="-285750">
              <a:buFont typeface="Arial" panose="020B0604020202020204" pitchFamily="34" charset="0"/>
              <a:buChar char="•"/>
            </a:pPr>
            <a:r>
              <a:rPr lang="nb-NO" sz="1600"/>
              <a:t>Fjerning av seter og sette inn bagasjebur?</a:t>
            </a:r>
          </a:p>
          <a:p>
            <a:pPr marL="285750" indent="-285750">
              <a:buFont typeface="Arial" panose="020B0604020202020204" pitchFamily="34" charset="0"/>
              <a:buChar char="•"/>
            </a:pPr>
            <a:r>
              <a:rPr lang="nb-NO" sz="1600"/>
              <a:t>Sikringsnett?</a:t>
            </a:r>
          </a:p>
          <a:p>
            <a:pPr marL="285750" indent="-285750">
              <a:buFont typeface="Arial" panose="020B0604020202020204" pitchFamily="34" charset="0"/>
              <a:buChar char="•"/>
            </a:pPr>
            <a:r>
              <a:rPr lang="nb-NO" sz="1600" err="1"/>
              <a:t>Føreseielegheit</a:t>
            </a:r>
            <a:r>
              <a:rPr lang="nb-NO" sz="1600"/>
              <a:t> knytt til bagasjekapasitet der operatør har høve til å sette inn LE buss der det normalt går NL</a:t>
            </a:r>
          </a:p>
          <a:p>
            <a:endParaRPr lang="nb-NO" sz="1600"/>
          </a:p>
          <a:p>
            <a:r>
              <a:rPr lang="nb-NO" sz="1600" b="1"/>
              <a:t>Ski og skiutstyr</a:t>
            </a:r>
          </a:p>
          <a:p>
            <a:pPr marL="285750" indent="-285750">
              <a:buFont typeface="Arial" panose="020B0604020202020204" pitchFamily="34" charset="0"/>
              <a:buChar char="•"/>
            </a:pPr>
            <a:r>
              <a:rPr lang="nb-NO" sz="1600"/>
              <a:t>Alternativ for ski og sikring av ski om bord</a:t>
            </a:r>
          </a:p>
          <a:p>
            <a:pPr lvl="0"/>
            <a:endParaRPr lang="nb-NO" sz="1600" b="1"/>
          </a:p>
          <a:p>
            <a:pPr marL="342900" indent="-342900">
              <a:buFont typeface="Arial" panose="020B0604020202020204" pitchFamily="34" charset="0"/>
              <a:buChar char="•"/>
            </a:pPr>
            <a:endParaRPr lang="nn-NO" sz="1600"/>
          </a:p>
          <a:p>
            <a:pPr marL="342900" indent="-342900">
              <a:buFont typeface="Arial" panose="020B0604020202020204" pitchFamily="34" charset="0"/>
              <a:buChar char="•"/>
            </a:pPr>
            <a:endParaRPr lang="nn-NO" sz="1600" noProof="0"/>
          </a:p>
          <a:p>
            <a:endParaRPr lang="nn-NO" sz="1600"/>
          </a:p>
          <a:p>
            <a:endParaRPr lang="nn-NO" sz="1600" noProof="0"/>
          </a:p>
          <a:p>
            <a:pPr marL="342900" indent="-342900">
              <a:buFontTx/>
              <a:buChar char="-"/>
            </a:pPr>
            <a:endParaRPr lang="nn-NO" sz="1600" noProof="0"/>
          </a:p>
        </p:txBody>
      </p:sp>
    </p:spTree>
    <p:extLst>
      <p:ext uri="{BB962C8B-B14F-4D97-AF65-F5344CB8AC3E}">
        <p14:creationId xmlns:p14="http://schemas.microsoft.com/office/powerpoint/2010/main" val="76794925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C575F3E-EE31-64D3-A1DA-56032F1C237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55C3300-8E27-3E3A-C010-341F90546E13}"/>
              </a:ext>
            </a:extLst>
          </p:cNvPr>
          <p:cNvSpPr>
            <a:spLocks noGrp="1"/>
          </p:cNvSpPr>
          <p:nvPr>
            <p:ph type="title"/>
          </p:nvPr>
        </p:nvSpPr>
        <p:spPr>
          <a:xfrm>
            <a:off x="558000" y="281542"/>
            <a:ext cx="10253436" cy="1080000"/>
          </a:xfrm>
        </p:spPr>
        <p:txBody>
          <a:bodyPr/>
          <a:lstStyle/>
          <a:p>
            <a:r>
              <a:rPr lang="nn-NO" sz="1100"/>
              <a:t>Bagasje:</a:t>
            </a:r>
            <a:br>
              <a:rPr lang="nn-NO"/>
            </a:br>
            <a:r>
              <a:rPr lang="nn-NO" sz="2800"/>
              <a:t>Illustrasjon av kva som kan vere akseptabelt og ikkje når det kjem til bagasje om bord på bussen</a:t>
            </a:r>
            <a:endParaRPr lang="nn-NO" noProof="0"/>
          </a:p>
        </p:txBody>
      </p:sp>
      <p:sp>
        <p:nvSpPr>
          <p:cNvPr id="3" name="Plassholder for tekst 2">
            <a:extLst>
              <a:ext uri="{FF2B5EF4-FFF2-40B4-BE49-F238E27FC236}">
                <a16:creationId xmlns:a16="http://schemas.microsoft.com/office/drawing/2014/main" id="{E3F75861-B561-1918-E67C-6BF8AF439B7C}"/>
              </a:ext>
            </a:extLst>
          </p:cNvPr>
          <p:cNvSpPr>
            <a:spLocks noGrp="1"/>
          </p:cNvSpPr>
          <p:nvPr>
            <p:ph type="body" sz="quarter" idx="10"/>
          </p:nvPr>
        </p:nvSpPr>
        <p:spPr>
          <a:xfrm>
            <a:off x="558000" y="2096370"/>
            <a:ext cx="5509102" cy="2990984"/>
          </a:xfrm>
        </p:spPr>
        <p:txBody>
          <a:bodyPr/>
          <a:lstStyle/>
          <a:p>
            <a:endParaRPr lang="nn-NO" sz="1400" noProof="0"/>
          </a:p>
          <a:p>
            <a:pPr marL="342900" indent="-342900">
              <a:buFontTx/>
              <a:buChar char="-"/>
            </a:pPr>
            <a:endParaRPr lang="nn-NO" sz="1400" noProof="0"/>
          </a:p>
        </p:txBody>
      </p:sp>
      <p:pic>
        <p:nvPicPr>
          <p:cNvPr id="8" name="Bilde 7">
            <a:extLst>
              <a:ext uri="{FF2B5EF4-FFF2-40B4-BE49-F238E27FC236}">
                <a16:creationId xmlns:a16="http://schemas.microsoft.com/office/drawing/2014/main" id="{54019866-D9E3-2DFC-FF3E-2B98F60060D7}"/>
              </a:ext>
            </a:extLst>
          </p:cNvPr>
          <p:cNvPicPr>
            <a:picLocks noChangeAspect="1"/>
          </p:cNvPicPr>
          <p:nvPr/>
        </p:nvPicPr>
        <p:blipFill>
          <a:blip r:embed="rId4"/>
          <a:stretch>
            <a:fillRect/>
          </a:stretch>
        </p:blipFill>
        <p:spPr>
          <a:xfrm>
            <a:off x="6999123" y="1532811"/>
            <a:ext cx="3664138" cy="4597636"/>
          </a:xfrm>
          <a:prstGeom prst="rect">
            <a:avLst/>
          </a:prstGeom>
        </p:spPr>
      </p:pic>
      <p:pic>
        <p:nvPicPr>
          <p:cNvPr id="10" name="Bilde 9">
            <a:extLst>
              <a:ext uri="{FF2B5EF4-FFF2-40B4-BE49-F238E27FC236}">
                <a16:creationId xmlns:a16="http://schemas.microsoft.com/office/drawing/2014/main" id="{14D7DD59-A14B-1C48-203E-509914ED6768}"/>
              </a:ext>
            </a:extLst>
          </p:cNvPr>
          <p:cNvPicPr>
            <a:picLocks noChangeAspect="1"/>
          </p:cNvPicPr>
          <p:nvPr/>
        </p:nvPicPr>
        <p:blipFill>
          <a:blip r:embed="rId5"/>
          <a:stretch>
            <a:fillRect/>
          </a:stretch>
        </p:blipFill>
        <p:spPr>
          <a:xfrm>
            <a:off x="558000" y="1978256"/>
            <a:ext cx="5678166" cy="3939952"/>
          </a:xfrm>
          <a:prstGeom prst="rect">
            <a:avLst/>
          </a:prstGeom>
          <a:solidFill>
            <a:srgbClr val="FF0000"/>
          </a:solidFill>
        </p:spPr>
      </p:pic>
      <p:sp>
        <p:nvSpPr>
          <p:cNvPr id="12" name="Multiplikasjonstegn 11">
            <a:extLst>
              <a:ext uri="{FF2B5EF4-FFF2-40B4-BE49-F238E27FC236}">
                <a16:creationId xmlns:a16="http://schemas.microsoft.com/office/drawing/2014/main" id="{06BA3D16-4A0D-7BBD-4C1F-C5D15C41539F}"/>
              </a:ext>
            </a:extLst>
          </p:cNvPr>
          <p:cNvSpPr/>
          <p:nvPr/>
        </p:nvSpPr>
        <p:spPr>
          <a:xfrm>
            <a:off x="1360509" y="1743740"/>
            <a:ext cx="3832370" cy="4832718"/>
          </a:xfrm>
          <a:prstGeom prst="mathMultiply">
            <a:avLst>
              <a:gd name="adj1" fmla="val 11982"/>
            </a:avLst>
          </a:prstGeom>
          <a:ln>
            <a:solidFill>
              <a:schemeClr val="accent1"/>
            </a:solidFill>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Halv ramme 13">
            <a:extLst>
              <a:ext uri="{FF2B5EF4-FFF2-40B4-BE49-F238E27FC236}">
                <a16:creationId xmlns:a16="http://schemas.microsoft.com/office/drawing/2014/main" id="{EC5BE3E0-7B7C-8891-9987-2E6378D2F444}"/>
              </a:ext>
            </a:extLst>
          </p:cNvPr>
          <p:cNvSpPr/>
          <p:nvPr/>
        </p:nvSpPr>
        <p:spPr>
          <a:xfrm rot="13569448">
            <a:off x="7716930" y="1482577"/>
            <a:ext cx="3078246" cy="3637671"/>
          </a:xfrm>
          <a:prstGeom prst="halfFrame">
            <a:avLst>
              <a:gd name="adj1" fmla="val 14163"/>
              <a:gd name="adj2" fmla="val 12427"/>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5" name="TekstSylinder 4">
            <a:extLst>
              <a:ext uri="{FF2B5EF4-FFF2-40B4-BE49-F238E27FC236}">
                <a16:creationId xmlns:a16="http://schemas.microsoft.com/office/drawing/2014/main" id="{E5525E1E-43D4-F241-8DE5-A0DFFBD50476}"/>
              </a:ext>
            </a:extLst>
          </p:cNvPr>
          <p:cNvSpPr txBox="1"/>
          <p:nvPr/>
        </p:nvSpPr>
        <p:spPr>
          <a:xfrm rot="1045057">
            <a:off x="10271271" y="334995"/>
            <a:ext cx="1553332" cy="338554"/>
          </a:xfrm>
          <a:prstGeom prst="rect">
            <a:avLst/>
          </a:prstGeom>
          <a:solidFill>
            <a:schemeClr val="accent5">
              <a:lumMod val="75000"/>
            </a:schemeClr>
          </a:solidFill>
          <a:ln>
            <a:solidFill>
              <a:schemeClr val="accent5">
                <a:lumMod val="50000"/>
              </a:schemeClr>
            </a:solidFill>
          </a:ln>
        </p:spPr>
        <p:txBody>
          <a:bodyPr wrap="square" rtlCol="0">
            <a:spAutoFit/>
          </a:bodyPr>
          <a:lstStyle/>
          <a:p>
            <a:pPr algn="ctr"/>
            <a:r>
              <a:rPr lang="nb-NO" sz="1600" b="1">
                <a:solidFill>
                  <a:schemeClr val="bg1"/>
                </a:solidFill>
              </a:rPr>
              <a:t>UTKAST</a:t>
            </a:r>
          </a:p>
        </p:txBody>
      </p:sp>
    </p:spTree>
    <p:extLst>
      <p:ext uri="{BB962C8B-B14F-4D97-AF65-F5344CB8AC3E}">
        <p14:creationId xmlns:p14="http://schemas.microsoft.com/office/powerpoint/2010/main" val="3611046675"/>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8B050-81DB-E9A2-5548-517DF73E1CD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B26A4E9-6CFE-68CD-4DE0-46CB81A464EA}"/>
              </a:ext>
            </a:extLst>
          </p:cNvPr>
          <p:cNvSpPr>
            <a:spLocks noGrp="1"/>
          </p:cNvSpPr>
          <p:nvPr>
            <p:ph type="title"/>
          </p:nvPr>
        </p:nvSpPr>
        <p:spPr>
          <a:xfrm>
            <a:off x="558000" y="240500"/>
            <a:ext cx="10521126" cy="1080000"/>
          </a:xfrm>
        </p:spPr>
        <p:txBody>
          <a:bodyPr/>
          <a:lstStyle/>
          <a:p>
            <a:pPr>
              <a:lnSpc>
                <a:spcPct val="100000"/>
              </a:lnSpc>
            </a:pPr>
            <a:r>
              <a:rPr lang="nn-NO" sz="1100" noProof="0"/>
              <a:t>Bagasje:</a:t>
            </a:r>
            <a:br>
              <a:rPr lang="nn-NO" noProof="0"/>
            </a:br>
            <a:r>
              <a:rPr lang="nb-NO" noProof="0"/>
              <a:t>Dette </a:t>
            </a:r>
            <a:r>
              <a:rPr lang="nb-NO"/>
              <a:t>seier lova</a:t>
            </a:r>
            <a:r>
              <a:rPr lang="nb-NO" noProof="0"/>
              <a:t> om </a:t>
            </a:r>
            <a:r>
              <a:rPr lang="nb-NO"/>
              <a:t>sikring om bord</a:t>
            </a:r>
            <a:endParaRPr lang="nn-NO" noProof="0"/>
          </a:p>
        </p:txBody>
      </p:sp>
      <p:sp>
        <p:nvSpPr>
          <p:cNvPr id="8" name="Plassholder for tekst 2">
            <a:extLst>
              <a:ext uri="{FF2B5EF4-FFF2-40B4-BE49-F238E27FC236}">
                <a16:creationId xmlns:a16="http://schemas.microsoft.com/office/drawing/2014/main" id="{0409936C-386F-8A59-8F66-6F24B7C68285}"/>
              </a:ext>
            </a:extLst>
          </p:cNvPr>
          <p:cNvSpPr txBox="1">
            <a:spLocks/>
          </p:cNvSpPr>
          <p:nvPr/>
        </p:nvSpPr>
        <p:spPr bwMode="auto">
          <a:xfrm>
            <a:off x="778735" y="1758577"/>
            <a:ext cx="10801390" cy="4289674"/>
          </a:xfrm>
          <a:prstGeom prst="rect">
            <a:avLst/>
          </a:prstGeom>
          <a:solidFill>
            <a:schemeClr val="accent2">
              <a:lumMod val="20000"/>
              <a:lumOff val="80000"/>
            </a:schemeClr>
          </a:solidFill>
          <a:ln>
            <a:solidFill>
              <a:schemeClr val="accent2">
                <a:lumMod val="20000"/>
                <a:lumOff val="80000"/>
              </a:schemeClr>
            </a:solidFill>
          </a:ln>
          <a:effectLst/>
        </p:spPr>
        <p:txBody>
          <a:bodyPr vert="horz" wrap="square" lIns="0" tIns="108000" rIns="0" bIns="108000" numCol="1" anchor="t" anchorCtr="0" compatLnSpc="1">
            <a:prstTxWarp prst="textNoShape">
              <a:avLst/>
            </a:prstTxWarp>
          </a:bodyPr>
          <a:lstStyle>
            <a:lvl1pPr marL="0" indent="0" algn="l" rtl="0" fontAlgn="base">
              <a:spcBef>
                <a:spcPct val="20000"/>
              </a:spcBef>
              <a:spcAft>
                <a:spcPct val="0"/>
              </a:spcAft>
              <a:buNone/>
              <a:defRPr sz="2000" kern="1200">
                <a:solidFill>
                  <a:schemeClr val="tx1"/>
                </a:solidFill>
                <a:latin typeface="+mn-lt"/>
                <a:ea typeface="+mn-ea"/>
                <a:cs typeface="+mn-cs"/>
              </a:defRPr>
            </a:lvl1pPr>
            <a:lvl2pPr marL="719138" indent="-261938" algn="l" rtl="0" fontAlgn="base">
              <a:spcBef>
                <a:spcPct val="20000"/>
              </a:spcBef>
              <a:spcAft>
                <a:spcPct val="0"/>
              </a:spcAft>
              <a:buChar char="–"/>
              <a:defRPr sz="1900" kern="1200">
                <a:solidFill>
                  <a:schemeClr val="tx1"/>
                </a:solidFill>
                <a:latin typeface="+mn-lt"/>
                <a:ea typeface="+mn-ea"/>
                <a:cs typeface="+mn-cs"/>
              </a:defRPr>
            </a:lvl2pPr>
            <a:lvl3pPr marL="1165225" indent="-250825" algn="l" rtl="0" fontAlgn="base">
              <a:spcBef>
                <a:spcPct val="20000"/>
              </a:spcBef>
              <a:spcAft>
                <a:spcPct val="0"/>
              </a:spcAft>
              <a:buChar char="•"/>
              <a:defRPr sz="1700" kern="1200">
                <a:solidFill>
                  <a:schemeClr val="tx1"/>
                </a:solidFill>
                <a:latin typeface="+mn-lt"/>
                <a:ea typeface="+mn-ea"/>
                <a:cs typeface="+mn-cs"/>
              </a:defRPr>
            </a:lvl3pPr>
            <a:lvl4pPr marL="1600200" indent="-255588" algn="l" rtl="0" fontAlgn="base">
              <a:spcBef>
                <a:spcPct val="20000"/>
              </a:spcBef>
              <a:spcAft>
                <a:spcPct val="0"/>
              </a:spcAft>
              <a:buChar char="–"/>
              <a:defRPr sz="1700" kern="1200">
                <a:solidFill>
                  <a:schemeClr val="tx1"/>
                </a:solidFill>
                <a:latin typeface="+mn-lt"/>
                <a:ea typeface="+mn-ea"/>
                <a:cs typeface="+mn-cs"/>
              </a:defRPr>
            </a:lvl4pPr>
            <a:lvl5pPr marL="2063750" indent="-266700" algn="l" rtl="0" fontAlgn="base">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7995">
              <a:spcBef>
                <a:spcPts val="1800"/>
              </a:spcBef>
            </a:pPr>
            <a:r>
              <a:rPr lang="nn-NO" sz="1600" b="1"/>
              <a:t>Lovverket seier følgande:</a:t>
            </a:r>
          </a:p>
          <a:p>
            <a:pPr marL="467995" indent="-285750">
              <a:spcBef>
                <a:spcPts val="1200"/>
              </a:spcBef>
              <a:buFont typeface="Arial" panose="020B0604020202020204" pitchFamily="34" charset="0"/>
              <a:buChar char="•"/>
            </a:pPr>
            <a:r>
              <a:rPr lang="nb-NO" sz="1600" b="1"/>
              <a:t>Vegtrafikkloven §23 – Sjåførens ansvar for kjøretøyets stand og last:</a:t>
            </a:r>
            <a:br>
              <a:rPr lang="nb-NO" sz="1600" b="1"/>
            </a:br>
            <a:r>
              <a:rPr lang="nb-NO" sz="1400"/>
              <a:t>«</a:t>
            </a:r>
            <a:r>
              <a:rPr lang="nb-NO" sz="1400" i="1"/>
              <a:t>Før kjøringen begynner, skal føreren forvisse seg om at kjøretøyet er i forsvarlig og forskriftsmessig stand og at det er forsvarlig og forskriftsmessig lastet. Han skal sørge for at kjøretøyet også under bruken er i forsvarlig stand og forsvarlig lastet».</a:t>
            </a:r>
          </a:p>
          <a:p>
            <a:pPr marL="467995" indent="-285750">
              <a:spcBef>
                <a:spcPts val="1200"/>
              </a:spcBef>
              <a:buFont typeface="Arial" panose="020B0604020202020204" pitchFamily="34" charset="0"/>
              <a:buChar char="•"/>
            </a:pPr>
            <a:r>
              <a:rPr lang="nb-NO" sz="1600" b="1"/>
              <a:t>Kjøretøyforskriften gir utfyllende detaljer</a:t>
            </a:r>
            <a:br>
              <a:rPr lang="nb-NO" sz="1600" b="1"/>
            </a:br>
            <a:r>
              <a:rPr lang="nb-NO" sz="1600"/>
              <a:t>Lasten skal ligge stille, tåle 1 gang egenvekt forover og 0,5 gang egenvekt sidelengs</a:t>
            </a:r>
            <a:br>
              <a:rPr lang="nb-NO" sz="1600"/>
            </a:br>
            <a:r>
              <a:rPr lang="nb-NO" sz="1600"/>
              <a:t>Det er ulike festestandarder, men vektkravene er avgjørende</a:t>
            </a:r>
            <a:endParaRPr lang="nb-NO" sz="1400" b="1"/>
          </a:p>
          <a:p>
            <a:pPr marL="467995" indent="-285750">
              <a:spcBef>
                <a:spcPts val="1200"/>
              </a:spcBef>
              <a:buFont typeface="Arial" panose="020B0604020202020204" pitchFamily="34" charset="0"/>
              <a:buChar char="•"/>
            </a:pPr>
            <a:r>
              <a:rPr lang="nb-NO" sz="1600" b="1" err="1"/>
              <a:t>Hverdagsjuss</a:t>
            </a:r>
            <a:r>
              <a:rPr lang="nb-NO" sz="1600" b="1"/>
              <a:t> detaljerer prinsippene og sier noe om at lasta:</a:t>
            </a:r>
          </a:p>
          <a:p>
            <a:pPr marL="1186815" lvl="1" indent="-285750">
              <a:spcBef>
                <a:spcPts val="1200"/>
              </a:spcBef>
              <a:buFont typeface="Arial" panose="020B0604020202020204" pitchFamily="34" charset="0"/>
              <a:buChar char="•"/>
            </a:pPr>
            <a:r>
              <a:rPr lang="nb-NO" sz="1400" err="1"/>
              <a:t>ikkje</a:t>
            </a:r>
            <a:r>
              <a:rPr lang="nb-NO" sz="1400"/>
              <a:t> må hindre sikt</a:t>
            </a:r>
          </a:p>
          <a:p>
            <a:pPr marL="1186815" lvl="1" indent="-285750">
              <a:spcBef>
                <a:spcPts val="0"/>
              </a:spcBef>
              <a:buFont typeface="Arial" panose="020B0604020202020204" pitchFamily="34" charset="0"/>
              <a:buChar char="•"/>
            </a:pPr>
            <a:r>
              <a:rPr lang="nb-NO" sz="1400" err="1"/>
              <a:t>ikkje</a:t>
            </a:r>
            <a:r>
              <a:rPr lang="nb-NO" sz="1400"/>
              <a:t> </a:t>
            </a:r>
            <a:r>
              <a:rPr lang="nb-NO" sz="1400" err="1"/>
              <a:t>vere</a:t>
            </a:r>
            <a:r>
              <a:rPr lang="nb-NO" sz="1400"/>
              <a:t> til fare</a:t>
            </a:r>
          </a:p>
          <a:p>
            <a:pPr marL="1186815" lvl="1" indent="-285750">
              <a:spcBef>
                <a:spcPts val="0"/>
              </a:spcBef>
              <a:buFont typeface="Arial" panose="020B0604020202020204" pitchFamily="34" charset="0"/>
              <a:buChar char="•"/>
            </a:pPr>
            <a:r>
              <a:rPr lang="nb-NO" sz="1400" err="1"/>
              <a:t>ikkje</a:t>
            </a:r>
            <a:r>
              <a:rPr lang="nb-NO" sz="1400"/>
              <a:t> falle av</a:t>
            </a:r>
          </a:p>
          <a:p>
            <a:pPr marL="1186815" lvl="1" indent="-285750">
              <a:spcBef>
                <a:spcPts val="0"/>
              </a:spcBef>
              <a:buFont typeface="Arial" panose="020B0604020202020204" pitchFamily="34" charset="0"/>
              <a:buChar char="•"/>
            </a:pPr>
            <a:r>
              <a:rPr lang="nb-NO" sz="1400" err="1"/>
              <a:t>ikkje</a:t>
            </a:r>
            <a:r>
              <a:rPr lang="nb-NO" sz="1400"/>
              <a:t> forstyrre andre</a:t>
            </a:r>
          </a:p>
          <a:p>
            <a:pPr marL="1186815" lvl="1" indent="-285750">
              <a:spcBef>
                <a:spcPts val="1200"/>
              </a:spcBef>
              <a:buFont typeface="Arial" panose="020B0604020202020204" pitchFamily="34" charset="0"/>
              <a:buChar char="•"/>
            </a:pPr>
            <a:endParaRPr lang="nb-NO" sz="1400" b="1" i="1"/>
          </a:p>
          <a:p>
            <a:pPr marL="342900" indent="-342900">
              <a:buFont typeface="Arial" panose="020B0604020202020204" pitchFamily="34" charset="0"/>
              <a:buChar char="•"/>
            </a:pPr>
            <a:endParaRPr lang="nb-NO" sz="1050"/>
          </a:p>
          <a:p>
            <a:pPr marL="1186815" lvl="1" indent="-285750">
              <a:spcBef>
                <a:spcPts val="1200"/>
              </a:spcBef>
              <a:buFont typeface="Arial" panose="020B0604020202020204" pitchFamily="34" charset="0"/>
              <a:buChar char="•"/>
            </a:pPr>
            <a:endParaRPr lang="nb-NO" sz="1300"/>
          </a:p>
          <a:p>
            <a:pPr marL="467995" indent="-285750">
              <a:spcBef>
                <a:spcPts val="1200"/>
              </a:spcBef>
              <a:buFont typeface="Arial" panose="020B0604020202020204" pitchFamily="34" charset="0"/>
              <a:buChar char="•"/>
            </a:pPr>
            <a:endParaRPr lang="nn-NO" sz="950"/>
          </a:p>
          <a:p>
            <a:pPr marL="901065" lvl="1" indent="0">
              <a:buNone/>
            </a:pPr>
            <a:endParaRPr lang="nn-NO" sz="1000"/>
          </a:p>
          <a:p>
            <a:pPr marL="1186815" lvl="1" indent="-285750">
              <a:buFont typeface="Arial" panose="020B0604020202020204" pitchFamily="34" charset="0"/>
              <a:buChar char="•"/>
            </a:pPr>
            <a:endParaRPr lang="nn-NO" sz="1000"/>
          </a:p>
          <a:p>
            <a:endParaRPr lang="nn-NO" sz="1400" b="1"/>
          </a:p>
          <a:p>
            <a:endParaRPr lang="nn-NO" sz="1400"/>
          </a:p>
        </p:txBody>
      </p:sp>
      <p:pic>
        <p:nvPicPr>
          <p:cNvPr id="6" name="Grafikk 5" descr="Klubbe kontur">
            <a:extLst>
              <a:ext uri="{FF2B5EF4-FFF2-40B4-BE49-F238E27FC236}">
                <a16:creationId xmlns:a16="http://schemas.microsoft.com/office/drawing/2014/main" id="{E46B5360-B0D2-2209-93F9-A8C1D2281FF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10735" y="1754175"/>
            <a:ext cx="335538" cy="335538"/>
          </a:xfrm>
          <a:prstGeom prst="rect">
            <a:avLst/>
          </a:prstGeom>
        </p:spPr>
      </p:pic>
      <p:pic>
        <p:nvPicPr>
          <p:cNvPr id="9" name="Grafikk 8" descr="Klubbe kontur">
            <a:extLst>
              <a:ext uri="{FF2B5EF4-FFF2-40B4-BE49-F238E27FC236}">
                <a16:creationId xmlns:a16="http://schemas.microsoft.com/office/drawing/2014/main" id="{15A403F6-9673-B970-77AC-1BCA6306B6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10735" y="4264444"/>
            <a:ext cx="335538" cy="335538"/>
          </a:xfrm>
          <a:prstGeom prst="rect">
            <a:avLst/>
          </a:prstGeom>
        </p:spPr>
      </p:pic>
    </p:spTree>
    <p:extLst>
      <p:ext uri="{BB962C8B-B14F-4D97-AF65-F5344CB8AC3E}">
        <p14:creationId xmlns:p14="http://schemas.microsoft.com/office/powerpoint/2010/main" val="62084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F4A9069D-1BF6-098D-2C41-AAD5FFFEFB0C}"/>
              </a:ext>
            </a:extLst>
          </p:cNvPr>
          <p:cNvSpPr>
            <a:spLocks noGrp="1"/>
          </p:cNvSpPr>
          <p:nvPr>
            <p:ph type="title"/>
          </p:nvPr>
        </p:nvSpPr>
        <p:spPr/>
        <p:txBody>
          <a:bodyPr/>
          <a:lstStyle/>
          <a:p>
            <a:r>
              <a:rPr lang="nn-NO"/>
              <a:t>Anna det vert jobba med:</a:t>
            </a:r>
          </a:p>
        </p:txBody>
      </p:sp>
      <p:graphicFrame>
        <p:nvGraphicFramePr>
          <p:cNvPr id="4" name="Tabell 3">
            <a:extLst>
              <a:ext uri="{FF2B5EF4-FFF2-40B4-BE49-F238E27FC236}">
                <a16:creationId xmlns:a16="http://schemas.microsoft.com/office/drawing/2014/main" id="{2CD5DBF7-4F9A-8512-267D-68A9E2359A85}"/>
              </a:ext>
            </a:extLst>
          </p:cNvPr>
          <p:cNvGraphicFramePr>
            <a:graphicFrameLocks noGrp="1"/>
          </p:cNvGraphicFramePr>
          <p:nvPr>
            <p:extLst>
              <p:ext uri="{D42A27DB-BD31-4B8C-83A1-F6EECF244321}">
                <p14:modId xmlns:p14="http://schemas.microsoft.com/office/powerpoint/2010/main" val="685392897"/>
              </p:ext>
            </p:extLst>
          </p:nvPr>
        </p:nvGraphicFramePr>
        <p:xfrm>
          <a:off x="558000" y="1799666"/>
          <a:ext cx="7317270" cy="2804561"/>
        </p:xfrm>
        <a:graphic>
          <a:graphicData uri="http://schemas.openxmlformats.org/drawingml/2006/table">
            <a:tbl>
              <a:tblPr firstRow="1" bandRow="1">
                <a:tableStyleId>{5C22544A-7EE6-4342-B048-85BDC9FD1C3A}</a:tableStyleId>
              </a:tblPr>
              <a:tblGrid>
                <a:gridCol w="2139479">
                  <a:extLst>
                    <a:ext uri="{9D8B030D-6E8A-4147-A177-3AD203B41FA5}">
                      <a16:colId xmlns:a16="http://schemas.microsoft.com/office/drawing/2014/main" val="2538934746"/>
                    </a:ext>
                  </a:extLst>
                </a:gridCol>
                <a:gridCol w="2297430">
                  <a:extLst>
                    <a:ext uri="{9D8B030D-6E8A-4147-A177-3AD203B41FA5}">
                      <a16:colId xmlns:a16="http://schemas.microsoft.com/office/drawing/2014/main" val="2384024176"/>
                    </a:ext>
                  </a:extLst>
                </a:gridCol>
                <a:gridCol w="2880361">
                  <a:extLst>
                    <a:ext uri="{9D8B030D-6E8A-4147-A177-3AD203B41FA5}">
                      <a16:colId xmlns:a16="http://schemas.microsoft.com/office/drawing/2014/main" val="2285968798"/>
                    </a:ext>
                  </a:extLst>
                </a:gridCol>
              </a:tblGrid>
              <a:tr h="267101">
                <a:tc>
                  <a:txBody>
                    <a:bodyPr/>
                    <a:lstStyle/>
                    <a:p>
                      <a:r>
                        <a:rPr lang="nn-NO" sz="1050"/>
                        <a:t>Område</a:t>
                      </a:r>
                    </a:p>
                  </a:txBody>
                  <a:tcPr/>
                </a:tc>
                <a:tc>
                  <a:txBody>
                    <a:bodyPr/>
                    <a:lstStyle/>
                    <a:p>
                      <a:r>
                        <a:rPr lang="nn-NO" sz="1050"/>
                        <a:t>Regelverk</a:t>
                      </a:r>
                    </a:p>
                  </a:txBody>
                  <a:tcPr/>
                </a:tc>
                <a:tc>
                  <a:txBody>
                    <a:bodyPr/>
                    <a:lstStyle/>
                    <a:p>
                      <a:r>
                        <a:rPr lang="nn-NO" sz="1050"/>
                        <a:t>Utkast til handsaming i Skyss</a:t>
                      </a:r>
                    </a:p>
                  </a:txBody>
                  <a:tcPr/>
                </a:tc>
                <a:extLst>
                  <a:ext uri="{0D108BD9-81ED-4DB2-BD59-A6C34878D82A}">
                    <a16:rowId xmlns:a16="http://schemas.microsoft.com/office/drawing/2014/main" val="2612302727"/>
                  </a:ext>
                </a:extLst>
              </a:tr>
              <a:tr h="534829">
                <a:tc>
                  <a:txBody>
                    <a:bodyPr/>
                    <a:lstStyle/>
                    <a:p>
                      <a:r>
                        <a:rPr lang="nn-NO" sz="1050"/>
                        <a:t>Prioritering om bord</a:t>
                      </a:r>
                    </a:p>
                  </a:txBody>
                  <a:tcPr/>
                </a:tc>
                <a:tc>
                  <a:txBody>
                    <a:bodyPr/>
                    <a:lstStyle/>
                    <a:p>
                      <a:r>
                        <a:rPr lang="nn-NO" sz="1050"/>
                        <a:t>Rullestol har prioritet til område </a:t>
                      </a:r>
                      <a:r>
                        <a:rPr lang="nn-NO" sz="1050" err="1"/>
                        <a:t>avsatt</a:t>
                      </a:r>
                      <a:r>
                        <a:rPr lang="nn-NO" sz="1050"/>
                        <a:t> til rullestol, men dei som alt er på bussen kan ikkje setjast av.</a:t>
                      </a:r>
                    </a:p>
                  </a:txBody>
                  <a:tcPr/>
                </a:tc>
                <a:tc>
                  <a:txBody>
                    <a:bodyPr/>
                    <a:lstStyle/>
                    <a:p>
                      <a:r>
                        <a:rPr lang="nn-NO" sz="1050"/>
                        <a:t>Når rullestol kjem, skal </a:t>
                      </a:r>
                      <a:r>
                        <a:rPr lang="nn-NO" sz="1050" err="1"/>
                        <a:t>fleksområdet</a:t>
                      </a:r>
                      <a:r>
                        <a:rPr lang="nn-NO" sz="1050"/>
                        <a:t> ryddast så langt som råd. Om det ikkje er mogleg, kjem ikkje rullestol med. </a:t>
                      </a:r>
                    </a:p>
                  </a:txBody>
                  <a:tcPr/>
                </a:tc>
                <a:extLst>
                  <a:ext uri="{0D108BD9-81ED-4DB2-BD59-A6C34878D82A}">
                    <a16:rowId xmlns:a16="http://schemas.microsoft.com/office/drawing/2014/main" val="3840658854"/>
                  </a:ext>
                </a:extLst>
              </a:tr>
              <a:tr h="385077">
                <a:tc>
                  <a:txBody>
                    <a:bodyPr/>
                    <a:lstStyle/>
                    <a:p>
                      <a:r>
                        <a:rPr lang="nn-NO" sz="1050"/>
                        <a:t>Prioritering på ein stoppestad</a:t>
                      </a:r>
                    </a:p>
                  </a:txBody>
                  <a:tcPr/>
                </a:tc>
                <a:tc>
                  <a:txBody>
                    <a:bodyPr/>
                    <a:lstStyle/>
                    <a:p>
                      <a:r>
                        <a:rPr lang="nn-NO" sz="1050"/>
                        <a:t>Rullestol har rett på </a:t>
                      </a:r>
                      <a:r>
                        <a:rPr lang="nn-NO" sz="1050" err="1"/>
                        <a:t>avsatt</a:t>
                      </a:r>
                      <a:r>
                        <a:rPr lang="nn-NO" sz="1050"/>
                        <a:t> plass (over)</a:t>
                      </a:r>
                    </a:p>
                  </a:txBody>
                  <a:tcPr/>
                </a:tc>
                <a:tc>
                  <a:txBody>
                    <a:bodyPr/>
                    <a:lstStyle/>
                    <a:p>
                      <a:r>
                        <a:rPr lang="nn-NO" sz="1050"/>
                        <a:t>1. Rullestol, 2. Barnevogn, 3. Bagasje/syklar</a:t>
                      </a:r>
                    </a:p>
                  </a:txBody>
                  <a:tcPr/>
                </a:tc>
                <a:extLst>
                  <a:ext uri="{0D108BD9-81ED-4DB2-BD59-A6C34878D82A}">
                    <a16:rowId xmlns:a16="http://schemas.microsoft.com/office/drawing/2014/main" val="1557193759"/>
                  </a:ext>
                </a:extLst>
              </a:tr>
              <a:tr h="385077">
                <a:tc>
                  <a:txBody>
                    <a:bodyPr/>
                    <a:lstStyle/>
                    <a:p>
                      <a:r>
                        <a:rPr lang="nn-NO" sz="1050"/>
                        <a:t>Sikring av barnevogner</a:t>
                      </a:r>
                    </a:p>
                  </a:txBody>
                  <a:tcPr/>
                </a:tc>
                <a:tc>
                  <a:txBody>
                    <a:bodyPr/>
                    <a:lstStyle/>
                    <a:p>
                      <a:r>
                        <a:rPr lang="nn-NO" sz="1050"/>
                        <a:t>Noko uklårt, vekt på låsebrems og oppsyn</a:t>
                      </a:r>
                    </a:p>
                  </a:txBody>
                  <a:tcPr/>
                </a:tc>
                <a:tc>
                  <a:txBody>
                    <a:bodyPr/>
                    <a:lstStyle/>
                    <a:p>
                      <a:r>
                        <a:rPr lang="nn-NO" sz="1050"/>
                        <a:t>Låsebrems, </a:t>
                      </a:r>
                      <a:r>
                        <a:rPr lang="nn-NO" sz="1050" err="1"/>
                        <a:t>stropping</a:t>
                      </a:r>
                      <a:r>
                        <a:rPr lang="nn-NO" sz="1050"/>
                        <a:t> der det er mogleg, oppsyn</a:t>
                      </a:r>
                    </a:p>
                  </a:txBody>
                  <a:tcPr/>
                </a:tc>
                <a:extLst>
                  <a:ext uri="{0D108BD9-81ED-4DB2-BD59-A6C34878D82A}">
                    <a16:rowId xmlns:a16="http://schemas.microsoft.com/office/drawing/2014/main" val="4016661354"/>
                  </a:ext>
                </a:extLst>
              </a:tr>
              <a:tr h="385077">
                <a:tc>
                  <a:txBody>
                    <a:bodyPr/>
                    <a:lstStyle/>
                    <a:p>
                      <a:r>
                        <a:rPr lang="nn-NO" sz="1050"/>
                        <a:t>Sikring av syklar og køyreinnrettingar</a:t>
                      </a:r>
                    </a:p>
                  </a:txBody>
                  <a:tcPr/>
                </a:tc>
                <a:tc>
                  <a:txBody>
                    <a:bodyPr/>
                    <a:lstStyle/>
                    <a:p>
                      <a:r>
                        <a:rPr lang="nn-NO" sz="1050"/>
                        <a:t>Som gods</a:t>
                      </a:r>
                    </a:p>
                  </a:txBody>
                  <a:tcPr/>
                </a:tc>
                <a:tc>
                  <a:txBody>
                    <a:bodyPr/>
                    <a:lstStyle/>
                    <a:p>
                      <a:r>
                        <a:rPr lang="nn-NO" sz="1050"/>
                        <a:t>Skal stroppast</a:t>
                      </a:r>
                    </a:p>
                  </a:txBody>
                  <a:tcPr/>
                </a:tc>
                <a:extLst>
                  <a:ext uri="{0D108BD9-81ED-4DB2-BD59-A6C34878D82A}">
                    <a16:rowId xmlns:a16="http://schemas.microsoft.com/office/drawing/2014/main" val="872407638"/>
                  </a:ext>
                </a:extLst>
              </a:tr>
              <a:tr h="723734">
                <a:tc>
                  <a:txBody>
                    <a:bodyPr/>
                    <a:lstStyle/>
                    <a:p>
                      <a:r>
                        <a:rPr lang="nn-NO" sz="1050"/>
                        <a:t>Sikring av barn under 3 år</a:t>
                      </a:r>
                    </a:p>
                  </a:txBody>
                  <a:tcPr/>
                </a:tc>
                <a:tc>
                  <a:txBody>
                    <a:bodyPr/>
                    <a:lstStyle/>
                    <a:p>
                      <a:r>
                        <a:rPr lang="nn-NO" sz="1050"/>
                        <a:t>Ikkje klåre krav, men Skyss sine kontraktar stiller krav til utstyr</a:t>
                      </a:r>
                    </a:p>
                  </a:txBody>
                  <a:tcPr/>
                </a:tc>
                <a:tc>
                  <a:txBody>
                    <a:bodyPr/>
                    <a:lstStyle/>
                    <a:p>
                      <a:r>
                        <a:rPr lang="nn-NO" sz="1050"/>
                        <a:t>Tar utgangspunkt i Trygg Trafikk sine tolkingar. Operatør, sjåfør har ansvar for utstyr og tilrettelegging. </a:t>
                      </a:r>
                      <a:r>
                        <a:rPr lang="nn-NO" sz="1050" err="1"/>
                        <a:t>Foresatt</a:t>
                      </a:r>
                      <a:r>
                        <a:rPr lang="nn-NO" sz="1050"/>
                        <a:t> har ansvar for bruk av sikringsmidla</a:t>
                      </a:r>
                    </a:p>
                  </a:txBody>
                  <a:tcPr/>
                </a:tc>
                <a:extLst>
                  <a:ext uri="{0D108BD9-81ED-4DB2-BD59-A6C34878D82A}">
                    <a16:rowId xmlns:a16="http://schemas.microsoft.com/office/drawing/2014/main" val="2288327850"/>
                  </a:ext>
                </a:extLst>
              </a:tr>
            </a:tbl>
          </a:graphicData>
        </a:graphic>
      </p:graphicFrame>
      <p:sp>
        <p:nvSpPr>
          <p:cNvPr id="2" name="TextBox 1">
            <a:extLst>
              <a:ext uri="{FF2B5EF4-FFF2-40B4-BE49-F238E27FC236}">
                <a16:creationId xmlns:a16="http://schemas.microsoft.com/office/drawing/2014/main" id="{8A4DD112-DF1F-EE29-AF9B-74BE0A382CC7}"/>
              </a:ext>
            </a:extLst>
          </p:cNvPr>
          <p:cNvSpPr txBox="1"/>
          <p:nvPr/>
        </p:nvSpPr>
        <p:spPr>
          <a:xfrm>
            <a:off x="557282" y="4970059"/>
            <a:ext cx="7315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Arial"/>
                <a:cs typeface="Arial"/>
              </a:rPr>
              <a:t>Når</a:t>
            </a:r>
            <a:r>
              <a:rPr lang="en-US">
                <a:latin typeface="Arial"/>
                <a:cs typeface="Arial"/>
              </a:rPr>
              <a:t> </a:t>
            </a:r>
            <a:r>
              <a:rPr lang="en-US" err="1">
                <a:latin typeface="Arial"/>
                <a:cs typeface="Arial"/>
              </a:rPr>
              <a:t>retningslinene</a:t>
            </a:r>
            <a:r>
              <a:rPr lang="en-US">
                <a:latin typeface="Arial"/>
                <a:cs typeface="Arial"/>
              </a:rPr>
              <a:t> er </a:t>
            </a:r>
            <a:r>
              <a:rPr lang="en-US" err="1">
                <a:latin typeface="Arial"/>
                <a:cs typeface="Arial"/>
              </a:rPr>
              <a:t>klåre</a:t>
            </a:r>
            <a:r>
              <a:rPr lang="en-US">
                <a:latin typeface="Arial"/>
                <a:cs typeface="Arial"/>
              </a:rPr>
              <a:t>, </a:t>
            </a:r>
            <a:r>
              <a:rPr lang="en-US" err="1">
                <a:latin typeface="Arial"/>
                <a:cs typeface="Arial"/>
              </a:rPr>
              <a:t>vil</a:t>
            </a:r>
            <a:r>
              <a:rPr lang="en-US">
                <a:latin typeface="Arial"/>
                <a:cs typeface="Arial"/>
              </a:rPr>
              <a:t> </a:t>
            </a:r>
            <a:r>
              <a:rPr lang="en-US" err="1">
                <a:latin typeface="Arial"/>
                <a:cs typeface="Arial"/>
              </a:rPr>
              <a:t>eit</a:t>
            </a:r>
            <a:r>
              <a:rPr lang="en-US">
                <a:latin typeface="Arial"/>
                <a:cs typeface="Arial"/>
              </a:rPr>
              <a:t> </a:t>
            </a:r>
            <a:r>
              <a:rPr lang="en-US" err="1">
                <a:latin typeface="Arial"/>
                <a:cs typeface="Arial"/>
              </a:rPr>
              <a:t>opplæringsprogram</a:t>
            </a:r>
            <a:r>
              <a:rPr lang="en-US">
                <a:latin typeface="Arial"/>
                <a:cs typeface="Arial"/>
              </a:rPr>
              <a:t> </a:t>
            </a:r>
            <a:r>
              <a:rPr lang="en-US" err="1">
                <a:latin typeface="Arial"/>
                <a:cs typeface="Arial"/>
              </a:rPr>
              <a:t>kring</a:t>
            </a:r>
            <a:r>
              <a:rPr lang="en-US">
                <a:latin typeface="Arial"/>
                <a:cs typeface="Arial"/>
              </a:rPr>
              <a:t> </a:t>
            </a:r>
            <a:r>
              <a:rPr lang="en-US" err="1">
                <a:latin typeface="Arial"/>
                <a:cs typeface="Arial"/>
              </a:rPr>
              <a:t>kundeservice</a:t>
            </a:r>
            <a:r>
              <a:rPr lang="en-US">
                <a:latin typeface="Arial"/>
                <a:cs typeface="Arial"/>
              </a:rPr>
              <a:t> </a:t>
            </a:r>
            <a:r>
              <a:rPr lang="en-US" err="1">
                <a:latin typeface="Arial"/>
                <a:cs typeface="Arial"/>
              </a:rPr>
              <a:t>bli</a:t>
            </a:r>
            <a:r>
              <a:rPr lang="en-US">
                <a:latin typeface="Arial"/>
                <a:cs typeface="Arial"/>
              </a:rPr>
              <a:t> </a:t>
            </a:r>
            <a:r>
              <a:rPr lang="en-US" err="1">
                <a:latin typeface="Arial"/>
                <a:cs typeface="Arial"/>
              </a:rPr>
              <a:t>utvikla</a:t>
            </a:r>
            <a:r>
              <a:rPr lang="en-US">
                <a:latin typeface="Arial"/>
                <a:cs typeface="Arial"/>
              </a:rPr>
              <a:t> </a:t>
            </a:r>
            <a:r>
              <a:rPr lang="en-US" err="1">
                <a:latin typeface="Arial"/>
                <a:cs typeface="Arial"/>
              </a:rPr>
              <a:t>og</a:t>
            </a:r>
            <a:r>
              <a:rPr lang="en-US">
                <a:latin typeface="Arial"/>
                <a:cs typeface="Arial"/>
              </a:rPr>
              <a:t> </a:t>
            </a:r>
            <a:r>
              <a:rPr lang="en-US" err="1">
                <a:latin typeface="Arial"/>
                <a:cs typeface="Arial"/>
              </a:rPr>
              <a:t>rulla</a:t>
            </a:r>
            <a:r>
              <a:rPr lang="en-US">
                <a:latin typeface="Arial"/>
                <a:cs typeface="Arial"/>
              </a:rPr>
              <a:t> </a:t>
            </a:r>
            <a:r>
              <a:rPr lang="en-US" err="1">
                <a:latin typeface="Arial"/>
                <a:cs typeface="Arial"/>
              </a:rPr>
              <a:t>ut</a:t>
            </a:r>
            <a:r>
              <a:rPr lang="en-US">
                <a:latin typeface="Arial"/>
                <a:cs typeface="Arial"/>
              </a:rPr>
              <a:t> via </a:t>
            </a:r>
            <a:r>
              <a:rPr lang="en-US" err="1">
                <a:latin typeface="Arial"/>
                <a:cs typeface="Arial"/>
              </a:rPr>
              <a:t>Motimate</a:t>
            </a:r>
            <a:r>
              <a:rPr lang="en-US">
                <a:latin typeface="Arial"/>
                <a:cs typeface="Arial"/>
              </a:rPr>
              <a:t> </a:t>
            </a:r>
            <a:r>
              <a:rPr lang="en-US" err="1">
                <a:latin typeface="Arial"/>
                <a:cs typeface="Arial"/>
              </a:rPr>
              <a:t>og</a:t>
            </a:r>
            <a:r>
              <a:rPr lang="en-US">
                <a:latin typeface="Arial"/>
                <a:cs typeface="Arial"/>
              </a:rPr>
              <a:t> </a:t>
            </a:r>
            <a:r>
              <a:rPr lang="en-US" err="1">
                <a:latin typeface="Arial"/>
                <a:cs typeface="Arial"/>
              </a:rPr>
              <a:t>andre</a:t>
            </a:r>
            <a:r>
              <a:rPr lang="en-US">
                <a:latin typeface="Arial"/>
                <a:cs typeface="Arial"/>
              </a:rPr>
              <a:t> </a:t>
            </a:r>
            <a:r>
              <a:rPr lang="en-US" err="1">
                <a:latin typeface="Arial"/>
                <a:cs typeface="Arial"/>
              </a:rPr>
              <a:t>kanalar</a:t>
            </a:r>
            <a:r>
              <a:rPr lang="en-US">
                <a:latin typeface="Arial"/>
                <a:cs typeface="Arial"/>
              </a:rPr>
              <a:t>. </a:t>
            </a:r>
            <a:endParaRPr lang="en-US"/>
          </a:p>
        </p:txBody>
      </p:sp>
    </p:spTree>
    <p:extLst>
      <p:ext uri="{BB962C8B-B14F-4D97-AF65-F5344CB8AC3E}">
        <p14:creationId xmlns:p14="http://schemas.microsoft.com/office/powerpoint/2010/main" val="2949790867"/>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7D0500-C030-744B-8E82-73384C7E92EC}"/>
              </a:ext>
            </a:extLst>
          </p:cNvPr>
          <p:cNvSpPr>
            <a:spLocks noGrp="1"/>
          </p:cNvSpPr>
          <p:nvPr>
            <p:ph type="title"/>
          </p:nvPr>
        </p:nvSpPr>
        <p:spPr/>
        <p:txBody>
          <a:bodyPr/>
          <a:lstStyle/>
          <a:p>
            <a:r>
              <a:rPr lang="nb-NO" err="1"/>
              <a:t>Uteståande</a:t>
            </a:r>
            <a:r>
              <a:rPr lang="nb-NO"/>
              <a:t> saker – </a:t>
            </a:r>
            <a:r>
              <a:rPr lang="nb-NO" err="1"/>
              <a:t>avklaringar</a:t>
            </a:r>
            <a:r>
              <a:rPr lang="nb-NO"/>
              <a:t> og status</a:t>
            </a:r>
          </a:p>
        </p:txBody>
      </p:sp>
      <p:sp>
        <p:nvSpPr>
          <p:cNvPr id="3" name="Plassholder for tekst 2">
            <a:extLst>
              <a:ext uri="{FF2B5EF4-FFF2-40B4-BE49-F238E27FC236}">
                <a16:creationId xmlns:a16="http://schemas.microsoft.com/office/drawing/2014/main" id="{9510DD99-1703-6850-A571-68699AB76222}"/>
              </a:ext>
            </a:extLst>
          </p:cNvPr>
          <p:cNvSpPr>
            <a:spLocks noGrp="1"/>
          </p:cNvSpPr>
          <p:nvPr>
            <p:ph type="body" sz="quarter" idx="10"/>
          </p:nvPr>
        </p:nvSpPr>
        <p:spPr/>
        <p:txBody>
          <a:bodyPr/>
          <a:lstStyle/>
          <a:p>
            <a:endParaRPr lang="nb-NO"/>
          </a:p>
        </p:txBody>
      </p:sp>
    </p:spTree>
    <p:extLst>
      <p:ext uri="{BB962C8B-B14F-4D97-AF65-F5344CB8AC3E}">
        <p14:creationId xmlns:p14="http://schemas.microsoft.com/office/powerpoint/2010/main" val="116096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A89EF-5D86-A5E8-03A0-FF4CA6C88534}"/>
            </a:ext>
          </a:extLst>
        </p:cNvPr>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75DF4FCB-9492-BE9A-59D5-D226F8B194AB}"/>
              </a:ext>
            </a:extLst>
          </p:cNvPr>
          <p:cNvSpPr>
            <a:spLocks noGrp="1"/>
          </p:cNvSpPr>
          <p:nvPr>
            <p:ph type="body" sz="half" idx="2"/>
          </p:nvPr>
        </p:nvSpPr>
        <p:spPr>
          <a:xfrm>
            <a:off x="556800" y="1566250"/>
            <a:ext cx="7200000" cy="4342419"/>
          </a:xfrm>
        </p:spPr>
        <p:txBody>
          <a:bodyPr>
            <a:normAutofit/>
          </a:bodyPr>
          <a:lstStyle/>
          <a:p>
            <a:pPr marL="457200" indent="-457200">
              <a:spcBef>
                <a:spcPts val="20"/>
              </a:spcBef>
              <a:buAutoNum type="arabicPeriod"/>
            </a:pPr>
            <a:r>
              <a:rPr lang="nb-NO" err="1">
                <a:latin typeface="Arial"/>
              </a:rPr>
              <a:t>Syklistar</a:t>
            </a:r>
            <a:r>
              <a:rPr lang="nb-NO">
                <a:latin typeface="Arial"/>
              </a:rPr>
              <a:t> og </a:t>
            </a:r>
            <a:r>
              <a:rPr lang="nb-NO" err="1">
                <a:latin typeface="Arial"/>
              </a:rPr>
              <a:t>bussar</a:t>
            </a:r>
            <a:r>
              <a:rPr lang="nb-NO">
                <a:latin typeface="Arial"/>
              </a:rPr>
              <a:t> – </a:t>
            </a:r>
            <a:r>
              <a:rPr lang="nb-NO" err="1">
                <a:latin typeface="Arial"/>
              </a:rPr>
              <a:t>kampanjar</a:t>
            </a:r>
            <a:r>
              <a:rPr lang="nb-NO">
                <a:latin typeface="Arial"/>
              </a:rPr>
              <a:t> </a:t>
            </a:r>
            <a:endParaRPr lang="en-US"/>
          </a:p>
          <a:p>
            <a:pPr lvl="1">
              <a:spcBef>
                <a:spcPts val="20"/>
              </a:spcBef>
            </a:pPr>
            <a:endParaRPr lang="nb-NO">
              <a:latin typeface="Arial"/>
            </a:endParaRPr>
          </a:p>
          <a:p>
            <a:pPr marL="457200" indent="-457200">
              <a:spcBef>
                <a:spcPts val="20"/>
              </a:spcBef>
              <a:buAutoNum type="arabicPeriod"/>
            </a:pPr>
            <a:r>
              <a:rPr lang="nn-NO">
                <a:latin typeface="Arial"/>
              </a:rPr>
              <a:t>Anbod og Eigedom – HMS relaterte krav frå VLFK til utleigar</a:t>
            </a:r>
          </a:p>
          <a:p>
            <a:pPr lvl="1">
              <a:spcBef>
                <a:spcPts val="20"/>
              </a:spcBef>
            </a:pPr>
            <a:endParaRPr lang="nn-NO">
              <a:latin typeface="Arial"/>
            </a:endParaRPr>
          </a:p>
          <a:p>
            <a:pPr marL="457200" indent="-457200">
              <a:spcBef>
                <a:spcPts val="20"/>
              </a:spcBef>
              <a:buAutoNum type="arabicPeriod"/>
            </a:pPr>
            <a:r>
              <a:rPr lang="nn-NO">
                <a:latin typeface="Arial"/>
              </a:rPr>
              <a:t>Turbuss feilparkering Bergen busstasjon – oppfølging frå VLFK</a:t>
            </a:r>
          </a:p>
          <a:p>
            <a:pPr lvl="1">
              <a:spcBef>
                <a:spcPts val="20"/>
              </a:spcBef>
            </a:pPr>
            <a:endParaRPr lang="nn-NO">
              <a:latin typeface="Arial"/>
            </a:endParaRPr>
          </a:p>
          <a:p>
            <a:pPr marL="457200" indent="-457200">
              <a:spcBef>
                <a:spcPts val="20"/>
              </a:spcBef>
              <a:buAutoNum type="arabicPeriod"/>
            </a:pPr>
            <a:r>
              <a:rPr lang="nn-NO">
                <a:latin typeface="Arial"/>
              </a:rPr>
              <a:t>Lading Bergen busstasjon – prioritet operatør</a:t>
            </a:r>
          </a:p>
          <a:p>
            <a:pPr lvl="1">
              <a:spcBef>
                <a:spcPts val="20"/>
              </a:spcBef>
            </a:pPr>
            <a:endParaRPr lang="nn-NO">
              <a:latin typeface="Arial"/>
            </a:endParaRPr>
          </a:p>
          <a:p>
            <a:pPr marL="457200" indent="-457200">
              <a:spcBef>
                <a:spcPts val="20"/>
              </a:spcBef>
              <a:buAutoNum type="arabicPeriod"/>
            </a:pPr>
            <a:r>
              <a:rPr lang="nn-NO">
                <a:latin typeface="Arial"/>
              </a:rPr>
              <a:t>Lågentre og prioritet ved kapasitetsutfordringar</a:t>
            </a:r>
          </a:p>
          <a:p>
            <a:pPr lvl="1">
              <a:spcBef>
                <a:spcPts val="20"/>
              </a:spcBef>
            </a:pPr>
            <a:endParaRPr lang="nn-NO">
              <a:latin typeface="Arial"/>
            </a:endParaRPr>
          </a:p>
          <a:p>
            <a:pPr marL="457200" indent="-457200">
              <a:spcBef>
                <a:spcPts val="20"/>
              </a:spcBef>
              <a:buAutoNum type="arabicPeriod"/>
            </a:pPr>
            <a:r>
              <a:rPr lang="nn-NO">
                <a:latin typeface="Arial"/>
              </a:rPr>
              <a:t>Rekruttering og reklame bak på buss – økonomiske mogelegheiter VLFK</a:t>
            </a:r>
          </a:p>
          <a:p>
            <a:pPr lvl="1">
              <a:spcBef>
                <a:spcPts val="20"/>
              </a:spcBef>
            </a:pPr>
            <a:endParaRPr lang="nn-NO">
              <a:latin typeface="Arial"/>
            </a:endParaRPr>
          </a:p>
          <a:p>
            <a:pPr marL="457200" indent="-457200">
              <a:spcBef>
                <a:spcPts val="20"/>
              </a:spcBef>
              <a:buAutoNum type="arabicPeriod"/>
            </a:pPr>
            <a:endParaRPr lang="nb-NO">
              <a:latin typeface="Arial"/>
            </a:endParaRPr>
          </a:p>
          <a:p>
            <a:pPr marL="342900" indent="-342900">
              <a:spcBef>
                <a:spcPts val="20"/>
              </a:spcBef>
              <a:buAutoNum type="arabicPeriod"/>
            </a:pPr>
            <a:endParaRPr lang="nb-NO">
              <a:latin typeface="Arial"/>
            </a:endParaRPr>
          </a:p>
          <a:p>
            <a:pPr marL="342900" indent="-342900">
              <a:spcBef>
                <a:spcPts val="20"/>
              </a:spcBef>
              <a:buAutoNum type="arabicPeriod"/>
            </a:pPr>
            <a:endParaRPr lang="nb-NO">
              <a:latin typeface="Arial"/>
            </a:endParaRPr>
          </a:p>
          <a:p>
            <a:pPr marL="342900" indent="-342900">
              <a:spcBef>
                <a:spcPts val="20"/>
              </a:spcBef>
              <a:buAutoNum type="arabicPeriod"/>
            </a:pPr>
            <a:endParaRPr lang="nb-NO"/>
          </a:p>
        </p:txBody>
      </p:sp>
      <p:sp>
        <p:nvSpPr>
          <p:cNvPr id="6" name="Tittel 5">
            <a:extLst>
              <a:ext uri="{FF2B5EF4-FFF2-40B4-BE49-F238E27FC236}">
                <a16:creationId xmlns:a16="http://schemas.microsoft.com/office/drawing/2014/main" id="{F5CE314C-38F9-B578-557F-E2A38AFAF4E8}"/>
              </a:ext>
            </a:extLst>
          </p:cNvPr>
          <p:cNvSpPr>
            <a:spLocks noGrp="1"/>
          </p:cNvSpPr>
          <p:nvPr>
            <p:ph type="title"/>
          </p:nvPr>
        </p:nvSpPr>
        <p:spPr/>
        <p:txBody>
          <a:bodyPr/>
          <a:lstStyle/>
          <a:p>
            <a:r>
              <a:rPr lang="nb-NO" sz="2800" err="1"/>
              <a:t>Uteståande</a:t>
            </a:r>
            <a:r>
              <a:rPr lang="nb-NO" sz="2800"/>
              <a:t> saker – </a:t>
            </a:r>
            <a:r>
              <a:rPr lang="nb-NO" sz="2800" err="1"/>
              <a:t>avklaringar</a:t>
            </a:r>
            <a:r>
              <a:rPr lang="nb-NO" sz="2800"/>
              <a:t> og status</a:t>
            </a:r>
            <a:endParaRPr lang="nb-NO" sz="2800" b="0"/>
          </a:p>
          <a:p>
            <a:endParaRPr lang="nb-NO"/>
          </a:p>
        </p:txBody>
      </p:sp>
    </p:spTree>
    <p:extLst>
      <p:ext uri="{BB962C8B-B14F-4D97-AF65-F5344CB8AC3E}">
        <p14:creationId xmlns:p14="http://schemas.microsoft.com/office/powerpoint/2010/main" val="211846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0A3BB7C-54F4-A843-060A-4750EA060DF5}"/>
              </a:ext>
            </a:extLst>
          </p:cNvPr>
          <p:cNvSpPr>
            <a:spLocks noGrp="1"/>
          </p:cNvSpPr>
          <p:nvPr>
            <p:ph type="title"/>
          </p:nvPr>
        </p:nvSpPr>
        <p:spPr>
          <a:xfrm>
            <a:off x="558000" y="187298"/>
            <a:ext cx="7200000" cy="699000"/>
          </a:xfrm>
        </p:spPr>
        <p:txBody>
          <a:bodyPr/>
          <a:lstStyle/>
          <a:p>
            <a:r>
              <a:rPr lang="nb-NO"/>
              <a:t>Agenda</a:t>
            </a:r>
          </a:p>
        </p:txBody>
      </p:sp>
      <p:graphicFrame>
        <p:nvGraphicFramePr>
          <p:cNvPr id="5" name="Tabell 5">
            <a:extLst>
              <a:ext uri="{FF2B5EF4-FFF2-40B4-BE49-F238E27FC236}">
                <a16:creationId xmlns:a16="http://schemas.microsoft.com/office/drawing/2014/main" id="{ABF67FCE-3C60-8A3D-0999-0BA290A862F9}"/>
              </a:ext>
            </a:extLst>
          </p:cNvPr>
          <p:cNvGraphicFramePr>
            <a:graphicFrameLocks noGrp="1"/>
          </p:cNvGraphicFramePr>
          <p:nvPr>
            <p:extLst>
              <p:ext uri="{D42A27DB-BD31-4B8C-83A1-F6EECF244321}">
                <p14:modId xmlns:p14="http://schemas.microsoft.com/office/powerpoint/2010/main" val="45937867"/>
              </p:ext>
            </p:extLst>
          </p:nvPr>
        </p:nvGraphicFramePr>
        <p:xfrm>
          <a:off x="2276707" y="0"/>
          <a:ext cx="5738208" cy="6479102"/>
        </p:xfrm>
        <a:graphic>
          <a:graphicData uri="http://schemas.openxmlformats.org/drawingml/2006/table">
            <a:tbl>
              <a:tblPr firstRow="1" firstCol="1" bandRow="1">
                <a:tableStyleId>{5C22544A-7EE6-4342-B048-85BDC9FD1C3A}</a:tableStyleId>
              </a:tblPr>
              <a:tblGrid>
                <a:gridCol w="216425">
                  <a:extLst>
                    <a:ext uri="{9D8B030D-6E8A-4147-A177-3AD203B41FA5}">
                      <a16:colId xmlns:a16="http://schemas.microsoft.com/office/drawing/2014/main" val="4217686360"/>
                    </a:ext>
                  </a:extLst>
                </a:gridCol>
                <a:gridCol w="216425">
                  <a:extLst>
                    <a:ext uri="{9D8B030D-6E8A-4147-A177-3AD203B41FA5}">
                      <a16:colId xmlns:a16="http://schemas.microsoft.com/office/drawing/2014/main" val="4276434791"/>
                    </a:ext>
                  </a:extLst>
                </a:gridCol>
                <a:gridCol w="2652679">
                  <a:extLst>
                    <a:ext uri="{9D8B030D-6E8A-4147-A177-3AD203B41FA5}">
                      <a16:colId xmlns:a16="http://schemas.microsoft.com/office/drawing/2014/main" val="553722651"/>
                    </a:ext>
                  </a:extLst>
                </a:gridCol>
                <a:gridCol w="2652679">
                  <a:extLst>
                    <a:ext uri="{9D8B030D-6E8A-4147-A177-3AD203B41FA5}">
                      <a16:colId xmlns:a16="http://schemas.microsoft.com/office/drawing/2014/main" val="3375639567"/>
                    </a:ext>
                  </a:extLst>
                </a:gridCol>
              </a:tblGrid>
              <a:tr h="493197">
                <a:tc>
                  <a:txBody>
                    <a:bodyPr/>
                    <a:lstStyle/>
                    <a:p>
                      <a:pPr>
                        <a:lnSpc>
                          <a:spcPct val="115000"/>
                        </a:lnSpc>
                        <a:spcAft>
                          <a:spcPts val="600"/>
                        </a:spcAft>
                      </a:pPr>
                      <a:r>
                        <a:rPr lang="nn-NO" sz="900">
                          <a:effectLst/>
                        </a:rPr>
                        <a:t>0</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a:effectLst/>
                        </a:rPr>
                        <a:t>Velkomen og innmelding til eventuelt</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a:lnSpc>
                          <a:spcPct val="115000"/>
                        </a:lnSpc>
                        <a:spcAft>
                          <a:spcPts val="600"/>
                        </a:spcAft>
                      </a:pPr>
                      <a:r>
                        <a:rPr lang="nb-NO" sz="900">
                          <a:effectLst/>
                          <a:latin typeface="Aptos"/>
                          <a:ea typeface="Aptos" panose="020B0004020202020204" pitchFamily="34" charset="0"/>
                          <a:cs typeface="Aptos" panose="020B0004020202020204" pitchFamily="34" charset="0"/>
                        </a:rPr>
                        <a:t>Tidspunkt – </a:t>
                      </a:r>
                      <a:r>
                        <a:rPr lang="nb-NO" sz="900" err="1">
                          <a:effectLst/>
                          <a:latin typeface="Aptos"/>
                          <a:ea typeface="Aptos" panose="020B0004020202020204" pitchFamily="34" charset="0"/>
                          <a:cs typeface="Aptos" panose="020B0004020202020204" pitchFamily="34" charset="0"/>
                        </a:rPr>
                        <a:t>veiledande</a:t>
                      </a:r>
                      <a:endParaRPr lang="nb-NO" sz="900">
                        <a:effectLst/>
                        <a:latin typeface="Aptos"/>
                        <a:ea typeface="Aptos" panose="020B0004020202020204" pitchFamily="34" charset="0"/>
                        <a:cs typeface="Aptos" panose="020B0004020202020204" pitchFamily="34" charset="0"/>
                      </a:endParaRPr>
                    </a:p>
                  </a:txBody>
                  <a:tcPr marL="52857" marR="52857" marT="0" marB="0"/>
                </a:tc>
                <a:extLst>
                  <a:ext uri="{0D108BD9-81ED-4DB2-BD59-A6C34878D82A}">
                    <a16:rowId xmlns:a16="http://schemas.microsoft.com/office/drawing/2014/main" val="4130793231"/>
                  </a:ext>
                </a:extLst>
              </a:tr>
              <a:tr h="671295">
                <a:tc>
                  <a:txBody>
                    <a:bodyPr/>
                    <a:lstStyle/>
                    <a:p>
                      <a:pPr>
                        <a:lnSpc>
                          <a:spcPct val="115000"/>
                        </a:lnSpc>
                        <a:spcAft>
                          <a:spcPts val="600"/>
                        </a:spcAft>
                      </a:pPr>
                      <a:r>
                        <a:rPr lang="nn-NO" sz="900">
                          <a:effectLst/>
                        </a:rPr>
                        <a:t>1</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b="1">
                          <a:effectLst/>
                        </a:rPr>
                        <a:t>Referat frå dialogforum Q2/25</a:t>
                      </a:r>
                      <a:endParaRPr lang="nb-NO" sz="900" b="1">
                        <a:effectLst/>
                      </a:endParaRPr>
                    </a:p>
                    <a:p>
                      <a:pPr>
                        <a:lnSpc>
                          <a:spcPct val="115000"/>
                        </a:lnSpc>
                        <a:spcAft>
                          <a:spcPts val="600"/>
                        </a:spcAft>
                      </a:pPr>
                      <a:r>
                        <a:rPr lang="nn-NO" sz="800">
                          <a:effectLst/>
                        </a:rPr>
                        <a:t>Referat vart sendt per e-post 11.juni 2025. </a:t>
                      </a:r>
                    </a:p>
                    <a:p>
                      <a:pPr>
                        <a:lnSpc>
                          <a:spcPct val="115000"/>
                        </a:lnSpc>
                        <a:spcAft>
                          <a:spcPts val="600"/>
                        </a:spcAft>
                      </a:pPr>
                      <a:r>
                        <a:rPr lang="nn-NO" sz="800">
                          <a:effectLst/>
                        </a:rPr>
                        <a:t>Ingen </a:t>
                      </a:r>
                      <a:r>
                        <a:rPr lang="nn-NO" sz="800" err="1">
                          <a:effectLst/>
                        </a:rPr>
                        <a:t>innsigelsar</a:t>
                      </a:r>
                      <a:r>
                        <a:rPr lang="nn-NO" sz="800">
                          <a:effectLst/>
                        </a:rPr>
                        <a:t> er motteke og r</a:t>
                      </a:r>
                      <a:r>
                        <a:rPr lang="nb-NO" sz="800" err="1">
                          <a:effectLst/>
                        </a:rPr>
                        <a:t>eferat</a:t>
                      </a:r>
                      <a:r>
                        <a:rPr lang="nb-NO" sz="800">
                          <a:effectLst/>
                        </a:rPr>
                        <a:t> er godkjent.</a:t>
                      </a:r>
                      <a:endParaRPr lang="nb-NO" sz="8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a:lnSpc>
                          <a:spcPct val="115000"/>
                        </a:lnSpc>
                        <a:spcAft>
                          <a:spcPts val="600"/>
                        </a:spcAft>
                      </a:pPr>
                      <a:r>
                        <a:rPr lang="nb-NO" sz="900" b="1">
                          <a:effectLst/>
                          <a:latin typeface="+mn-lt"/>
                          <a:ea typeface="Aptos" panose="020B0004020202020204" pitchFamily="34" charset="0"/>
                          <a:cs typeface="Aptos" panose="020B0004020202020204" pitchFamily="34" charset="0"/>
                        </a:rPr>
                        <a:t>10.00 – 10.05</a:t>
                      </a:r>
                    </a:p>
                  </a:txBody>
                  <a:tcPr marL="52857" marR="52857" marT="0" marB="0"/>
                </a:tc>
                <a:extLst>
                  <a:ext uri="{0D108BD9-81ED-4DB2-BD59-A6C34878D82A}">
                    <a16:rowId xmlns:a16="http://schemas.microsoft.com/office/drawing/2014/main" val="468247119"/>
                  </a:ext>
                </a:extLst>
              </a:tr>
              <a:tr h="1032075">
                <a:tc>
                  <a:txBody>
                    <a:bodyPr/>
                    <a:lstStyle/>
                    <a:p>
                      <a:pPr>
                        <a:lnSpc>
                          <a:spcPct val="115000"/>
                        </a:lnSpc>
                        <a:spcAft>
                          <a:spcPts val="600"/>
                        </a:spcAft>
                      </a:pPr>
                      <a:r>
                        <a:rPr lang="nn-NO" sz="900">
                          <a:effectLst/>
                        </a:rPr>
                        <a:t>2</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b="1">
                          <a:effectLst/>
                        </a:rPr>
                        <a:t>Nytt frå Skyss – orienteringar</a:t>
                      </a:r>
                      <a:endParaRPr lang="nb-NO" sz="900" b="1">
                        <a:effectLst/>
                      </a:endParaRPr>
                    </a:p>
                    <a:p>
                      <a:pPr>
                        <a:lnSpc>
                          <a:spcPct val="115000"/>
                        </a:lnSpc>
                        <a:spcAft>
                          <a:spcPts val="600"/>
                        </a:spcAft>
                      </a:pPr>
                      <a:r>
                        <a:rPr lang="nn-NO" sz="800">
                          <a:effectLst/>
                        </a:rPr>
                        <a:t>Målfrid orienterer om aktuelle saker frå Skyss. </a:t>
                      </a:r>
                      <a:endParaRPr lang="nb-NO" sz="800">
                        <a:effectLst/>
                      </a:endParaRPr>
                    </a:p>
                    <a:p>
                      <a:pPr marL="342900" lvl="0" indent="-342900">
                        <a:lnSpc>
                          <a:spcPts val="1300"/>
                        </a:lnSpc>
                        <a:buFont typeface="+mj-lt"/>
                        <a:buAutoNum type="arabicPeriod"/>
                      </a:pPr>
                      <a:r>
                        <a:rPr lang="nn-NO" sz="800">
                          <a:effectLst/>
                        </a:rPr>
                        <a:t>Status økonomi og budsjett </a:t>
                      </a:r>
                      <a:endParaRPr lang="nb-NO" sz="800">
                        <a:effectLst/>
                      </a:endParaRPr>
                    </a:p>
                    <a:p>
                      <a:pPr marL="342900" lvl="0" indent="-342900">
                        <a:lnSpc>
                          <a:spcPts val="1300"/>
                        </a:lnSpc>
                        <a:buFont typeface="+mj-lt"/>
                        <a:buAutoNum type="arabicPeriod"/>
                      </a:pPr>
                      <a:r>
                        <a:rPr lang="nn-NO" sz="800">
                          <a:effectLst/>
                        </a:rPr>
                        <a:t>Status kundeutvikling </a:t>
                      </a:r>
                      <a:endParaRPr lang="nb-NO" sz="800">
                        <a:effectLst/>
                      </a:endParaRPr>
                    </a:p>
                    <a:p>
                      <a:pPr marL="342900" lvl="0" indent="-342900">
                        <a:lnSpc>
                          <a:spcPts val="1300"/>
                        </a:lnSpc>
                        <a:buAutoNum type="arabicPeriod"/>
                      </a:pPr>
                      <a:r>
                        <a:rPr lang="nn-NO" sz="800">
                          <a:effectLst/>
                        </a:rPr>
                        <a:t>Status Skyss sine reisevilkår - Presiseringar</a:t>
                      </a:r>
                      <a:endParaRPr lang="nb-NO" sz="800">
                        <a:effectLst/>
                        <a:latin typeface="Georgia"/>
                        <a:ea typeface="Aptos" panose="020B0004020202020204" pitchFamily="34" charset="0"/>
                        <a:cs typeface="Aptos" panose="020B0004020202020204" pitchFamily="34" charset="0"/>
                      </a:endParaRPr>
                    </a:p>
                  </a:txBody>
                  <a:tcPr marL="52857" marR="52857" marT="0" marB="0"/>
                </a:tc>
                <a:tc>
                  <a:txBody>
                    <a:bodyPr/>
                    <a:lstStyle/>
                    <a:p>
                      <a:pPr marL="0" lvl="0" indent="0">
                        <a:lnSpc>
                          <a:spcPts val="1300"/>
                        </a:lnSpc>
                        <a:spcAft>
                          <a:spcPts val="1200"/>
                        </a:spcAft>
                        <a:buFont typeface="+mj-lt"/>
                        <a:buNone/>
                      </a:pPr>
                      <a:r>
                        <a:rPr lang="nb-NO" sz="900" b="1">
                          <a:effectLst/>
                          <a:latin typeface="+mn-lt"/>
                          <a:ea typeface="Aptos" panose="020B0004020202020204" pitchFamily="34" charset="0"/>
                          <a:cs typeface="Aptos" panose="020B0004020202020204" pitchFamily="34" charset="0"/>
                        </a:rPr>
                        <a:t>10.05– 10.40</a:t>
                      </a:r>
                    </a:p>
                  </a:txBody>
                  <a:tcPr marL="52857" marR="52857" marT="0" marB="0"/>
                </a:tc>
                <a:extLst>
                  <a:ext uri="{0D108BD9-81ED-4DB2-BD59-A6C34878D82A}">
                    <a16:rowId xmlns:a16="http://schemas.microsoft.com/office/drawing/2014/main" val="878383536"/>
                  </a:ext>
                </a:extLst>
              </a:tr>
              <a:tr h="1699963">
                <a:tc>
                  <a:txBody>
                    <a:bodyPr/>
                    <a:lstStyle/>
                    <a:p>
                      <a:pPr>
                        <a:lnSpc>
                          <a:spcPct val="115000"/>
                        </a:lnSpc>
                        <a:spcAft>
                          <a:spcPts val="600"/>
                        </a:spcAft>
                      </a:pPr>
                      <a:r>
                        <a:rPr lang="nn-NO" sz="900">
                          <a:effectLst/>
                        </a:rPr>
                        <a:t>3</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b="1">
                          <a:effectLst/>
                        </a:rPr>
                        <a:t>Uteståande saker – avklaringar og status</a:t>
                      </a:r>
                      <a:endParaRPr lang="nb-NO" sz="900" b="1">
                        <a:effectLst/>
                      </a:endParaRPr>
                    </a:p>
                    <a:p>
                      <a:pPr marL="342900" lvl="0" indent="-342900">
                        <a:lnSpc>
                          <a:spcPct val="100000"/>
                        </a:lnSpc>
                        <a:spcAft>
                          <a:spcPts val="600"/>
                        </a:spcAft>
                        <a:buAutoNum type="arabicPeriod"/>
                      </a:pPr>
                      <a:r>
                        <a:rPr lang="nn-NO" sz="800">
                          <a:effectLst/>
                        </a:rPr>
                        <a:t>Syklistar og bussar – kampanjar </a:t>
                      </a:r>
                    </a:p>
                    <a:p>
                      <a:pPr marL="342900" lvl="0" indent="-342900">
                        <a:lnSpc>
                          <a:spcPct val="100000"/>
                        </a:lnSpc>
                        <a:spcAft>
                          <a:spcPts val="600"/>
                        </a:spcAft>
                        <a:buAutoNum type="arabicPeriod"/>
                      </a:pPr>
                      <a:r>
                        <a:rPr lang="nn-NO" sz="800">
                          <a:effectLst/>
                        </a:rPr>
                        <a:t>Anbod og Eigedom – HMS relaterte krav frå VLFK til utleigar</a:t>
                      </a:r>
                    </a:p>
                    <a:p>
                      <a:pPr marL="342900" lvl="0" indent="-342900">
                        <a:lnSpc>
                          <a:spcPct val="100000"/>
                        </a:lnSpc>
                        <a:spcAft>
                          <a:spcPts val="600"/>
                        </a:spcAft>
                        <a:buAutoNum type="arabicPeriod"/>
                      </a:pPr>
                      <a:r>
                        <a:rPr lang="nn-NO" sz="800">
                          <a:effectLst/>
                        </a:rPr>
                        <a:t>Turbuss feilparkering Bergen busstasjon – oppfølging frå VLFK</a:t>
                      </a:r>
                    </a:p>
                    <a:p>
                      <a:pPr marL="342900" lvl="0" indent="-342900">
                        <a:lnSpc>
                          <a:spcPct val="100000"/>
                        </a:lnSpc>
                        <a:spcAft>
                          <a:spcPts val="600"/>
                        </a:spcAft>
                        <a:buAutoNum type="arabicPeriod"/>
                      </a:pPr>
                      <a:r>
                        <a:rPr lang="nn-NO" sz="800">
                          <a:effectLst/>
                        </a:rPr>
                        <a:t>Lading Bergen busstasjon – prioritet operatør</a:t>
                      </a:r>
                    </a:p>
                    <a:p>
                      <a:pPr marL="342900" lvl="0" indent="-342900">
                        <a:lnSpc>
                          <a:spcPct val="100000"/>
                        </a:lnSpc>
                        <a:spcAft>
                          <a:spcPts val="600"/>
                        </a:spcAft>
                        <a:buAutoNum type="arabicPeriod"/>
                      </a:pPr>
                      <a:r>
                        <a:rPr lang="nn-NO" sz="800">
                          <a:effectLst/>
                        </a:rPr>
                        <a:t>Lågentre og prioritet ved kapasitetsutfordringar</a:t>
                      </a:r>
                    </a:p>
                    <a:p>
                      <a:pPr marL="342900" lvl="0" indent="-342900">
                        <a:lnSpc>
                          <a:spcPct val="100000"/>
                        </a:lnSpc>
                        <a:spcAft>
                          <a:spcPts val="600"/>
                        </a:spcAft>
                        <a:buAutoNum type="arabicPeriod"/>
                      </a:pPr>
                      <a:r>
                        <a:rPr lang="nn-NO" sz="800">
                          <a:effectLst/>
                        </a:rPr>
                        <a:t>Rekruttering og reklame bak på buss – økonomiske mogelegheiter VLFK</a:t>
                      </a:r>
                    </a:p>
                    <a:p>
                      <a:pPr marL="342900" lvl="0" indent="-342900">
                        <a:lnSpc>
                          <a:spcPct val="114999"/>
                        </a:lnSpc>
                        <a:spcAft>
                          <a:spcPts val="600"/>
                        </a:spcAft>
                        <a:buAutoNum type="arabicPeriod"/>
                      </a:pPr>
                      <a:endParaRPr lang="nb-NO" sz="800">
                        <a:effectLst/>
                      </a:endParaRPr>
                    </a:p>
                  </a:txBody>
                  <a:tcPr marL="52857" marR="52857" marT="0" marB="0"/>
                </a:tc>
                <a:tc>
                  <a:txBody>
                    <a:bodyPr/>
                    <a:lstStyle/>
                    <a:p>
                      <a:pPr marL="0" marR="0" lvl="0" indent="0" algn="l" defTabSz="914400" rtl="0" eaLnBrk="1" fontAlgn="auto" latinLnBrk="0" hangingPunct="1">
                        <a:lnSpc>
                          <a:spcPct val="115000"/>
                        </a:lnSpc>
                        <a:spcBef>
                          <a:spcPts val="0"/>
                        </a:spcBef>
                        <a:spcAft>
                          <a:spcPts val="600"/>
                        </a:spcAft>
                        <a:buClrTx/>
                        <a:buSzTx/>
                        <a:buFont typeface="+mj-lt"/>
                        <a:buNone/>
                        <a:tabLst/>
                        <a:defRPr/>
                      </a:pPr>
                      <a:r>
                        <a:rPr lang="nb-NO" sz="900" b="1">
                          <a:effectLst/>
                          <a:latin typeface="+mn-lt"/>
                          <a:ea typeface="Aptos" panose="020B0004020202020204" pitchFamily="34" charset="0"/>
                          <a:cs typeface="Aptos" panose="020B0004020202020204" pitchFamily="34" charset="0"/>
                        </a:rPr>
                        <a:t>10.40 – 10.45</a:t>
                      </a:r>
                    </a:p>
                    <a:p>
                      <a:pPr marL="0" lvl="0" indent="0">
                        <a:lnSpc>
                          <a:spcPct val="115000"/>
                        </a:lnSpc>
                        <a:spcAft>
                          <a:spcPts val="600"/>
                        </a:spcAft>
                        <a:buFont typeface="+mj-lt"/>
                        <a:buNone/>
                      </a:pPr>
                      <a:endParaRPr lang="nb-NO" sz="800">
                        <a:effectLst/>
                        <a:latin typeface="Georgia" panose="02040502050405020303" pitchFamily="18" charset="0"/>
                        <a:ea typeface="Aptos" panose="020B0004020202020204" pitchFamily="34" charset="0"/>
                        <a:cs typeface="Aptos" panose="020B0004020202020204" pitchFamily="34" charset="0"/>
                      </a:endParaRPr>
                    </a:p>
                  </a:txBody>
                  <a:tcPr marL="52857" marR="52857" marT="0" marB="0"/>
                </a:tc>
                <a:extLst>
                  <a:ext uri="{0D108BD9-81ED-4DB2-BD59-A6C34878D82A}">
                    <a16:rowId xmlns:a16="http://schemas.microsoft.com/office/drawing/2014/main" val="4163465507"/>
                  </a:ext>
                </a:extLst>
              </a:tr>
              <a:tr h="590339">
                <a:tc>
                  <a:txBody>
                    <a:bodyPr/>
                    <a:lstStyle/>
                    <a:p>
                      <a:pPr>
                        <a:lnSpc>
                          <a:spcPct val="115000"/>
                        </a:lnSpc>
                        <a:spcAft>
                          <a:spcPts val="600"/>
                        </a:spcAft>
                      </a:pPr>
                      <a:r>
                        <a:rPr lang="nn-NO" sz="900">
                          <a:effectLst/>
                        </a:rPr>
                        <a:t>4</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50000"/>
                        </a:lnSpc>
                      </a:pPr>
                      <a:r>
                        <a:rPr lang="nn-NO" sz="900" b="1">
                          <a:effectLst/>
                        </a:rPr>
                        <a:t>Spørsmål frå tillitsvalde og verneombod</a:t>
                      </a:r>
                    </a:p>
                    <a:p>
                      <a:pPr marL="228600" lvl="0" indent="-228600">
                        <a:lnSpc>
                          <a:spcPct val="150000"/>
                        </a:lnSpc>
                        <a:buAutoNum type="arabicPeriod"/>
                      </a:pPr>
                      <a:r>
                        <a:rPr lang="nn-NO" sz="800" b="0">
                          <a:effectLst/>
                        </a:rPr>
                        <a:t>YTF v/Christensen / </a:t>
                      </a:r>
                      <a:r>
                        <a:rPr lang="nn-NO" sz="800" b="0" err="1">
                          <a:effectLst/>
                        </a:rPr>
                        <a:t>Storsætre</a:t>
                      </a:r>
                      <a:r>
                        <a:rPr lang="nn-NO" sz="800" b="0">
                          <a:effectLst/>
                        </a:rPr>
                        <a:t> – Diverse sakar</a:t>
                      </a:r>
                    </a:p>
                    <a:p>
                      <a:pPr marL="228600" lvl="0" indent="-228600">
                        <a:lnSpc>
                          <a:spcPct val="150000"/>
                        </a:lnSpc>
                        <a:buAutoNum type="arabicPeriod"/>
                      </a:pPr>
                      <a:endParaRPr lang="nn-NO" sz="800" b="0">
                        <a:effectLst/>
                      </a:endParaRPr>
                    </a:p>
                  </a:txBody>
                  <a:tcPr marL="52857" marR="52857" marT="0" marB="0"/>
                </a:tc>
                <a:tc>
                  <a:txBody>
                    <a:bodyPr/>
                    <a:lstStyle/>
                    <a:p>
                      <a:pPr lvl="0">
                        <a:lnSpc>
                          <a:spcPct val="150000"/>
                        </a:lnSpc>
                        <a:buNone/>
                      </a:pPr>
                      <a:r>
                        <a:rPr lang="nb-NO" sz="900" b="1" i="0" u="none" strike="noStrike" noProof="0">
                          <a:solidFill>
                            <a:srgbClr val="000000"/>
                          </a:solidFill>
                          <a:effectLst/>
                          <a:latin typeface="Arial"/>
                        </a:rPr>
                        <a:t>10.45 – 11.20</a:t>
                      </a:r>
                      <a:endParaRPr lang="en-US"/>
                    </a:p>
                  </a:txBody>
                  <a:tcPr marL="52857" marR="52857" marT="0" marB="0"/>
                </a:tc>
                <a:extLst>
                  <a:ext uri="{0D108BD9-81ED-4DB2-BD59-A6C34878D82A}">
                    <a16:rowId xmlns:a16="http://schemas.microsoft.com/office/drawing/2014/main" val="3077713070"/>
                  </a:ext>
                </a:extLst>
              </a:tr>
              <a:tr h="456207">
                <a:tc>
                  <a:txBody>
                    <a:bodyPr/>
                    <a:lstStyle/>
                    <a:p>
                      <a:pPr>
                        <a:lnSpc>
                          <a:spcPct val="115000"/>
                        </a:lnSpc>
                        <a:spcAft>
                          <a:spcPts val="600"/>
                        </a:spcAft>
                      </a:pPr>
                      <a:r>
                        <a:rPr lang="nn-NO" sz="900">
                          <a:effectLst/>
                        </a:rPr>
                        <a:t>5</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b="1">
                          <a:effectLst/>
                        </a:rPr>
                        <a:t>Status Bussanbod</a:t>
                      </a:r>
                      <a:endParaRPr lang="nb-NO" sz="800">
                        <a:effectLst/>
                      </a:endParaRPr>
                    </a:p>
                    <a:p>
                      <a:pPr marL="228600" lvl="0" indent="-228600">
                        <a:lnSpc>
                          <a:spcPct val="114999"/>
                        </a:lnSpc>
                        <a:spcAft>
                          <a:spcPts val="600"/>
                        </a:spcAft>
                        <a:buAutoNum type="arabicPeriod"/>
                      </a:pPr>
                      <a:r>
                        <a:rPr lang="nn-NO" sz="800">
                          <a:effectLst/>
                        </a:rPr>
                        <a:t>Status frå Skyss på bussanbod generelt</a:t>
                      </a:r>
                      <a:endParaRPr lang="nb-NO" sz="800">
                        <a:effectLst/>
                        <a:latin typeface="Georgia" panose="02040502050405020303" pitchFamily="18" charset="0"/>
                        <a:ea typeface="Aptos" panose="020B0004020202020204" pitchFamily="34" charset="0"/>
                        <a:cs typeface="Aptos" panose="020B0004020202020204" pitchFamily="34" charset="0"/>
                      </a:endParaRPr>
                    </a:p>
                  </a:txBody>
                  <a:tcPr marL="52857" marR="52857" marT="0" marB="0"/>
                </a:tc>
                <a:tc>
                  <a:txBody>
                    <a:bodyPr/>
                    <a:lstStyle/>
                    <a:p>
                      <a:pPr marL="0" lvl="0" indent="0">
                        <a:lnSpc>
                          <a:spcPct val="115000"/>
                        </a:lnSpc>
                        <a:spcAft>
                          <a:spcPts val="600"/>
                        </a:spcAft>
                        <a:buFont typeface="+mj-lt"/>
                        <a:buNone/>
                      </a:pPr>
                      <a:r>
                        <a:rPr lang="nb-NO" sz="900" b="1">
                          <a:effectLst/>
                          <a:latin typeface="+mn-lt"/>
                          <a:ea typeface="Aptos" panose="020B0004020202020204" pitchFamily="34" charset="0"/>
                          <a:cs typeface="Aptos" panose="020B0004020202020204" pitchFamily="34" charset="0"/>
                        </a:rPr>
                        <a:t>11.30 – 11.45</a:t>
                      </a:r>
                    </a:p>
                    <a:p>
                      <a:pPr marL="0" lvl="0" indent="0">
                        <a:lnSpc>
                          <a:spcPct val="115000"/>
                        </a:lnSpc>
                        <a:spcAft>
                          <a:spcPts val="600"/>
                        </a:spcAft>
                        <a:buFont typeface="+mj-lt"/>
                        <a:buNone/>
                      </a:pPr>
                      <a:endParaRPr lang="nb-NO" sz="800">
                        <a:effectLst/>
                        <a:latin typeface="Georgia" panose="02040502050405020303" pitchFamily="18" charset="0"/>
                        <a:ea typeface="Aptos" panose="020B0004020202020204" pitchFamily="34" charset="0"/>
                        <a:cs typeface="Aptos" panose="020B0004020202020204" pitchFamily="34" charset="0"/>
                      </a:endParaRPr>
                    </a:p>
                  </a:txBody>
                  <a:tcPr marL="52857" marR="52857" marT="0" marB="0"/>
                </a:tc>
                <a:extLst>
                  <a:ext uri="{0D108BD9-81ED-4DB2-BD59-A6C34878D82A}">
                    <a16:rowId xmlns:a16="http://schemas.microsoft.com/office/drawing/2014/main" val="2738005845"/>
                  </a:ext>
                </a:extLst>
              </a:tr>
              <a:tr h="184949">
                <a:tc>
                  <a:txBody>
                    <a:bodyPr/>
                    <a:lstStyle/>
                    <a:p>
                      <a:pPr>
                        <a:lnSpc>
                          <a:spcPct val="115000"/>
                        </a:lnSpc>
                        <a:spcAft>
                          <a:spcPts val="600"/>
                        </a:spcAft>
                      </a:pPr>
                      <a:r>
                        <a:rPr lang="nn-NO" sz="900">
                          <a:effectLst/>
                        </a:rPr>
                        <a:t>6</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b="1">
                          <a:effectLst/>
                        </a:rPr>
                        <a:t>Eventuelt</a:t>
                      </a:r>
                      <a:endParaRPr lang="nb-NO" sz="900" b="1">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b-NO" sz="900" b="1">
                          <a:effectLst/>
                          <a:latin typeface="+mn-lt"/>
                          <a:ea typeface="Aptos" panose="020B0004020202020204" pitchFamily="34" charset="0"/>
                          <a:cs typeface="Aptos" panose="020B0004020202020204" pitchFamily="34" charset="0"/>
                        </a:rPr>
                        <a:t>11.45 – 12.00</a:t>
                      </a:r>
                      <a:endParaRPr lang="nb-NO" sz="900" b="1">
                        <a:effectLst/>
                        <a:latin typeface="Aptos"/>
                        <a:ea typeface="Aptos" panose="020B0004020202020204" pitchFamily="34" charset="0"/>
                        <a:cs typeface="Aptos" panose="020B0004020202020204" pitchFamily="34" charset="0"/>
                      </a:endParaRPr>
                    </a:p>
                  </a:txBody>
                  <a:tcPr marL="52857" marR="52857" marT="0" marB="0"/>
                </a:tc>
                <a:extLst>
                  <a:ext uri="{0D108BD9-81ED-4DB2-BD59-A6C34878D82A}">
                    <a16:rowId xmlns:a16="http://schemas.microsoft.com/office/drawing/2014/main" val="1973961112"/>
                  </a:ext>
                </a:extLst>
              </a:tr>
              <a:tr h="1134356">
                <a:tc>
                  <a:txBody>
                    <a:bodyPr/>
                    <a:lstStyle/>
                    <a:p>
                      <a:pPr>
                        <a:lnSpc>
                          <a:spcPct val="115000"/>
                        </a:lnSpc>
                        <a:spcAft>
                          <a:spcPts val="600"/>
                        </a:spcAft>
                      </a:pPr>
                      <a:r>
                        <a:rPr lang="nn-NO" sz="900">
                          <a:effectLst/>
                        </a:rPr>
                        <a:t>7</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b="1">
                          <a:effectLst/>
                        </a:rPr>
                        <a:t>Evaluering av dagens møte</a:t>
                      </a:r>
                      <a:endParaRPr lang="nb-NO" sz="900" b="1">
                        <a:effectLst/>
                      </a:endParaRPr>
                    </a:p>
                    <a:p>
                      <a:pPr marL="342900" lvl="0" indent="-342900">
                        <a:lnSpc>
                          <a:spcPts val="1300"/>
                        </a:lnSpc>
                        <a:buFont typeface="+mj-lt"/>
                        <a:buAutoNum type="arabicPeriod"/>
                      </a:pPr>
                      <a:r>
                        <a:rPr lang="nn-NO" sz="800">
                          <a:effectLst/>
                        </a:rPr>
                        <a:t>Innkalling inkl. saksgrunnlag som underlag for dialog/diskusjon</a:t>
                      </a:r>
                      <a:endParaRPr lang="nb-NO" sz="800">
                        <a:effectLst/>
                      </a:endParaRPr>
                    </a:p>
                    <a:p>
                      <a:pPr marL="342900" lvl="0" indent="-342900">
                        <a:lnSpc>
                          <a:spcPts val="1300"/>
                        </a:lnSpc>
                        <a:buFont typeface="+mj-lt"/>
                        <a:buAutoNum type="arabicPeriod"/>
                      </a:pPr>
                      <a:r>
                        <a:rPr lang="nn-NO" sz="800">
                          <a:effectLst/>
                        </a:rPr>
                        <a:t>Gjennomføring inkl. møteleiing</a:t>
                      </a:r>
                      <a:endParaRPr lang="nb-NO" sz="800">
                        <a:effectLst/>
                      </a:endParaRPr>
                    </a:p>
                    <a:p>
                      <a:pPr marL="342900" lvl="0" indent="-342900">
                        <a:lnSpc>
                          <a:spcPts val="1300"/>
                        </a:lnSpc>
                        <a:spcAft>
                          <a:spcPts val="1200"/>
                        </a:spcAft>
                        <a:buFont typeface="+mj-lt"/>
                        <a:buAutoNum type="arabicPeriod"/>
                      </a:pPr>
                      <a:r>
                        <a:rPr lang="nn-NO" sz="800">
                          <a:effectLst/>
                        </a:rPr>
                        <a:t>Andre forhold</a:t>
                      </a:r>
                      <a:endParaRPr lang="nb-NO" sz="800">
                        <a:effectLst/>
                        <a:latin typeface="Georgia" panose="02040502050405020303" pitchFamily="18" charset="0"/>
                        <a:ea typeface="Aptos" panose="020B0004020202020204" pitchFamily="34" charset="0"/>
                        <a:cs typeface="Aptos" panose="020B0004020202020204" pitchFamily="34" charset="0"/>
                      </a:endParaRPr>
                    </a:p>
                  </a:txBody>
                  <a:tcPr marL="52857" marR="52857" marT="0" marB="0"/>
                </a:tc>
                <a:tc>
                  <a:txBody>
                    <a:bodyPr/>
                    <a:lstStyle/>
                    <a:p>
                      <a:pPr marL="0" marR="0" lvl="0" indent="0" algn="l" defTabSz="914400" rtl="0" eaLnBrk="1" fontAlgn="auto" latinLnBrk="0" hangingPunct="1">
                        <a:lnSpc>
                          <a:spcPts val="1300"/>
                        </a:lnSpc>
                        <a:spcBef>
                          <a:spcPts val="0"/>
                        </a:spcBef>
                        <a:spcAft>
                          <a:spcPts val="1200"/>
                        </a:spcAft>
                        <a:buClrTx/>
                        <a:buSzTx/>
                        <a:buFont typeface="+mj-lt"/>
                        <a:buNone/>
                        <a:tabLst/>
                        <a:defRPr/>
                      </a:pPr>
                      <a:r>
                        <a:rPr lang="nb-NO" sz="900" b="1">
                          <a:effectLst/>
                          <a:latin typeface="+mn-lt"/>
                          <a:ea typeface="Aptos" panose="020B0004020202020204" pitchFamily="34" charset="0"/>
                          <a:cs typeface="Aptos" panose="020B0004020202020204" pitchFamily="34" charset="0"/>
                        </a:rPr>
                        <a:t>12.00 – 12.15</a:t>
                      </a:r>
                    </a:p>
                    <a:p>
                      <a:pPr marL="0" lvl="0" indent="0">
                        <a:lnSpc>
                          <a:spcPts val="1300"/>
                        </a:lnSpc>
                        <a:spcAft>
                          <a:spcPts val="1200"/>
                        </a:spcAft>
                        <a:buFont typeface="+mj-lt"/>
                        <a:buNone/>
                      </a:pPr>
                      <a:endParaRPr lang="nb-NO" sz="800">
                        <a:effectLst/>
                        <a:latin typeface="Georgia" panose="02040502050405020303" pitchFamily="18" charset="0"/>
                        <a:ea typeface="Aptos" panose="020B0004020202020204" pitchFamily="34" charset="0"/>
                        <a:cs typeface="Aptos" panose="020B0004020202020204" pitchFamily="34" charset="0"/>
                      </a:endParaRPr>
                    </a:p>
                  </a:txBody>
                  <a:tcPr marL="52857" marR="52857" marT="0" marB="0"/>
                </a:tc>
                <a:extLst>
                  <a:ext uri="{0D108BD9-81ED-4DB2-BD59-A6C34878D82A}">
                    <a16:rowId xmlns:a16="http://schemas.microsoft.com/office/drawing/2014/main" val="2781723815"/>
                  </a:ext>
                </a:extLst>
              </a:tr>
            </a:tbl>
          </a:graphicData>
        </a:graphic>
      </p:graphicFrame>
      <p:sp>
        <p:nvSpPr>
          <p:cNvPr id="2" name="Arrow: Right 1">
            <a:extLst>
              <a:ext uri="{FF2B5EF4-FFF2-40B4-BE49-F238E27FC236}">
                <a16:creationId xmlns:a16="http://schemas.microsoft.com/office/drawing/2014/main" id="{C49EF38B-DDAB-8E96-005A-8F7A5B3280F4}"/>
              </a:ext>
            </a:extLst>
          </p:cNvPr>
          <p:cNvSpPr/>
          <p:nvPr/>
        </p:nvSpPr>
        <p:spPr>
          <a:xfrm>
            <a:off x="308774" y="3955608"/>
            <a:ext cx="1823824" cy="6062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Enkel </a:t>
            </a:r>
            <a:r>
              <a:rPr lang="en-US" err="1"/>
              <a:t>lunsj</a:t>
            </a:r>
            <a:endParaRPr lang="en-US"/>
          </a:p>
        </p:txBody>
      </p:sp>
    </p:spTree>
    <p:extLst>
      <p:ext uri="{BB962C8B-B14F-4D97-AF65-F5344CB8AC3E}">
        <p14:creationId xmlns:p14="http://schemas.microsoft.com/office/powerpoint/2010/main" val="131893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FDE5357-8046-4F9F-B567-2E383EA2F601}"/>
              </a:ext>
            </a:extLst>
          </p:cNvPr>
          <p:cNvSpPr>
            <a:spLocks noGrp="1"/>
          </p:cNvSpPr>
          <p:nvPr>
            <p:ph type="title"/>
          </p:nvPr>
        </p:nvSpPr>
        <p:spPr/>
        <p:txBody>
          <a:bodyPr/>
          <a:lstStyle/>
          <a:p>
            <a:r>
              <a:rPr lang="nn-NO"/>
              <a:t>Spørsmål frå tillitsvalde og verneombod</a:t>
            </a:r>
          </a:p>
        </p:txBody>
      </p:sp>
      <p:sp>
        <p:nvSpPr>
          <p:cNvPr id="5" name="Plassholder for tekst 4">
            <a:extLst>
              <a:ext uri="{FF2B5EF4-FFF2-40B4-BE49-F238E27FC236}">
                <a16:creationId xmlns:a16="http://schemas.microsoft.com/office/drawing/2014/main" id="{943452CB-A2C8-4E29-B0A2-2EB1408F141D}"/>
              </a:ext>
            </a:extLst>
          </p:cNvPr>
          <p:cNvSpPr>
            <a:spLocks noGrp="1"/>
          </p:cNvSpPr>
          <p:nvPr>
            <p:ph type="body" sz="quarter" idx="10"/>
          </p:nvPr>
        </p:nvSpPr>
        <p:spPr/>
        <p:txBody>
          <a:bodyPr vert="horz" lIns="0" tIns="0" rIns="0" bIns="0" rtlCol="0" anchor="t">
            <a:normAutofit/>
          </a:bodyPr>
          <a:lstStyle/>
          <a:p>
            <a:r>
              <a:rPr lang="nn-NO">
                <a:latin typeface="Arial"/>
                <a:cs typeface="Arial"/>
              </a:rPr>
              <a:t>Saker meldt inn til møtet </a:t>
            </a:r>
            <a:endParaRPr lang="nn-NO"/>
          </a:p>
        </p:txBody>
      </p:sp>
    </p:spTree>
    <p:extLst>
      <p:ext uri="{BB962C8B-B14F-4D97-AF65-F5344CB8AC3E}">
        <p14:creationId xmlns:p14="http://schemas.microsoft.com/office/powerpoint/2010/main" val="3448420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D3C998-B46F-4B51-FB4D-407813114301}"/>
              </a:ext>
            </a:extLst>
          </p:cNvPr>
          <p:cNvSpPr>
            <a:spLocks noGrp="1"/>
          </p:cNvSpPr>
          <p:nvPr>
            <p:ph type="body" sz="half" idx="2"/>
          </p:nvPr>
        </p:nvSpPr>
        <p:spPr>
          <a:xfrm>
            <a:off x="556800" y="1383528"/>
            <a:ext cx="5256000" cy="4525142"/>
          </a:xfrm>
        </p:spPr>
        <p:txBody>
          <a:bodyPr/>
          <a:lstStyle/>
          <a:p>
            <a:endParaRPr lang="en-US"/>
          </a:p>
        </p:txBody>
      </p:sp>
      <p:sp>
        <p:nvSpPr>
          <p:cNvPr id="3" name="Title 2">
            <a:extLst>
              <a:ext uri="{FF2B5EF4-FFF2-40B4-BE49-F238E27FC236}">
                <a16:creationId xmlns:a16="http://schemas.microsoft.com/office/drawing/2014/main" id="{A00CDAB6-EBB1-68A7-C518-57E86B51B780}"/>
              </a:ext>
            </a:extLst>
          </p:cNvPr>
          <p:cNvSpPr>
            <a:spLocks noGrp="1"/>
          </p:cNvSpPr>
          <p:nvPr>
            <p:ph type="title"/>
          </p:nvPr>
        </p:nvSpPr>
        <p:spPr>
          <a:xfrm>
            <a:off x="558000" y="238540"/>
            <a:ext cx="5256000" cy="1144988"/>
          </a:xfrm>
        </p:spPr>
        <p:txBody>
          <a:bodyPr/>
          <a:lstStyle/>
          <a:p>
            <a:r>
              <a:rPr lang="en-US"/>
              <a:t>YTF v/Frank Christensen / Beate </a:t>
            </a:r>
            <a:r>
              <a:rPr lang="en-US" err="1"/>
              <a:t>Storsætre</a:t>
            </a:r>
            <a:endParaRPr lang="en-US"/>
          </a:p>
        </p:txBody>
      </p:sp>
      <p:pic>
        <p:nvPicPr>
          <p:cNvPr id="6" name="Bilde 5">
            <a:extLst>
              <a:ext uri="{FF2B5EF4-FFF2-40B4-BE49-F238E27FC236}">
                <a16:creationId xmlns:a16="http://schemas.microsoft.com/office/drawing/2014/main" id="{9273888B-758E-DA4B-0D30-F9F8A3D0774E}"/>
              </a:ext>
            </a:extLst>
          </p:cNvPr>
          <p:cNvPicPr>
            <a:picLocks noChangeAspect="1"/>
          </p:cNvPicPr>
          <p:nvPr/>
        </p:nvPicPr>
        <p:blipFill>
          <a:blip r:embed="rId2"/>
          <a:stretch>
            <a:fillRect/>
          </a:stretch>
        </p:blipFill>
        <p:spPr>
          <a:xfrm>
            <a:off x="98425" y="1195056"/>
            <a:ext cx="6279577" cy="4713351"/>
          </a:xfrm>
          <a:prstGeom prst="rect">
            <a:avLst/>
          </a:prstGeom>
        </p:spPr>
      </p:pic>
      <p:graphicFrame>
        <p:nvGraphicFramePr>
          <p:cNvPr id="8" name="Objekt 7">
            <a:extLst>
              <a:ext uri="{FF2B5EF4-FFF2-40B4-BE49-F238E27FC236}">
                <a16:creationId xmlns:a16="http://schemas.microsoft.com/office/drawing/2014/main" id="{9167FD97-70B9-AA18-C581-887B0853F7C7}"/>
              </a:ext>
            </a:extLst>
          </p:cNvPr>
          <p:cNvGraphicFramePr>
            <a:graphicFrameLocks noChangeAspect="1"/>
          </p:cNvGraphicFramePr>
          <p:nvPr>
            <p:extLst>
              <p:ext uri="{D42A27DB-BD31-4B8C-83A1-F6EECF244321}">
                <p14:modId xmlns:p14="http://schemas.microsoft.com/office/powerpoint/2010/main" val="2125744773"/>
              </p:ext>
            </p:extLst>
          </p:nvPr>
        </p:nvGraphicFramePr>
        <p:xfrm>
          <a:off x="3533775" y="1663700"/>
          <a:ext cx="1431925" cy="1009650"/>
        </p:xfrm>
        <a:graphic>
          <a:graphicData uri="http://schemas.openxmlformats.org/presentationml/2006/ole">
            <mc:AlternateContent xmlns:mc="http://schemas.openxmlformats.org/markup-compatibility/2006">
              <mc:Choice xmlns:v="urn:schemas-microsoft-com:vml" Requires="v">
                <p:oleObj name="Grensesnittobjekt for pakkeverktøy" showAsIcon="1" r:id="rId3" imgW="1062360" imgH="604800" progId="Package">
                  <p:embed/>
                </p:oleObj>
              </mc:Choice>
              <mc:Fallback>
                <p:oleObj name="Grensesnittobjekt for pakkeverktøy" showAsIcon="1" r:id="rId3" imgW="1062360" imgH="604800" progId="Package">
                  <p:embed/>
                  <p:pic>
                    <p:nvPicPr>
                      <p:cNvPr id="8" name="Objekt 7">
                        <a:extLst>
                          <a:ext uri="{FF2B5EF4-FFF2-40B4-BE49-F238E27FC236}">
                            <a16:creationId xmlns:a16="http://schemas.microsoft.com/office/drawing/2014/main" id="{9167FD97-70B9-AA18-C581-887B0853F7C7}"/>
                          </a:ext>
                        </a:extLst>
                      </p:cNvPr>
                      <p:cNvPicPr/>
                      <p:nvPr/>
                    </p:nvPicPr>
                    <p:blipFill>
                      <a:blip r:embed="rId4"/>
                      <a:stretch>
                        <a:fillRect/>
                      </a:stretch>
                    </p:blipFill>
                    <p:spPr>
                      <a:xfrm>
                        <a:off x="3533775" y="1663700"/>
                        <a:ext cx="1431925" cy="1009650"/>
                      </a:xfrm>
                      <a:prstGeom prst="rect">
                        <a:avLst/>
                      </a:prstGeom>
                    </p:spPr>
                  </p:pic>
                </p:oleObj>
              </mc:Fallback>
            </mc:AlternateContent>
          </a:graphicData>
        </a:graphic>
      </p:graphicFrame>
    </p:spTree>
    <p:extLst>
      <p:ext uri="{BB962C8B-B14F-4D97-AF65-F5344CB8AC3E}">
        <p14:creationId xmlns:p14="http://schemas.microsoft.com/office/powerpoint/2010/main" val="387327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EABB28-B9B8-1545-9444-55C952306C54}"/>
              </a:ext>
            </a:extLst>
          </p:cNvPr>
          <p:cNvSpPr>
            <a:spLocks noGrp="1"/>
          </p:cNvSpPr>
          <p:nvPr>
            <p:ph type="title"/>
          </p:nvPr>
        </p:nvSpPr>
        <p:spPr/>
        <p:txBody>
          <a:bodyPr>
            <a:normAutofit fontScale="90000"/>
          </a:bodyPr>
          <a:lstStyle/>
          <a:p>
            <a:r>
              <a:rPr lang="nb-NO" sz="2200"/>
              <a:t>Status </a:t>
            </a:r>
            <a:r>
              <a:rPr lang="nb-NO" sz="2200" err="1"/>
              <a:t>bussanbod</a:t>
            </a:r>
            <a:r>
              <a:rPr lang="nb-NO" sz="2200"/>
              <a:t> </a:t>
            </a:r>
            <a:br>
              <a:rPr lang="nb-NO"/>
            </a:br>
            <a:endParaRPr lang="nb-NO"/>
          </a:p>
        </p:txBody>
      </p:sp>
      <p:sp>
        <p:nvSpPr>
          <p:cNvPr id="5" name="Plassholder for tekst 4">
            <a:extLst>
              <a:ext uri="{FF2B5EF4-FFF2-40B4-BE49-F238E27FC236}">
                <a16:creationId xmlns:a16="http://schemas.microsoft.com/office/drawing/2014/main" id="{96C5CDEB-783F-624C-78BD-66A0EF0A4BB5}"/>
              </a:ext>
            </a:extLst>
          </p:cNvPr>
          <p:cNvSpPr>
            <a:spLocks noGrp="1"/>
          </p:cNvSpPr>
          <p:nvPr>
            <p:ph type="body" sz="quarter" idx="10"/>
          </p:nvPr>
        </p:nvSpPr>
        <p:spPr/>
        <p:txBody>
          <a:bodyPr/>
          <a:lstStyle/>
          <a:p>
            <a:endParaRPr lang="nb-NO"/>
          </a:p>
        </p:txBody>
      </p:sp>
    </p:spTree>
    <p:extLst>
      <p:ext uri="{BB962C8B-B14F-4D97-AF65-F5344CB8AC3E}">
        <p14:creationId xmlns:p14="http://schemas.microsoft.com/office/powerpoint/2010/main" val="3842834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3D7D3A25-5B6F-BEB6-E9EB-BCC7745165D3}"/>
              </a:ext>
            </a:extLst>
          </p:cNvPr>
          <p:cNvSpPr>
            <a:spLocks noGrp="1"/>
          </p:cNvSpPr>
          <p:nvPr>
            <p:ph type="title"/>
          </p:nvPr>
        </p:nvSpPr>
        <p:spPr/>
        <p:txBody>
          <a:bodyPr/>
          <a:lstStyle/>
          <a:p>
            <a:r>
              <a:rPr lang="nb-NO"/>
              <a:t>Status </a:t>
            </a:r>
            <a:r>
              <a:rPr lang="nb-NO" err="1"/>
              <a:t>bussanbod</a:t>
            </a:r>
            <a:r>
              <a:rPr lang="nb-NO"/>
              <a:t> pr september 2025</a:t>
            </a:r>
          </a:p>
        </p:txBody>
      </p:sp>
      <p:sp>
        <p:nvSpPr>
          <p:cNvPr id="4" name="Plassholder for tekst 3">
            <a:extLst>
              <a:ext uri="{FF2B5EF4-FFF2-40B4-BE49-F238E27FC236}">
                <a16:creationId xmlns:a16="http://schemas.microsoft.com/office/drawing/2014/main" id="{84C23CC5-905A-7CF3-5510-389985EC670A}"/>
              </a:ext>
            </a:extLst>
          </p:cNvPr>
          <p:cNvSpPr>
            <a:spLocks noGrp="1"/>
          </p:cNvSpPr>
          <p:nvPr>
            <p:ph type="body" sz="quarter" idx="10"/>
          </p:nvPr>
        </p:nvSpPr>
        <p:spPr/>
        <p:txBody>
          <a:bodyPr>
            <a:normAutofit/>
          </a:bodyPr>
          <a:lstStyle/>
          <a:p>
            <a:pPr marL="285750" indent="-285750">
              <a:buFont typeface="Arial" panose="020B0604020202020204" pitchFamily="34" charset="0"/>
              <a:buChar char="•"/>
            </a:pPr>
            <a:r>
              <a:rPr lang="nb-NO" b="1" err="1"/>
              <a:t>Bussanbod</a:t>
            </a:r>
            <a:r>
              <a:rPr lang="nb-NO" b="1"/>
              <a:t> 2026 (Sunnfjord, Sogn og Sunnhordland)</a:t>
            </a:r>
          </a:p>
          <a:p>
            <a:pPr marL="645160" lvl="1" indent="-285750"/>
            <a:r>
              <a:rPr lang="nb-NO" err="1"/>
              <a:t>Kontraktar</a:t>
            </a:r>
            <a:r>
              <a:rPr lang="nb-NO"/>
              <a:t> inngått og implementeringsprosjekt starta opp</a:t>
            </a:r>
          </a:p>
          <a:p>
            <a:pPr marL="718820" lvl="1" indent="0">
              <a:buNone/>
            </a:pPr>
            <a:endParaRPr lang="nb-NO"/>
          </a:p>
          <a:p>
            <a:pPr marL="285750" indent="-285750">
              <a:buFont typeface="Arial" panose="020B0604020202020204" pitchFamily="34" charset="0"/>
              <a:buChar char="•"/>
            </a:pPr>
            <a:r>
              <a:rPr lang="nb-NO" b="1" err="1"/>
              <a:t>Busanbod</a:t>
            </a:r>
            <a:r>
              <a:rPr lang="nb-NO" b="1"/>
              <a:t> Nordhordland 2027</a:t>
            </a:r>
          </a:p>
          <a:p>
            <a:pPr marL="645160" lvl="1" indent="-285750"/>
            <a:r>
              <a:rPr lang="nb-NO"/>
              <a:t>Politisk sak om konkurransegrunnlaget i september 2025</a:t>
            </a:r>
          </a:p>
          <a:p>
            <a:pPr marL="645160" lvl="1" indent="-285750"/>
            <a:r>
              <a:rPr lang="nb-NO"/>
              <a:t>Konkurransegrunnlag på </a:t>
            </a:r>
            <a:r>
              <a:rPr lang="nb-NO" err="1"/>
              <a:t>høyring</a:t>
            </a:r>
            <a:r>
              <a:rPr lang="nb-NO"/>
              <a:t> før kunngjering</a:t>
            </a:r>
          </a:p>
          <a:p>
            <a:pPr marL="719455" lvl="2" indent="0">
              <a:buNone/>
            </a:pPr>
            <a:endParaRPr lang="nb-NO"/>
          </a:p>
          <a:p>
            <a:pPr marL="285750" indent="-285750">
              <a:buFont typeface="Arial" panose="020B0604020202020204" pitchFamily="34" charset="0"/>
              <a:buChar char="•"/>
            </a:pPr>
            <a:r>
              <a:rPr lang="nb-NO" b="1" err="1"/>
              <a:t>Bussanbod</a:t>
            </a:r>
            <a:r>
              <a:rPr lang="nb-NO" b="1"/>
              <a:t> Bergen (Bergen nord, Bergen sentrum, Bergen sør og Vest)</a:t>
            </a:r>
          </a:p>
          <a:p>
            <a:pPr marL="645160" lvl="1" indent="-285750"/>
            <a:r>
              <a:rPr lang="nb-NO"/>
              <a:t>Avklaring av strategiske </a:t>
            </a:r>
            <a:r>
              <a:rPr lang="nb-NO" err="1"/>
              <a:t>føringar</a:t>
            </a:r>
            <a:r>
              <a:rPr lang="nb-NO"/>
              <a:t> for framtidige </a:t>
            </a:r>
            <a:r>
              <a:rPr lang="nb-NO" err="1"/>
              <a:t>kontraktar</a:t>
            </a:r>
            <a:r>
              <a:rPr lang="nb-NO"/>
              <a:t> starta</a:t>
            </a:r>
          </a:p>
          <a:p>
            <a:pPr marL="645160" lvl="1" indent="-285750"/>
            <a:r>
              <a:rPr lang="nb-NO">
                <a:solidFill>
                  <a:srgbClr val="FF0000"/>
                </a:solidFill>
              </a:rPr>
              <a:t>Intet nytt </a:t>
            </a:r>
            <a:r>
              <a:rPr lang="nb-NO" err="1">
                <a:solidFill>
                  <a:srgbClr val="FF0000"/>
                </a:solidFill>
              </a:rPr>
              <a:t>sidan</a:t>
            </a:r>
            <a:r>
              <a:rPr lang="nb-NO">
                <a:solidFill>
                  <a:srgbClr val="FF0000"/>
                </a:solidFill>
              </a:rPr>
              <a:t> forrige møte</a:t>
            </a:r>
          </a:p>
        </p:txBody>
      </p:sp>
    </p:spTree>
    <p:extLst>
      <p:ext uri="{BB962C8B-B14F-4D97-AF65-F5344CB8AC3E}">
        <p14:creationId xmlns:p14="http://schemas.microsoft.com/office/powerpoint/2010/main" val="69023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A1C212A-2416-4461-BFF8-F3F9C30CD65D}"/>
              </a:ext>
            </a:extLst>
          </p:cNvPr>
          <p:cNvSpPr>
            <a:spLocks noGrp="1"/>
          </p:cNvSpPr>
          <p:nvPr>
            <p:ph type="title"/>
          </p:nvPr>
        </p:nvSpPr>
        <p:spPr/>
        <p:txBody>
          <a:bodyPr anchor="t">
            <a:normAutofit/>
          </a:bodyPr>
          <a:lstStyle/>
          <a:p>
            <a:r>
              <a:rPr lang="nb-NO" err="1">
                <a:latin typeface="Arial"/>
                <a:cs typeface="Arial"/>
              </a:rPr>
              <a:t>Planlagde</a:t>
            </a:r>
            <a:r>
              <a:rPr lang="nb-NO">
                <a:latin typeface="Arial"/>
                <a:cs typeface="Arial"/>
              </a:rPr>
              <a:t> møter – årsplan 2025/2026</a:t>
            </a:r>
            <a:endParaRPr lang="nn-NO"/>
          </a:p>
        </p:txBody>
      </p:sp>
      <p:sp>
        <p:nvSpPr>
          <p:cNvPr id="3" name="Plassholder for tekst 2">
            <a:extLst>
              <a:ext uri="{FF2B5EF4-FFF2-40B4-BE49-F238E27FC236}">
                <a16:creationId xmlns:a16="http://schemas.microsoft.com/office/drawing/2014/main" id="{3660439A-A87A-EF01-7158-8D37C2EB53E7}"/>
              </a:ext>
            </a:extLst>
          </p:cNvPr>
          <p:cNvSpPr>
            <a:spLocks noGrp="1"/>
          </p:cNvSpPr>
          <p:nvPr>
            <p:ph type="body" sz="quarter" idx="10"/>
          </p:nvPr>
        </p:nvSpPr>
        <p:spPr/>
        <p:txBody>
          <a:bodyPr/>
          <a:lstStyle/>
          <a:p>
            <a:endParaRPr lang="nb-NO"/>
          </a:p>
        </p:txBody>
      </p:sp>
    </p:spTree>
    <p:extLst>
      <p:ext uri="{BB962C8B-B14F-4D97-AF65-F5344CB8AC3E}">
        <p14:creationId xmlns:p14="http://schemas.microsoft.com/office/powerpoint/2010/main" val="1176852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1A77FFE8-DB64-4016-8E1D-7DC1E3407FE7}"/>
              </a:ext>
            </a:extLst>
          </p:cNvPr>
          <p:cNvSpPr>
            <a:spLocks noGrp="1"/>
          </p:cNvSpPr>
          <p:nvPr>
            <p:ph type="title"/>
          </p:nvPr>
        </p:nvSpPr>
        <p:spPr/>
        <p:txBody>
          <a:bodyPr/>
          <a:lstStyle/>
          <a:p>
            <a:r>
              <a:rPr lang="nb-NO"/>
              <a:t>Årsplan  - Dialogforum buss </a:t>
            </a:r>
            <a:r>
              <a:rPr lang="nb-NO" err="1"/>
              <a:t>Vestland</a:t>
            </a:r>
            <a:r>
              <a:rPr lang="nb-NO"/>
              <a:t> 2025/2026</a:t>
            </a:r>
          </a:p>
        </p:txBody>
      </p:sp>
      <p:sp>
        <p:nvSpPr>
          <p:cNvPr id="2" name="Plassholder for tekst 1">
            <a:extLst>
              <a:ext uri="{FF2B5EF4-FFF2-40B4-BE49-F238E27FC236}">
                <a16:creationId xmlns:a16="http://schemas.microsoft.com/office/drawing/2014/main" id="{D3911065-73FE-AFCD-3F86-7F3F5A88B889}"/>
              </a:ext>
            </a:extLst>
          </p:cNvPr>
          <p:cNvSpPr>
            <a:spLocks noGrp="1"/>
          </p:cNvSpPr>
          <p:nvPr>
            <p:ph type="body" sz="quarter" idx="10"/>
          </p:nvPr>
        </p:nvSpPr>
        <p:spPr/>
        <p:txBody>
          <a:bodyPr/>
          <a:lstStyle/>
          <a:p>
            <a:endParaRPr lang="nb-NO"/>
          </a:p>
        </p:txBody>
      </p:sp>
      <p:graphicFrame>
        <p:nvGraphicFramePr>
          <p:cNvPr id="4" name="Tabell 3">
            <a:extLst>
              <a:ext uri="{FF2B5EF4-FFF2-40B4-BE49-F238E27FC236}">
                <a16:creationId xmlns:a16="http://schemas.microsoft.com/office/drawing/2014/main" id="{85CAED9D-E5B2-84F6-83BC-B62127DD7349}"/>
              </a:ext>
            </a:extLst>
          </p:cNvPr>
          <p:cNvGraphicFramePr>
            <a:graphicFrameLocks noGrp="1"/>
          </p:cNvGraphicFramePr>
          <p:nvPr>
            <p:extLst>
              <p:ext uri="{D42A27DB-BD31-4B8C-83A1-F6EECF244321}">
                <p14:modId xmlns:p14="http://schemas.microsoft.com/office/powerpoint/2010/main" val="2632361766"/>
              </p:ext>
            </p:extLst>
          </p:nvPr>
        </p:nvGraphicFramePr>
        <p:xfrm>
          <a:off x="556800" y="1807201"/>
          <a:ext cx="11631061" cy="3364398"/>
        </p:xfrm>
        <a:graphic>
          <a:graphicData uri="http://schemas.openxmlformats.org/drawingml/2006/table">
            <a:tbl>
              <a:tblPr/>
              <a:tblGrid>
                <a:gridCol w="2945530">
                  <a:extLst>
                    <a:ext uri="{9D8B030D-6E8A-4147-A177-3AD203B41FA5}">
                      <a16:colId xmlns:a16="http://schemas.microsoft.com/office/drawing/2014/main" val="1476783552"/>
                    </a:ext>
                  </a:extLst>
                </a:gridCol>
                <a:gridCol w="4720398">
                  <a:extLst>
                    <a:ext uri="{9D8B030D-6E8A-4147-A177-3AD203B41FA5}">
                      <a16:colId xmlns:a16="http://schemas.microsoft.com/office/drawing/2014/main" val="674710824"/>
                    </a:ext>
                  </a:extLst>
                </a:gridCol>
                <a:gridCol w="3965133">
                  <a:extLst>
                    <a:ext uri="{9D8B030D-6E8A-4147-A177-3AD203B41FA5}">
                      <a16:colId xmlns:a16="http://schemas.microsoft.com/office/drawing/2014/main" val="4000564463"/>
                    </a:ext>
                  </a:extLst>
                </a:gridCol>
              </a:tblGrid>
              <a:tr h="786888">
                <a:tc>
                  <a:txBody>
                    <a:bodyPr/>
                    <a:lstStyle/>
                    <a:p>
                      <a:pPr fontAlgn="ctr"/>
                      <a:endParaRPr lang="nb-NO" sz="2400">
                        <a:effectLst/>
                      </a:endParaRPr>
                    </a:p>
                    <a:p>
                      <a:pPr algn="l" rtl="0" fontAlgn="base"/>
                      <a:r>
                        <a:rPr lang="nb-NO" sz="2400" b="1" i="0">
                          <a:effectLst/>
                          <a:latin typeface="Arial"/>
                        </a:rPr>
                        <a:t>Kvartal</a:t>
                      </a:r>
                      <a:r>
                        <a:rPr lang="nb-NO" sz="2400" b="1" i="0">
                          <a:solidFill>
                            <a:srgbClr val="0078D4"/>
                          </a:solidFill>
                          <a:effectLst/>
                          <a:latin typeface="Arial"/>
                        </a:rPr>
                        <a:t>  </a:t>
                      </a:r>
                      <a:r>
                        <a:rPr lang="nb-NO" sz="2400" b="1" i="0">
                          <a:solidFill>
                            <a:schemeClr val="tx1"/>
                          </a:solidFill>
                          <a:effectLst/>
                          <a:latin typeface="Arial"/>
                        </a:rPr>
                        <a:t>/ År</a:t>
                      </a:r>
                    </a:p>
                  </a:txBody>
                  <a:tcPr marL="100584" marR="10058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fontAlgn="ctr"/>
                      <a:endParaRPr lang="nb-NO" sz="2400">
                        <a:effectLst/>
                      </a:endParaRPr>
                    </a:p>
                    <a:p>
                      <a:pPr algn="l" rtl="0" fontAlgn="base"/>
                      <a:r>
                        <a:rPr lang="nb-NO" sz="2400" b="1" i="0">
                          <a:effectLst/>
                          <a:latin typeface="Arial"/>
                        </a:rPr>
                        <a:t>Dato</a:t>
                      </a:r>
                      <a:r>
                        <a:rPr lang="nb-NO" sz="2400" b="0" i="0">
                          <a:solidFill>
                            <a:srgbClr val="0078D4"/>
                          </a:solidFill>
                          <a:effectLst/>
                          <a:latin typeface="Arial"/>
                        </a:rPr>
                        <a:t>  </a:t>
                      </a:r>
                      <a:endParaRPr lang="nb-NO" sz="2400" b="0" i="0">
                        <a:effectLst/>
                        <a:latin typeface="Arial"/>
                      </a:endParaRPr>
                    </a:p>
                  </a:txBody>
                  <a:tcPr marL="100584" marR="10058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fontAlgn="ctr"/>
                      <a:endParaRPr lang="nb-NO" sz="2400">
                        <a:effectLst/>
                      </a:endParaRPr>
                    </a:p>
                    <a:p>
                      <a:pPr algn="l" rtl="0" fontAlgn="base"/>
                      <a:r>
                        <a:rPr lang="nb-NO" sz="2400" b="1" i="0">
                          <a:effectLst/>
                          <a:latin typeface="Arial"/>
                        </a:rPr>
                        <a:t>Klokkeslett</a:t>
                      </a:r>
                      <a:r>
                        <a:rPr lang="nb-NO" sz="2400" b="0" i="0">
                          <a:solidFill>
                            <a:srgbClr val="0078D4"/>
                          </a:solidFill>
                          <a:effectLst/>
                          <a:latin typeface="Arial"/>
                        </a:rPr>
                        <a:t>  </a:t>
                      </a:r>
                      <a:endParaRPr lang="nb-NO" sz="2400" b="0" i="0">
                        <a:effectLst/>
                        <a:latin typeface="Arial"/>
                      </a:endParaRPr>
                    </a:p>
                  </a:txBody>
                  <a:tcPr marL="100584" marR="10058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1532316105"/>
                  </a:ext>
                </a:extLst>
              </a:tr>
              <a:tr h="2541438">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b-NO" sz="2400" b="0" i="0">
                          <a:effectLst/>
                          <a:latin typeface="Arial"/>
                        </a:rPr>
                        <a:t>4. kvartal</a:t>
                      </a:r>
                      <a:r>
                        <a:rPr lang="nb-NO" sz="2400" b="0" i="0">
                          <a:solidFill>
                            <a:srgbClr val="0078D4"/>
                          </a:solidFill>
                          <a:effectLst/>
                          <a:latin typeface="Arial"/>
                        </a:rPr>
                        <a:t>  </a:t>
                      </a:r>
                      <a:r>
                        <a:rPr lang="nb-NO" sz="2400" b="0" i="0">
                          <a:solidFill>
                            <a:schemeClr val="tx1"/>
                          </a:solidFill>
                          <a:effectLst/>
                          <a:latin typeface="Arial"/>
                        </a:rPr>
                        <a:t>2025</a:t>
                      </a:r>
                    </a:p>
                    <a:p>
                      <a:pPr lvl="0" algn="l">
                        <a:buNone/>
                      </a:pPr>
                      <a:endParaRPr lang="nb-NO" sz="2400" b="0" i="0" u="none" strike="noStrike" noProof="0">
                        <a:solidFill>
                          <a:srgbClr val="000000"/>
                        </a:solidFill>
                        <a:effectLst/>
                        <a:latin typeface="Arial"/>
                      </a:endParaRPr>
                    </a:p>
                    <a:p>
                      <a:pPr lvl="0" algn="l">
                        <a:buNone/>
                      </a:pPr>
                      <a:r>
                        <a:rPr lang="nb-NO" sz="2400" b="0" i="0" u="none" strike="noStrike" noProof="0">
                          <a:solidFill>
                            <a:srgbClr val="000000"/>
                          </a:solidFill>
                          <a:effectLst/>
                          <a:latin typeface="Arial"/>
                        </a:rPr>
                        <a:t>1. kvartal</a:t>
                      </a:r>
                      <a:r>
                        <a:rPr lang="nb-NO" sz="2400" b="0" i="0" u="none" strike="noStrike" noProof="0">
                          <a:solidFill>
                            <a:srgbClr val="0078D4"/>
                          </a:solidFill>
                          <a:effectLst/>
                          <a:latin typeface="Arial"/>
                        </a:rPr>
                        <a:t> </a:t>
                      </a:r>
                      <a:r>
                        <a:rPr lang="nb-NO" sz="2400" b="0" i="0" u="none" strike="noStrike" noProof="0">
                          <a:solidFill>
                            <a:schemeClr val="tx1"/>
                          </a:solidFill>
                          <a:effectLst/>
                          <a:latin typeface="Arial"/>
                        </a:rPr>
                        <a:t> 2026</a:t>
                      </a:r>
                      <a:endParaRPr lang="nb-NO"/>
                    </a:p>
                    <a:p>
                      <a:pPr lvl="0" algn="l">
                        <a:buNone/>
                      </a:pPr>
                      <a:r>
                        <a:rPr lang="nb-NO" sz="2400" b="0" i="0" u="none" strike="noStrike" noProof="0">
                          <a:solidFill>
                            <a:srgbClr val="000000"/>
                          </a:solidFill>
                          <a:effectLst/>
                          <a:latin typeface="Arial"/>
                        </a:rPr>
                        <a:t>2. kvartal</a:t>
                      </a:r>
                      <a:r>
                        <a:rPr lang="nb-NO" sz="2400" b="0" i="0" u="none" strike="noStrike" noProof="0">
                          <a:solidFill>
                            <a:srgbClr val="0078D4"/>
                          </a:solidFill>
                          <a:effectLst/>
                          <a:latin typeface="Arial"/>
                        </a:rPr>
                        <a:t> </a:t>
                      </a:r>
                      <a:r>
                        <a:rPr lang="nb-NO" sz="2400" b="0" i="0" u="none" strike="noStrike" noProof="0">
                          <a:solidFill>
                            <a:schemeClr val="tx1"/>
                          </a:solidFill>
                          <a:effectLst/>
                          <a:latin typeface="Arial"/>
                        </a:rPr>
                        <a:t> 2026</a:t>
                      </a:r>
                    </a:p>
                    <a:p>
                      <a:pPr lvl="0" algn="l">
                        <a:buNone/>
                      </a:pPr>
                      <a:r>
                        <a:rPr lang="nb-NO" sz="2400" b="0" i="0" u="none" strike="noStrike" noProof="0">
                          <a:solidFill>
                            <a:srgbClr val="000000"/>
                          </a:solidFill>
                          <a:effectLst/>
                          <a:latin typeface="Arial"/>
                        </a:rPr>
                        <a:t>3. kvartal</a:t>
                      </a:r>
                      <a:r>
                        <a:rPr lang="nb-NO" sz="2400" b="0" i="0" u="none" strike="noStrike" noProof="0">
                          <a:solidFill>
                            <a:srgbClr val="0078D4"/>
                          </a:solidFill>
                          <a:effectLst/>
                          <a:latin typeface="Arial"/>
                        </a:rPr>
                        <a:t> </a:t>
                      </a:r>
                      <a:r>
                        <a:rPr lang="nb-NO" sz="2400" b="0" i="0" u="none" strike="noStrike" noProof="0">
                          <a:solidFill>
                            <a:schemeClr val="tx1"/>
                          </a:solidFill>
                          <a:effectLst/>
                          <a:latin typeface="Arial"/>
                        </a:rPr>
                        <a:t> 2026</a:t>
                      </a:r>
                    </a:p>
                    <a:p>
                      <a:pPr lvl="0" algn="l">
                        <a:buNone/>
                      </a:pPr>
                      <a:r>
                        <a:rPr lang="nb-NO" sz="2400" b="0" i="0" u="none" strike="noStrike" noProof="0">
                          <a:solidFill>
                            <a:srgbClr val="000000"/>
                          </a:solidFill>
                          <a:effectLst/>
                          <a:latin typeface="Arial"/>
                        </a:rPr>
                        <a:t>4. kvartal</a:t>
                      </a:r>
                      <a:r>
                        <a:rPr lang="nb-NO" sz="2400" b="0" i="0" u="none" strike="noStrike" noProof="0">
                          <a:solidFill>
                            <a:srgbClr val="0078D4"/>
                          </a:solidFill>
                          <a:effectLst/>
                          <a:latin typeface="Arial"/>
                        </a:rPr>
                        <a:t> </a:t>
                      </a:r>
                      <a:r>
                        <a:rPr lang="nb-NO" sz="2400" b="0" i="0" u="none" strike="noStrike" noProof="0">
                          <a:solidFill>
                            <a:schemeClr val="tx1"/>
                          </a:solidFill>
                          <a:effectLst/>
                          <a:latin typeface="Arial"/>
                        </a:rPr>
                        <a:t> 2026</a:t>
                      </a:r>
                      <a:endParaRPr lang="nb-NO"/>
                    </a:p>
                  </a:txBody>
                  <a:tcPr marL="100584" marR="10058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b-NO" sz="2400" b="0" i="0">
                          <a:effectLst/>
                          <a:latin typeface="Arial"/>
                        </a:rPr>
                        <a:t>Tirsdag 11</a:t>
                      </a:r>
                      <a:r>
                        <a:rPr lang="nb-NO" sz="2400" b="0" i="0">
                          <a:solidFill>
                            <a:schemeClr val="tx1"/>
                          </a:solidFill>
                          <a:effectLst/>
                          <a:latin typeface="Arial"/>
                        </a:rPr>
                        <a:t>/11-25</a:t>
                      </a:r>
                    </a:p>
                    <a:p>
                      <a:pPr lvl="0" algn="l">
                        <a:buNone/>
                      </a:pPr>
                      <a:endParaRPr lang="nb-NO" sz="2400" b="0" i="0" u="none" strike="noStrike" noProof="0">
                        <a:solidFill>
                          <a:srgbClr val="000000"/>
                        </a:solidFill>
                        <a:effectLst/>
                        <a:latin typeface="Arial"/>
                      </a:endParaRPr>
                    </a:p>
                    <a:p>
                      <a:pPr lvl="0" algn="l">
                        <a:buNone/>
                      </a:pPr>
                      <a:r>
                        <a:rPr lang="nb-NO" sz="2400" b="0" i="0" u="none" strike="noStrike" noProof="0">
                          <a:solidFill>
                            <a:srgbClr val="000000"/>
                          </a:solidFill>
                          <a:effectLst/>
                          <a:latin typeface="Arial"/>
                        </a:rPr>
                        <a:t>Tirsdag 17</a:t>
                      </a:r>
                      <a:r>
                        <a:rPr lang="nb-NO" sz="2400" b="0" i="0" u="none" strike="noStrike" noProof="0">
                          <a:solidFill>
                            <a:schemeClr val="tx1"/>
                          </a:solidFill>
                          <a:effectLst/>
                          <a:latin typeface="Arial"/>
                        </a:rPr>
                        <a:t>/02-26</a:t>
                      </a:r>
                      <a:endParaRPr lang="nb-NO"/>
                    </a:p>
                    <a:p>
                      <a:pPr lvl="0" algn="l">
                        <a:buNone/>
                      </a:pPr>
                      <a:r>
                        <a:rPr lang="nb-NO" sz="2400" b="0" i="0" u="none" strike="noStrike" noProof="0">
                          <a:solidFill>
                            <a:srgbClr val="000000"/>
                          </a:solidFill>
                          <a:effectLst/>
                          <a:latin typeface="Arial"/>
                        </a:rPr>
                        <a:t>Tirsdag 26</a:t>
                      </a:r>
                      <a:r>
                        <a:rPr lang="nb-NO" sz="2400" b="0" i="0" u="none" strike="noStrike" noProof="0">
                          <a:solidFill>
                            <a:schemeClr val="tx1"/>
                          </a:solidFill>
                          <a:effectLst/>
                          <a:latin typeface="Arial"/>
                        </a:rPr>
                        <a:t>/05-26</a:t>
                      </a:r>
                    </a:p>
                    <a:p>
                      <a:pPr lvl="0" algn="l">
                        <a:buNone/>
                      </a:pPr>
                      <a:r>
                        <a:rPr lang="nb-NO" sz="2400" b="0" i="0" u="none" strike="noStrike" noProof="0">
                          <a:solidFill>
                            <a:srgbClr val="000000"/>
                          </a:solidFill>
                          <a:effectLst/>
                          <a:latin typeface="Arial"/>
                        </a:rPr>
                        <a:t>Tirsdag 15</a:t>
                      </a:r>
                      <a:r>
                        <a:rPr lang="nb-NO" sz="2400" b="0" i="0" u="none" strike="noStrike" noProof="0">
                          <a:solidFill>
                            <a:schemeClr val="tx1"/>
                          </a:solidFill>
                          <a:effectLst/>
                          <a:latin typeface="Arial"/>
                        </a:rPr>
                        <a:t>/09-26</a:t>
                      </a:r>
                    </a:p>
                    <a:p>
                      <a:pPr lvl="0" algn="l">
                        <a:buNone/>
                      </a:pPr>
                      <a:r>
                        <a:rPr lang="nb-NO" sz="2400" b="0" i="0" u="none" strike="noStrike" noProof="0">
                          <a:solidFill>
                            <a:srgbClr val="000000"/>
                          </a:solidFill>
                          <a:effectLst/>
                          <a:latin typeface="Arial"/>
                        </a:rPr>
                        <a:t>Tirsdag 24</a:t>
                      </a:r>
                      <a:r>
                        <a:rPr lang="nb-NO" sz="2400" b="0" i="0" u="none" strike="noStrike" noProof="0">
                          <a:solidFill>
                            <a:schemeClr val="tx1"/>
                          </a:solidFill>
                          <a:effectLst/>
                          <a:latin typeface="Arial"/>
                        </a:rPr>
                        <a:t>/11-26</a:t>
                      </a:r>
                      <a:endParaRPr lang="nb-NO"/>
                    </a:p>
                  </a:txBody>
                  <a:tcPr marL="100584" marR="10058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eaLnBrk="1" fontAlgn="base" latinLnBrk="0" hangingPunct="1">
                        <a:lnSpc>
                          <a:spcPct val="100000"/>
                        </a:lnSpc>
                        <a:spcBef>
                          <a:spcPts val="0"/>
                        </a:spcBef>
                        <a:spcAft>
                          <a:spcPts val="0"/>
                        </a:spcAft>
                        <a:buClrTx/>
                        <a:buSzTx/>
                        <a:buFontTx/>
                        <a:buNone/>
                      </a:pPr>
                      <a:r>
                        <a:rPr lang="nb-NO" sz="2400" b="0" i="0">
                          <a:effectLst/>
                          <a:latin typeface="Arial"/>
                        </a:rPr>
                        <a:t>10.00 – 13.00</a:t>
                      </a:r>
                      <a:r>
                        <a:rPr lang="nb-NO" sz="2400" b="0" i="0">
                          <a:solidFill>
                            <a:srgbClr val="0078D4"/>
                          </a:solidFill>
                          <a:effectLst/>
                          <a:latin typeface="Arial"/>
                        </a:rPr>
                        <a:t> </a:t>
                      </a:r>
                    </a:p>
                    <a:p>
                      <a:pPr marL="0" marR="0" lvl="0" indent="0" algn="l">
                        <a:lnSpc>
                          <a:spcPct val="100000"/>
                        </a:lnSpc>
                        <a:spcBef>
                          <a:spcPts val="0"/>
                        </a:spcBef>
                        <a:spcAft>
                          <a:spcPts val="0"/>
                        </a:spcAft>
                        <a:buNone/>
                      </a:pPr>
                      <a:endParaRPr lang="nb-NO" sz="2400" b="0" i="0" u="none" strike="noStrike" noProof="0">
                        <a:solidFill>
                          <a:srgbClr val="000000"/>
                        </a:solidFill>
                        <a:latin typeface="Arial"/>
                      </a:endParaRPr>
                    </a:p>
                    <a:p>
                      <a:pPr marL="0" marR="0" lvl="0" indent="0" algn="l">
                        <a:lnSpc>
                          <a:spcPct val="100000"/>
                        </a:lnSpc>
                        <a:spcBef>
                          <a:spcPts val="0"/>
                        </a:spcBef>
                        <a:spcAft>
                          <a:spcPts val="0"/>
                        </a:spcAft>
                        <a:buNone/>
                      </a:pPr>
                      <a:r>
                        <a:rPr lang="nb-NO" sz="2400" b="0" i="0" u="none" strike="noStrike" noProof="0">
                          <a:solidFill>
                            <a:srgbClr val="000000"/>
                          </a:solidFill>
                          <a:latin typeface="Arial"/>
                        </a:rPr>
                        <a:t>10.00 – 13.00</a:t>
                      </a:r>
                      <a:r>
                        <a:rPr lang="nb-NO" sz="2400" b="0" i="0" u="none" strike="noStrike" noProof="0">
                          <a:solidFill>
                            <a:srgbClr val="0078D4"/>
                          </a:solidFill>
                          <a:latin typeface="Arial"/>
                        </a:rPr>
                        <a:t> </a:t>
                      </a:r>
                      <a:endParaRPr lang="nb-NO"/>
                    </a:p>
                    <a:p>
                      <a:pPr marL="0" marR="0" lvl="0" indent="0" algn="l">
                        <a:lnSpc>
                          <a:spcPct val="100000"/>
                        </a:lnSpc>
                        <a:spcBef>
                          <a:spcPts val="0"/>
                        </a:spcBef>
                        <a:spcAft>
                          <a:spcPts val="0"/>
                        </a:spcAft>
                        <a:buNone/>
                      </a:pPr>
                      <a:r>
                        <a:rPr lang="nb-NO" sz="2400" b="0" i="0" u="none" strike="noStrike" noProof="0">
                          <a:solidFill>
                            <a:srgbClr val="000000"/>
                          </a:solidFill>
                          <a:effectLst/>
                          <a:latin typeface="Arial"/>
                        </a:rPr>
                        <a:t>10.00 – 13.00</a:t>
                      </a:r>
                      <a:r>
                        <a:rPr lang="nb-NO" sz="2400" b="0" i="0" u="none" strike="noStrike" noProof="0">
                          <a:solidFill>
                            <a:srgbClr val="0078D4"/>
                          </a:solidFill>
                          <a:effectLst/>
                          <a:latin typeface="Arial"/>
                        </a:rPr>
                        <a:t> </a:t>
                      </a:r>
                    </a:p>
                    <a:p>
                      <a:pPr marL="0" marR="0" lvl="0" indent="0" algn="l">
                        <a:lnSpc>
                          <a:spcPct val="100000"/>
                        </a:lnSpc>
                        <a:spcBef>
                          <a:spcPts val="0"/>
                        </a:spcBef>
                        <a:spcAft>
                          <a:spcPts val="0"/>
                        </a:spcAft>
                        <a:buNone/>
                      </a:pPr>
                      <a:r>
                        <a:rPr lang="nb-NO" sz="2400" b="0" i="0" u="none" strike="noStrike" noProof="0">
                          <a:solidFill>
                            <a:srgbClr val="000000"/>
                          </a:solidFill>
                          <a:effectLst/>
                          <a:latin typeface="Arial"/>
                        </a:rPr>
                        <a:t>10.00 – 13.00</a:t>
                      </a:r>
                      <a:r>
                        <a:rPr lang="nb-NO" sz="2400" b="0" i="0" u="none" strike="noStrike" noProof="0">
                          <a:solidFill>
                            <a:srgbClr val="0078D4"/>
                          </a:solidFill>
                          <a:effectLst/>
                          <a:latin typeface="Arial"/>
                        </a:rPr>
                        <a:t> </a:t>
                      </a:r>
                    </a:p>
                    <a:p>
                      <a:pPr marL="0" marR="0" lvl="0" indent="0" algn="l">
                        <a:lnSpc>
                          <a:spcPct val="100000"/>
                        </a:lnSpc>
                        <a:spcBef>
                          <a:spcPts val="0"/>
                        </a:spcBef>
                        <a:spcAft>
                          <a:spcPts val="0"/>
                        </a:spcAft>
                        <a:buNone/>
                      </a:pPr>
                      <a:r>
                        <a:rPr lang="nb-NO" sz="2400" b="0" i="0" u="none" strike="noStrike" noProof="0">
                          <a:solidFill>
                            <a:srgbClr val="000000"/>
                          </a:solidFill>
                          <a:effectLst/>
                          <a:latin typeface="Arial"/>
                        </a:rPr>
                        <a:t>10.00 – 13.00</a:t>
                      </a:r>
                      <a:r>
                        <a:rPr lang="nb-NO" sz="2400" b="0" i="0" u="none" strike="noStrike" noProof="0">
                          <a:solidFill>
                            <a:srgbClr val="0078D4"/>
                          </a:solidFill>
                          <a:effectLst/>
                          <a:latin typeface="Arial"/>
                        </a:rPr>
                        <a:t> </a:t>
                      </a:r>
                      <a:endParaRPr lang="nb-NO"/>
                    </a:p>
                  </a:txBody>
                  <a:tcPr marL="100584" marR="10058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01085557"/>
                  </a:ext>
                </a:extLst>
              </a:tr>
            </a:tbl>
          </a:graphicData>
        </a:graphic>
      </p:graphicFrame>
    </p:spTree>
    <p:extLst>
      <p:ext uri="{BB962C8B-B14F-4D97-AF65-F5344CB8AC3E}">
        <p14:creationId xmlns:p14="http://schemas.microsoft.com/office/powerpoint/2010/main" val="295830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64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2BA3F19-0902-D9F4-BB22-803E0EE44857}"/>
              </a:ext>
            </a:extLst>
          </p:cNvPr>
          <p:cNvSpPr>
            <a:spLocks noGrp="1"/>
          </p:cNvSpPr>
          <p:nvPr>
            <p:ph type="body" sz="half" idx="2"/>
          </p:nvPr>
        </p:nvSpPr>
        <p:spPr>
          <a:xfrm>
            <a:off x="556800" y="1789577"/>
            <a:ext cx="3242843" cy="4119092"/>
          </a:xfrm>
        </p:spPr>
        <p:txBody>
          <a:bodyPr>
            <a:normAutofit/>
          </a:bodyPr>
          <a:lstStyle/>
          <a:p>
            <a:r>
              <a:rPr lang="nb-NO" sz="1200" b="1"/>
              <a:t>NHO Transport buss</a:t>
            </a:r>
            <a:endParaRPr lang="en-US" sz="1200"/>
          </a:p>
          <a:p>
            <a:pPr marL="342900" indent="-342900">
              <a:buFont typeface="Arial,Sans-Serif"/>
              <a:buChar char="•"/>
            </a:pPr>
            <a:r>
              <a:rPr lang="nb-NO" sz="1000" strike="sngStrike"/>
              <a:t>Jørgen Haukås    Tide Buss</a:t>
            </a:r>
            <a:r>
              <a:rPr lang="en-US" sz="1000" strike="sngStrike"/>
              <a:t>   </a:t>
            </a:r>
            <a:r>
              <a:rPr lang="en-US" sz="1000" strike="sngStrike" err="1"/>
              <a:t>Fråvær</a:t>
            </a:r>
            <a:r>
              <a:rPr lang="en-US" sz="1000" strike="sngStrike"/>
              <a:t> </a:t>
            </a:r>
          </a:p>
          <a:p>
            <a:pPr marL="342900" indent="-342900">
              <a:buFont typeface="Arial,Sans-Serif"/>
              <a:buChar char="•"/>
            </a:pPr>
            <a:r>
              <a:rPr lang="nb-NO" sz="1000"/>
              <a:t>Pål Presttun       VY</a:t>
            </a:r>
            <a:r>
              <a:rPr lang="en-US" sz="1000"/>
              <a:t>      Teams</a:t>
            </a:r>
          </a:p>
          <a:p>
            <a:pPr marL="342900" indent="-342900">
              <a:buFont typeface="Arial,Sans-Serif"/>
              <a:buChar char="•"/>
            </a:pPr>
            <a:r>
              <a:rPr lang="nb-NO" sz="1000"/>
              <a:t>Lars Andreas Kårstad  Firda Billag   Teams </a:t>
            </a:r>
            <a:br>
              <a:rPr lang="nb-NO" sz="1000"/>
            </a:br>
            <a:endParaRPr lang="en-US" sz="1000"/>
          </a:p>
          <a:p>
            <a:r>
              <a:rPr lang="nb-NO" sz="1200" b="1" err="1"/>
              <a:t>Verneombod</a:t>
            </a:r>
            <a:endParaRPr lang="nb-NO" sz="1200"/>
          </a:p>
          <a:p>
            <a:pPr marL="342900" indent="-342900">
              <a:buFont typeface="Arial,Sans-Serif"/>
              <a:buChar char="•"/>
            </a:pPr>
            <a:r>
              <a:rPr lang="nb-NO" sz="1000"/>
              <a:t>Pål Stange      Tide Buss</a:t>
            </a:r>
            <a:r>
              <a:rPr lang="en-US" sz="1000"/>
              <a:t>   </a:t>
            </a:r>
          </a:p>
          <a:p>
            <a:pPr marL="342900" indent="-342900">
              <a:buFont typeface="Arial,Sans-Serif"/>
              <a:buChar char="•"/>
            </a:pPr>
            <a:r>
              <a:rPr lang="nb-NO" sz="1000"/>
              <a:t>Arne Kjell Fimland   Firda Billag  Teams</a:t>
            </a:r>
            <a:br>
              <a:rPr lang="nb-NO" sz="1000"/>
            </a:br>
            <a:endParaRPr lang="en-US" sz="1000"/>
          </a:p>
          <a:p>
            <a:r>
              <a:rPr lang="nb-NO" sz="1200" b="1"/>
              <a:t>Fellesforbundet</a:t>
            </a:r>
            <a:endParaRPr lang="en-US" sz="1200"/>
          </a:p>
          <a:p>
            <a:pPr marL="342900" indent="-342900">
              <a:buFont typeface="Arial,Sans-Serif"/>
              <a:buChar char="•"/>
            </a:pPr>
            <a:r>
              <a:rPr lang="nb-NO" sz="1000"/>
              <a:t>Johannes F. </a:t>
            </a:r>
            <a:r>
              <a:rPr lang="nb-NO" sz="1000" err="1"/>
              <a:t>Moldung</a:t>
            </a:r>
            <a:r>
              <a:rPr lang="nb-NO" sz="1000"/>
              <a:t> Tide Buss</a:t>
            </a:r>
            <a:r>
              <a:rPr lang="en-US" sz="1000"/>
              <a:t>   </a:t>
            </a:r>
          </a:p>
          <a:p>
            <a:pPr marL="342900" indent="-342900">
              <a:buFont typeface="Arial,Sans-Serif"/>
              <a:buChar char="•"/>
            </a:pPr>
            <a:r>
              <a:rPr lang="nb-NO" sz="1000"/>
              <a:t>Edvard Hartvigsen   Firda Billag  Teams</a:t>
            </a:r>
            <a:br>
              <a:rPr lang="nb-NO" sz="1000"/>
            </a:br>
            <a:endParaRPr lang="en-US" sz="1000"/>
          </a:p>
          <a:p>
            <a:r>
              <a:rPr lang="nb-NO" sz="1200" b="1"/>
              <a:t>YTF</a:t>
            </a:r>
            <a:endParaRPr lang="en-US" sz="1200"/>
          </a:p>
          <a:p>
            <a:pPr marL="342900" indent="-342900">
              <a:buFont typeface="Arial,Sans-Serif"/>
              <a:buChar char="•"/>
            </a:pPr>
            <a:r>
              <a:rPr lang="nb-NO" sz="1000"/>
              <a:t>Beate </a:t>
            </a:r>
            <a:r>
              <a:rPr lang="nb-NO" sz="1000" err="1"/>
              <a:t>Storsætre</a:t>
            </a:r>
            <a:r>
              <a:rPr lang="nb-NO" sz="1000"/>
              <a:t>           Tide Buss	 </a:t>
            </a:r>
          </a:p>
          <a:p>
            <a:pPr marL="342900" indent="-342900">
              <a:buFont typeface="Arial,Sans-Serif"/>
              <a:buChar char="•"/>
            </a:pPr>
            <a:r>
              <a:rPr lang="nb-NO" sz="1000" strike="sngStrike"/>
              <a:t>Kjell Nesheim     Tide Buss          Fravær</a:t>
            </a:r>
            <a:endParaRPr lang="en-US" sz="1000" strike="sngStrike"/>
          </a:p>
          <a:p>
            <a:pPr marL="342900" indent="-342900">
              <a:buFont typeface="Arial,Sans-Serif"/>
              <a:buChar char="•"/>
            </a:pPr>
            <a:r>
              <a:rPr lang="nb-NO" sz="1000"/>
              <a:t>Tore Even </a:t>
            </a:r>
            <a:r>
              <a:rPr lang="nb-NO" sz="1000" err="1"/>
              <a:t>Øvretvedt</a:t>
            </a:r>
            <a:r>
              <a:rPr lang="nb-NO" sz="1000"/>
              <a:t>  Firda Billag</a:t>
            </a:r>
            <a:r>
              <a:rPr lang="en-US" sz="1000"/>
              <a:t>  Teams</a:t>
            </a:r>
          </a:p>
          <a:p>
            <a:pPr marL="342900" indent="-342900">
              <a:buFont typeface="Arial,Sans-Serif"/>
              <a:buChar char="•"/>
            </a:pPr>
            <a:endParaRPr lang="nb-NO" sz="1000"/>
          </a:p>
          <a:p>
            <a:endParaRPr lang="nb-NO" sz="1200" b="1"/>
          </a:p>
          <a:p>
            <a:endParaRPr lang="nb-NO" sz="1600"/>
          </a:p>
          <a:p>
            <a:endParaRPr lang="nb-NO"/>
          </a:p>
          <a:p>
            <a:endParaRPr lang="nb-NO"/>
          </a:p>
        </p:txBody>
      </p:sp>
      <p:sp>
        <p:nvSpPr>
          <p:cNvPr id="3" name="Tittel 2">
            <a:extLst>
              <a:ext uri="{FF2B5EF4-FFF2-40B4-BE49-F238E27FC236}">
                <a16:creationId xmlns:a16="http://schemas.microsoft.com/office/drawing/2014/main" id="{06815289-2245-3642-2A3D-FCF3E0F8F98A}"/>
              </a:ext>
            </a:extLst>
          </p:cNvPr>
          <p:cNvSpPr>
            <a:spLocks noGrp="1"/>
          </p:cNvSpPr>
          <p:nvPr>
            <p:ph type="title"/>
          </p:nvPr>
        </p:nvSpPr>
        <p:spPr/>
        <p:txBody>
          <a:bodyPr/>
          <a:lstStyle/>
          <a:p>
            <a:r>
              <a:rPr lang="nb-NO" err="1"/>
              <a:t>Deltakarar</a:t>
            </a:r>
            <a:r>
              <a:rPr lang="nb-NO"/>
              <a:t> – Dialogforum </a:t>
            </a:r>
          </a:p>
        </p:txBody>
      </p:sp>
      <p:sp>
        <p:nvSpPr>
          <p:cNvPr id="4" name="Plassholder for tekst 1">
            <a:extLst>
              <a:ext uri="{FF2B5EF4-FFF2-40B4-BE49-F238E27FC236}">
                <a16:creationId xmlns:a16="http://schemas.microsoft.com/office/drawing/2014/main" id="{B4AB0B80-4890-6238-4423-B84E77F57184}"/>
              </a:ext>
            </a:extLst>
          </p:cNvPr>
          <p:cNvSpPr txBox="1">
            <a:spLocks/>
          </p:cNvSpPr>
          <p:nvPr/>
        </p:nvSpPr>
        <p:spPr bwMode="auto">
          <a:xfrm>
            <a:off x="4158000" y="1785000"/>
            <a:ext cx="3600324" cy="422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rtl="0" fontAlgn="base">
              <a:spcBef>
                <a:spcPct val="20000"/>
              </a:spcBef>
              <a:spcAft>
                <a:spcPct val="0"/>
              </a:spcAft>
              <a:buNone/>
              <a:defRPr sz="2000" kern="1200">
                <a:solidFill>
                  <a:schemeClr val="tx1"/>
                </a:solidFill>
                <a:latin typeface="+mn-lt"/>
                <a:ea typeface="+mn-ea"/>
                <a:cs typeface="+mn-cs"/>
              </a:defRPr>
            </a:lvl1pPr>
            <a:lvl2pPr marL="457200" indent="0" algn="l" rtl="0" fontAlgn="base">
              <a:spcBef>
                <a:spcPct val="20000"/>
              </a:spcBef>
              <a:spcAft>
                <a:spcPct val="0"/>
              </a:spcAft>
              <a:buNone/>
              <a:defRPr sz="1400" kern="1200">
                <a:solidFill>
                  <a:schemeClr val="tx1"/>
                </a:solidFill>
                <a:latin typeface="+mn-lt"/>
                <a:ea typeface="+mn-ea"/>
                <a:cs typeface="+mn-cs"/>
              </a:defRPr>
            </a:lvl2pPr>
            <a:lvl3pPr marL="914400" indent="0" algn="l" rtl="0" fontAlgn="base">
              <a:spcBef>
                <a:spcPct val="20000"/>
              </a:spcBef>
              <a:spcAft>
                <a:spcPct val="0"/>
              </a:spcAft>
              <a:buNone/>
              <a:defRPr sz="1200" kern="1200">
                <a:solidFill>
                  <a:schemeClr val="tx1"/>
                </a:solidFill>
                <a:latin typeface="+mn-lt"/>
                <a:ea typeface="+mn-ea"/>
                <a:cs typeface="+mn-cs"/>
              </a:defRPr>
            </a:lvl3pPr>
            <a:lvl4pPr marL="1371600" indent="0" algn="l" rtl="0" fontAlgn="base">
              <a:spcBef>
                <a:spcPct val="20000"/>
              </a:spcBef>
              <a:spcAft>
                <a:spcPct val="0"/>
              </a:spcAft>
              <a:buNone/>
              <a:defRPr sz="1000" kern="1200">
                <a:solidFill>
                  <a:schemeClr val="tx1"/>
                </a:solidFill>
                <a:latin typeface="+mn-lt"/>
                <a:ea typeface="+mn-ea"/>
                <a:cs typeface="+mn-cs"/>
              </a:defRPr>
            </a:lvl4pPr>
            <a:lvl5pPr marL="1828800" indent="0" algn="l" rtl="0" fontAlgn="base">
              <a:spcBef>
                <a:spcPct val="20000"/>
              </a:spcBef>
              <a:spcAft>
                <a:spcPct val="0"/>
              </a:spcAft>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b-NO" sz="1200" b="1"/>
              <a:t>Skyss</a:t>
            </a:r>
            <a:endParaRPr lang="en-US" sz="1200"/>
          </a:p>
          <a:p>
            <a:pPr marL="342900" indent="-342900">
              <a:buFont typeface="Arial,Sans-Serif"/>
              <a:buChar char="•"/>
            </a:pPr>
            <a:r>
              <a:rPr lang="nb-NO" sz="1000"/>
              <a:t>Målfrid Vik </a:t>
            </a:r>
            <a:r>
              <a:rPr lang="nb-NO" sz="1000" err="1"/>
              <a:t>Sønstabø</a:t>
            </a:r>
            <a:r>
              <a:rPr lang="nb-NO" sz="1000"/>
              <a:t>   Direktør</a:t>
            </a:r>
            <a:endParaRPr lang="en-US" sz="1000"/>
          </a:p>
          <a:p>
            <a:pPr marL="342900" indent="-342900">
              <a:buFont typeface="Arial,Sans-Serif"/>
              <a:buChar char="•"/>
            </a:pPr>
            <a:r>
              <a:rPr lang="nb-NO" sz="1000"/>
              <a:t>Karl Inge Nygård    </a:t>
            </a:r>
            <a:r>
              <a:rPr lang="nb-NO" sz="1000" err="1"/>
              <a:t>Leiar</a:t>
            </a:r>
            <a:r>
              <a:rPr lang="nb-NO" sz="1000"/>
              <a:t> Kontrakt </a:t>
            </a:r>
            <a:endParaRPr lang="en-US" sz="1000"/>
          </a:p>
          <a:p>
            <a:pPr marL="342900" indent="-342900">
              <a:buFont typeface="Arial,Sans-Serif"/>
              <a:buChar char="•"/>
            </a:pPr>
            <a:r>
              <a:rPr lang="nb-NO" sz="1000"/>
              <a:t>Hallvard Natvik    </a:t>
            </a:r>
            <a:r>
              <a:rPr lang="nb-NO" sz="1000" err="1"/>
              <a:t>Leiar</a:t>
            </a:r>
            <a:r>
              <a:rPr lang="nb-NO" sz="1000"/>
              <a:t> Kunde og </a:t>
            </a:r>
            <a:r>
              <a:rPr lang="nb-NO" sz="1000" err="1"/>
              <a:t>marknad</a:t>
            </a:r>
            <a:endParaRPr lang="nb-NO" sz="1000"/>
          </a:p>
          <a:p>
            <a:pPr marL="342900" indent="-342900">
              <a:buFont typeface="Arial,Sans-Serif"/>
              <a:buChar char="•"/>
            </a:pPr>
            <a:r>
              <a:rPr lang="nb-NO" sz="1000"/>
              <a:t>Gudrun Einbu                 </a:t>
            </a:r>
            <a:r>
              <a:rPr lang="nb-NO" sz="1000" err="1"/>
              <a:t>Leiar</a:t>
            </a:r>
            <a:r>
              <a:rPr lang="nb-NO" sz="1000"/>
              <a:t> </a:t>
            </a:r>
            <a:r>
              <a:rPr lang="nb-NO" sz="1000" err="1"/>
              <a:t>Transporttilbod</a:t>
            </a:r>
            <a:endParaRPr lang="nb-NO" sz="1000"/>
          </a:p>
          <a:p>
            <a:pPr marL="342900" indent="-342900">
              <a:buFont typeface="Arial,Sans-Serif"/>
              <a:buChar char="•"/>
            </a:pPr>
            <a:endParaRPr lang="nb-NO" sz="1000"/>
          </a:p>
          <a:p>
            <a:pPr marL="342900" indent="-342900">
              <a:buFont typeface="Arial,Sans-Serif"/>
              <a:buChar char="•"/>
            </a:pPr>
            <a:r>
              <a:rPr lang="nb-NO" sz="1000"/>
              <a:t>Rolf Fløtre </a:t>
            </a:r>
            <a:r>
              <a:rPr lang="nb-NO" sz="1000" err="1"/>
              <a:t>Skogedal</a:t>
            </a:r>
            <a:r>
              <a:rPr lang="nb-NO" sz="1000"/>
              <a:t>  </a:t>
            </a:r>
            <a:endParaRPr lang="nb-NO"/>
          </a:p>
          <a:p>
            <a:pPr marL="342900" indent="-342900">
              <a:buFont typeface="Arial,Sans-Serif"/>
              <a:buChar char="•"/>
            </a:pPr>
            <a:r>
              <a:rPr lang="nb-NO" sz="1000"/>
              <a:t>Jan-Petter Tvedt    </a:t>
            </a:r>
          </a:p>
          <a:p>
            <a:pPr marL="342900" indent="-342900">
              <a:buFont typeface="Arial,Sans-Serif"/>
              <a:buChar char="•"/>
            </a:pPr>
            <a:endParaRPr lang="nb-NO" sz="1000"/>
          </a:p>
          <a:p>
            <a:endParaRPr lang="nb-NO" sz="1600"/>
          </a:p>
          <a:p>
            <a:endParaRPr lang="nb-NO" strike="sngStrike"/>
          </a:p>
          <a:p>
            <a:endParaRPr lang="nb-NO"/>
          </a:p>
        </p:txBody>
      </p:sp>
    </p:spTree>
    <p:extLst>
      <p:ext uri="{BB962C8B-B14F-4D97-AF65-F5344CB8AC3E}">
        <p14:creationId xmlns:p14="http://schemas.microsoft.com/office/powerpoint/2010/main" val="56757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DDFA89-18F9-43FB-83F7-AFDBDCD8B8E3}"/>
              </a:ext>
            </a:extLst>
          </p:cNvPr>
          <p:cNvSpPr>
            <a:spLocks noGrp="1"/>
          </p:cNvSpPr>
          <p:nvPr>
            <p:ph type="title"/>
          </p:nvPr>
        </p:nvSpPr>
        <p:spPr/>
        <p:txBody>
          <a:bodyPr/>
          <a:lstStyle/>
          <a:p>
            <a:r>
              <a:rPr lang="nn-NO"/>
              <a:t>Nytt frå Skyss</a:t>
            </a:r>
          </a:p>
        </p:txBody>
      </p:sp>
    </p:spTree>
    <p:extLst>
      <p:ext uri="{BB962C8B-B14F-4D97-AF65-F5344CB8AC3E}">
        <p14:creationId xmlns:p14="http://schemas.microsoft.com/office/powerpoint/2010/main" val="414814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8163B6-C0B2-A891-D77E-C0F7C9D29036}"/>
              </a:ext>
            </a:extLst>
          </p:cNvPr>
          <p:cNvSpPr>
            <a:spLocks noGrp="1"/>
          </p:cNvSpPr>
          <p:nvPr>
            <p:ph type="title"/>
          </p:nvPr>
        </p:nvSpPr>
        <p:spPr>
          <a:xfrm>
            <a:off x="557999" y="1772203"/>
            <a:ext cx="11083137" cy="333955"/>
          </a:xfrm>
        </p:spPr>
        <p:txBody>
          <a:bodyPr anchor="t">
            <a:normAutofit/>
          </a:bodyPr>
          <a:lstStyle/>
          <a:p>
            <a:r>
              <a:rPr lang="nb-NO"/>
              <a:t>Nytt </a:t>
            </a:r>
            <a:r>
              <a:rPr lang="nb-NO" err="1"/>
              <a:t>frå</a:t>
            </a:r>
            <a:r>
              <a:rPr lang="nb-NO"/>
              <a:t> Skyss</a:t>
            </a:r>
          </a:p>
        </p:txBody>
      </p:sp>
      <p:sp>
        <p:nvSpPr>
          <p:cNvPr id="3" name="Plassholder for tekst 2">
            <a:extLst>
              <a:ext uri="{FF2B5EF4-FFF2-40B4-BE49-F238E27FC236}">
                <a16:creationId xmlns:a16="http://schemas.microsoft.com/office/drawing/2014/main" id="{C1DEFC4C-D34E-FEEC-51AA-4A419A4C8FB7}"/>
              </a:ext>
            </a:extLst>
          </p:cNvPr>
          <p:cNvSpPr>
            <a:spLocks noGrp="1"/>
          </p:cNvSpPr>
          <p:nvPr>
            <p:ph type="body" sz="quarter" idx="10"/>
          </p:nvPr>
        </p:nvSpPr>
        <p:spPr>
          <a:xfrm>
            <a:off x="558000" y="2152800"/>
            <a:ext cx="11083138" cy="333955"/>
          </a:xfrm>
        </p:spPr>
        <p:txBody>
          <a:bodyPr>
            <a:normAutofit/>
          </a:bodyPr>
          <a:lstStyle/>
          <a:p>
            <a:r>
              <a:rPr lang="nb-NO"/>
              <a:t>Økonomi og budsjett</a:t>
            </a:r>
          </a:p>
        </p:txBody>
      </p:sp>
      <p:sp>
        <p:nvSpPr>
          <p:cNvPr id="5" name="TekstSylinder 4">
            <a:extLst>
              <a:ext uri="{FF2B5EF4-FFF2-40B4-BE49-F238E27FC236}">
                <a16:creationId xmlns:a16="http://schemas.microsoft.com/office/drawing/2014/main" id="{392392B0-3F1F-3686-3253-1A9B521634D1}"/>
              </a:ext>
            </a:extLst>
          </p:cNvPr>
          <p:cNvSpPr txBox="1"/>
          <p:nvPr/>
        </p:nvSpPr>
        <p:spPr>
          <a:xfrm>
            <a:off x="3046997" y="3244334"/>
            <a:ext cx="6093994" cy="369332"/>
          </a:xfrm>
          <a:prstGeom prst="rect">
            <a:avLst/>
          </a:prstGeom>
          <a:noFill/>
        </p:spPr>
        <p:txBody>
          <a:bodyPr wrap="square">
            <a:spAutoFit/>
          </a:bodyPr>
          <a:lstStyle/>
          <a:p>
            <a:pPr>
              <a:spcAft>
                <a:spcPts val="600"/>
              </a:spcAft>
            </a:pPr>
            <a:r>
              <a:rPr lang="nb-NO"/>
              <a:t> </a:t>
            </a:r>
          </a:p>
        </p:txBody>
      </p:sp>
    </p:spTree>
    <p:extLst>
      <p:ext uri="{BB962C8B-B14F-4D97-AF65-F5344CB8AC3E}">
        <p14:creationId xmlns:p14="http://schemas.microsoft.com/office/powerpoint/2010/main" val="104458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8AE8A-1202-7008-C1F4-E7772E241DD6}"/>
            </a:ext>
          </a:extLst>
        </p:cNvPr>
        <p:cNvGrpSpPr/>
        <p:nvPr/>
      </p:nvGrpSpPr>
      <p:grpSpPr>
        <a:xfrm>
          <a:off x="0" y="0"/>
          <a:ext cx="0" cy="0"/>
          <a:chOff x="0" y="0"/>
          <a:chExt cx="0" cy="0"/>
        </a:xfrm>
      </p:grpSpPr>
      <p:sp>
        <p:nvSpPr>
          <p:cNvPr id="5" name="Tittel 4">
            <a:extLst>
              <a:ext uri="{FF2B5EF4-FFF2-40B4-BE49-F238E27FC236}">
                <a16:creationId xmlns:a16="http://schemas.microsoft.com/office/drawing/2014/main" id="{8EC2F952-6E6C-CA55-E7B5-1E0812FBA9BC}"/>
              </a:ext>
            </a:extLst>
          </p:cNvPr>
          <p:cNvSpPr>
            <a:spLocks noGrp="1"/>
          </p:cNvSpPr>
          <p:nvPr>
            <p:ph type="title"/>
          </p:nvPr>
        </p:nvSpPr>
        <p:spPr/>
        <p:txBody>
          <a:bodyPr/>
          <a:lstStyle/>
          <a:p>
            <a:r>
              <a:rPr lang="nb-NO"/>
              <a:t>Prognose 2025 – per juni</a:t>
            </a:r>
          </a:p>
        </p:txBody>
      </p:sp>
      <p:sp>
        <p:nvSpPr>
          <p:cNvPr id="6" name="Plassholder for tekst 5">
            <a:extLst>
              <a:ext uri="{FF2B5EF4-FFF2-40B4-BE49-F238E27FC236}">
                <a16:creationId xmlns:a16="http://schemas.microsoft.com/office/drawing/2014/main" id="{7C9FF1FE-00C1-22D3-6330-E41A88086171}"/>
              </a:ext>
            </a:extLst>
          </p:cNvPr>
          <p:cNvSpPr>
            <a:spLocks noGrp="1"/>
          </p:cNvSpPr>
          <p:nvPr>
            <p:ph type="body" sz="quarter" idx="10"/>
          </p:nvPr>
        </p:nvSpPr>
        <p:spPr>
          <a:xfrm>
            <a:off x="6215744" y="1807200"/>
            <a:ext cx="5419455" cy="4105275"/>
          </a:xfrm>
        </p:spPr>
        <p:txBody>
          <a:bodyPr>
            <a:normAutofit/>
          </a:bodyPr>
          <a:lstStyle/>
          <a:p>
            <a:endParaRPr lang="nb-NO" sz="1700"/>
          </a:p>
          <a:p>
            <a:pPr marL="285750" indent="-285750">
              <a:buFont typeface="Arial" panose="020B0604020202020204" pitchFamily="34" charset="0"/>
              <a:buChar char="•"/>
            </a:pPr>
            <a:r>
              <a:rPr lang="nb-NO" sz="1800" err="1"/>
              <a:t>Mindrebehov</a:t>
            </a:r>
            <a:r>
              <a:rPr lang="nb-NO" sz="1800"/>
              <a:t> på 16 MNOK (!)</a:t>
            </a:r>
          </a:p>
          <a:p>
            <a:pPr marL="1004888" lvl="1" indent="-285750">
              <a:buFont typeface="Arial" panose="020B0604020202020204" pitchFamily="34" charset="0"/>
              <a:buChar char="•"/>
            </a:pPr>
            <a:r>
              <a:rPr lang="nb-NO" sz="1700"/>
              <a:t>Budsjett </a:t>
            </a:r>
            <a:r>
              <a:rPr lang="nb-NO" sz="1600"/>
              <a:t>3,759 </a:t>
            </a:r>
            <a:r>
              <a:rPr lang="nb-NO" sz="1600" err="1"/>
              <a:t>mrd</a:t>
            </a:r>
            <a:endParaRPr lang="nb-NO" sz="1700"/>
          </a:p>
          <a:p>
            <a:pPr marL="1004888" lvl="1" indent="-285750">
              <a:buFont typeface="Arial" panose="020B0604020202020204" pitchFamily="34" charset="0"/>
              <a:buChar char="•"/>
            </a:pPr>
            <a:r>
              <a:rPr lang="nb-NO" sz="1600"/>
              <a:t>Prognose 3,743 </a:t>
            </a:r>
            <a:r>
              <a:rPr lang="nb-NO" sz="1600" err="1"/>
              <a:t>mrd</a:t>
            </a:r>
            <a:r>
              <a:rPr lang="nb-NO" sz="1600"/>
              <a:t> </a:t>
            </a:r>
            <a:endParaRPr lang="nb-NO" sz="1700"/>
          </a:p>
          <a:p>
            <a:pPr marL="285750" indent="-285750">
              <a:buFont typeface="Arial" panose="020B0604020202020204" pitchFamily="34" charset="0"/>
              <a:buChar char="•"/>
            </a:pPr>
            <a:endParaRPr lang="nb-NO" sz="1800"/>
          </a:p>
          <a:p>
            <a:pPr marL="285750" indent="-285750">
              <a:buFont typeface="Arial" panose="020B0604020202020204" pitchFamily="34" charset="0"/>
              <a:buChar char="•"/>
            </a:pPr>
            <a:r>
              <a:rPr lang="nb-NO" sz="1800" err="1"/>
              <a:t>Kontraktskostnader</a:t>
            </a:r>
            <a:r>
              <a:rPr lang="nb-NO" sz="1800"/>
              <a:t> er 47MNOK bedre enn budsjett</a:t>
            </a:r>
          </a:p>
          <a:p>
            <a:pPr marL="285750" indent="-285750">
              <a:buFont typeface="Arial" panose="020B0604020202020204" pitchFamily="34" charset="0"/>
              <a:buChar char="•"/>
            </a:pPr>
            <a:r>
              <a:rPr lang="nb-NO" sz="1800"/>
              <a:t>Inntekter er 30MNOK etter budsjett </a:t>
            </a:r>
          </a:p>
          <a:p>
            <a:pPr marL="1004888" lvl="1" indent="-285750">
              <a:buFont typeface="Arial" panose="020B0604020202020204" pitchFamily="34" charset="0"/>
              <a:buChar char="•"/>
            </a:pPr>
            <a:r>
              <a:rPr lang="nb-NO" sz="1700"/>
              <a:t>Billettinntektene utgjør 20MNOK</a:t>
            </a:r>
          </a:p>
          <a:p>
            <a:endParaRPr lang="nb-NO" sz="1800"/>
          </a:p>
          <a:p>
            <a:pPr marL="285750" indent="-285750">
              <a:buFont typeface="Arial" panose="020B0604020202020204" pitchFamily="34" charset="0"/>
              <a:buChar char="•"/>
            </a:pPr>
            <a:endParaRPr lang="nb-NO" sz="1800"/>
          </a:p>
          <a:p>
            <a:pPr marL="285750" indent="-285750">
              <a:buFont typeface="Arial" panose="020B0604020202020204" pitchFamily="34" charset="0"/>
              <a:buChar char="•"/>
            </a:pPr>
            <a:endParaRPr lang="nb-NO" sz="1800"/>
          </a:p>
        </p:txBody>
      </p:sp>
      <p:graphicFrame>
        <p:nvGraphicFramePr>
          <p:cNvPr id="2" name="Diagram 1">
            <a:extLst>
              <a:ext uri="{FF2B5EF4-FFF2-40B4-BE49-F238E27FC236}">
                <a16:creationId xmlns:a16="http://schemas.microsoft.com/office/drawing/2014/main" id="{FE6C9121-8A06-4040-8529-54DA8B6E8815}"/>
              </a:ext>
            </a:extLst>
          </p:cNvPr>
          <p:cNvGraphicFramePr>
            <a:graphicFrameLocks/>
          </p:cNvGraphicFramePr>
          <p:nvPr/>
        </p:nvGraphicFramePr>
        <p:xfrm>
          <a:off x="323462" y="1975344"/>
          <a:ext cx="5652795" cy="355459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Rett pilkobling 8">
            <a:extLst>
              <a:ext uri="{FF2B5EF4-FFF2-40B4-BE49-F238E27FC236}">
                <a16:creationId xmlns:a16="http://schemas.microsoft.com/office/drawing/2014/main" id="{A0D472BC-2204-FDDA-985A-13463B36A5B5}"/>
              </a:ext>
            </a:extLst>
          </p:cNvPr>
          <p:cNvCxnSpPr/>
          <p:nvPr/>
        </p:nvCxnSpPr>
        <p:spPr>
          <a:xfrm>
            <a:off x="5116286" y="34290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86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5B8AE8A-1202-7008-C1F4-E7772E241DD6}"/>
            </a:ext>
          </a:extLst>
        </p:cNvPr>
        <p:cNvGrpSpPr/>
        <p:nvPr/>
      </p:nvGrpSpPr>
      <p:grpSpPr>
        <a:xfrm>
          <a:off x="0" y="0"/>
          <a:ext cx="0" cy="0"/>
          <a:chOff x="0" y="0"/>
          <a:chExt cx="0" cy="0"/>
        </a:xfrm>
      </p:grpSpPr>
      <p:sp>
        <p:nvSpPr>
          <p:cNvPr id="5" name="Tittel 4">
            <a:extLst>
              <a:ext uri="{FF2B5EF4-FFF2-40B4-BE49-F238E27FC236}">
                <a16:creationId xmlns:a16="http://schemas.microsoft.com/office/drawing/2014/main" id="{8EC2F952-6E6C-CA55-E7B5-1E0812FBA9BC}"/>
              </a:ext>
            </a:extLst>
          </p:cNvPr>
          <p:cNvSpPr>
            <a:spLocks noGrp="1"/>
          </p:cNvSpPr>
          <p:nvPr>
            <p:ph type="title"/>
          </p:nvPr>
        </p:nvSpPr>
        <p:spPr>
          <a:xfrm rot="10800000" flipV="1">
            <a:off x="323462" y="831987"/>
            <a:ext cx="5421730" cy="496070"/>
          </a:xfrm>
        </p:spPr>
        <p:txBody>
          <a:bodyPr/>
          <a:lstStyle/>
          <a:p>
            <a:r>
              <a:rPr lang="nb-NO"/>
              <a:t>Prognose 2025</a:t>
            </a:r>
          </a:p>
        </p:txBody>
      </p:sp>
      <p:sp>
        <p:nvSpPr>
          <p:cNvPr id="6" name="Plassholder for tekst 5">
            <a:extLst>
              <a:ext uri="{FF2B5EF4-FFF2-40B4-BE49-F238E27FC236}">
                <a16:creationId xmlns:a16="http://schemas.microsoft.com/office/drawing/2014/main" id="{7C9FF1FE-00C1-22D3-6330-E41A88086171}"/>
              </a:ext>
            </a:extLst>
          </p:cNvPr>
          <p:cNvSpPr>
            <a:spLocks noGrp="1"/>
          </p:cNvSpPr>
          <p:nvPr>
            <p:ph type="body" sz="quarter" idx="10"/>
          </p:nvPr>
        </p:nvSpPr>
        <p:spPr>
          <a:xfrm>
            <a:off x="5976257" y="235982"/>
            <a:ext cx="6106886" cy="5979761"/>
          </a:xfrm>
        </p:spPr>
        <p:txBody>
          <a:bodyPr>
            <a:normAutofit lnSpcReduction="10000"/>
          </a:bodyPr>
          <a:lstStyle/>
          <a:p>
            <a:r>
              <a:rPr lang="nb-NO" sz="1400" b="1" u="sng"/>
              <a:t>Prognose 2025:</a:t>
            </a:r>
          </a:p>
          <a:p>
            <a:pPr marL="285750" indent="-285750">
              <a:buFont typeface="Arial" panose="020B0604020202020204" pitchFamily="34" charset="0"/>
              <a:buChar char="•"/>
            </a:pPr>
            <a:r>
              <a:rPr lang="nb-NO" sz="1400"/>
              <a:t>Prognose per juni viser et finansieringsbehov fra VLFK på 3,743 </a:t>
            </a:r>
            <a:r>
              <a:rPr lang="nb-NO" sz="1400" err="1"/>
              <a:t>mrd</a:t>
            </a:r>
            <a:r>
              <a:rPr lang="nb-NO" sz="1400"/>
              <a:t> som er et </a:t>
            </a:r>
            <a:r>
              <a:rPr lang="nb-NO" sz="1400" err="1"/>
              <a:t>mindrebehov</a:t>
            </a:r>
            <a:r>
              <a:rPr lang="nb-NO" sz="1400"/>
              <a:t> på 16MNOK målt mot netto budsjettramme på 3,759 mrd.</a:t>
            </a:r>
          </a:p>
          <a:p>
            <a:pPr marL="285750" indent="-285750">
              <a:buFont typeface="Arial" panose="020B0604020202020204" pitchFamily="34" charset="0"/>
              <a:buChar char="•"/>
            </a:pPr>
            <a:r>
              <a:rPr lang="nb-NO" sz="1400" err="1"/>
              <a:t>Kontraktskostnader</a:t>
            </a:r>
            <a:r>
              <a:rPr lang="nb-NO" sz="1400"/>
              <a:t> er 47MNOK bedre enn budsjett, mens inntekter er 30MNOK etter budsjett hvor billettinntektene utgjør 20MNOK.</a:t>
            </a:r>
            <a:br>
              <a:rPr lang="nb-NO" sz="1400"/>
            </a:br>
            <a:endParaRPr lang="nb-NO" sz="1400"/>
          </a:p>
          <a:p>
            <a:pPr marL="285750" indent="-285750">
              <a:buFont typeface="Arial" panose="020B0604020202020204" pitchFamily="34" charset="0"/>
              <a:buChar char="•"/>
            </a:pPr>
            <a:r>
              <a:rPr lang="nb-NO" sz="1400" b="1"/>
              <a:t>Nærmere om årsaker til avvik i </a:t>
            </a:r>
            <a:r>
              <a:rPr lang="nb-NO" sz="1400" b="1" err="1"/>
              <a:t>kontraktskostnader</a:t>
            </a:r>
            <a:r>
              <a:rPr lang="nb-NO" sz="1400" b="1"/>
              <a:t>:</a:t>
            </a:r>
          </a:p>
          <a:p>
            <a:pPr marL="1004888" lvl="1" indent="-285750">
              <a:buFont typeface="Arial" panose="020B0604020202020204" pitchFamily="34" charset="0"/>
              <a:buChar char="•"/>
            </a:pPr>
            <a:r>
              <a:rPr lang="nb-NO" sz="1400"/>
              <a:t>Den faktiske kostnadsutviklingen i transportkontraktene (for eksempel drivstoffkostnader) er lavere enn det som ble lagt til grunn i budsjettet for buss, bane og båt. </a:t>
            </a:r>
          </a:p>
          <a:p>
            <a:pPr marL="1004888" lvl="1" indent="-285750">
              <a:buFont typeface="Arial" panose="020B0604020202020204" pitchFamily="34" charset="0"/>
              <a:buChar char="•"/>
            </a:pPr>
            <a:r>
              <a:rPr lang="nb-NO" sz="1400"/>
              <a:t>På den annen side: </a:t>
            </a:r>
          </a:p>
          <a:p>
            <a:pPr marL="1450975" lvl="2" indent="-285750">
              <a:buFont typeface="Arial" panose="020B0604020202020204" pitchFamily="34" charset="0"/>
              <a:buChar char="•"/>
            </a:pPr>
            <a:r>
              <a:rPr lang="nb-NO" sz="1000"/>
              <a:t>At kostnadene til individuelt tilrettelagt skoleskyss, nye bonus ordninger (skift) i de nye busskontraktene med oppstart i 2025 (Voss/Hardanger og Nordfjord) og ekstra produksjon (for eksempel turistruter Voss/Hardanger) blir høyere enn det som var forventet i budsjett 2025. </a:t>
            </a:r>
          </a:p>
          <a:p>
            <a:pPr marL="1450975" lvl="2" indent="-285750">
              <a:buFont typeface="Arial" panose="020B0604020202020204" pitchFamily="34" charset="0"/>
              <a:buChar char="•"/>
            </a:pPr>
            <a:r>
              <a:rPr lang="nb-NO" sz="1000"/>
              <a:t>Økte kostnader til vedlikehold av bybanens infrastruktur.</a:t>
            </a:r>
            <a:br>
              <a:rPr lang="nb-NO" sz="1000"/>
            </a:br>
            <a:endParaRPr lang="nb-NO" sz="1000"/>
          </a:p>
          <a:p>
            <a:pPr marL="285750" indent="-285750">
              <a:buFont typeface="Arial" panose="020B0604020202020204" pitchFamily="34" charset="0"/>
              <a:buChar char="•"/>
            </a:pPr>
            <a:r>
              <a:rPr lang="nb-NO" sz="1400" b="1"/>
              <a:t>Nærmere om årsaker til avvik i billettinntekter:</a:t>
            </a:r>
          </a:p>
          <a:p>
            <a:pPr marL="1004888" lvl="1" indent="-285750">
              <a:buFont typeface="Arial" panose="020B0604020202020204" pitchFamily="34" charset="0"/>
              <a:buChar char="•"/>
            </a:pPr>
            <a:r>
              <a:rPr lang="nb-NO" sz="1400"/>
              <a:t>I budsjett 2025 ble det lagt til grunn at det skal selges flere billetter (buss og bane) enn det var budsjettert for i 2024. De faktiske tall per juni 2025 sammenlignet med 2024 viser en økning i solgte billetter, men ikke samme antall som forventet i budsjett 2025.</a:t>
            </a:r>
          </a:p>
          <a:p>
            <a:pPr marL="1004888" lvl="1" indent="-285750">
              <a:buFont typeface="Arial" panose="020B0604020202020204" pitchFamily="34" charset="0"/>
              <a:buChar char="•"/>
            </a:pPr>
            <a:r>
              <a:rPr lang="nb-NO" sz="1400"/>
              <a:t>Reiserabatt på enkeltbilletter ble videreført i 2025 med en lavere rabatt. Så langt i år er det gitt mer i rabatt enn det er budsjettert for.</a:t>
            </a:r>
          </a:p>
          <a:p>
            <a:pPr marL="1004888" lvl="1" indent="-285750">
              <a:buFont typeface="Arial" panose="020B0604020202020204" pitchFamily="34" charset="0"/>
              <a:buChar char="•"/>
            </a:pPr>
            <a:r>
              <a:rPr lang="nb-NO" sz="1400"/>
              <a:t>Ser en vridning fra antall solgte enkeltbilletter til periodebilletter.</a:t>
            </a:r>
          </a:p>
          <a:p>
            <a:pPr marL="1004888" lvl="1" indent="-285750">
              <a:buFont typeface="Arial" panose="020B0604020202020204" pitchFamily="34" charset="0"/>
              <a:buChar char="•"/>
            </a:pPr>
            <a:endParaRPr lang="nb-NO" sz="1700"/>
          </a:p>
          <a:p>
            <a:pPr marL="1004888" lvl="1" indent="-285750">
              <a:buFont typeface="Arial" panose="020B0604020202020204" pitchFamily="34" charset="0"/>
              <a:buChar char="•"/>
            </a:pPr>
            <a:endParaRPr lang="nb-NO" sz="1700"/>
          </a:p>
          <a:p>
            <a:endParaRPr lang="nb-NO" sz="1800"/>
          </a:p>
          <a:p>
            <a:pPr marL="285750" indent="-285750">
              <a:buFont typeface="Arial" panose="020B0604020202020204" pitchFamily="34" charset="0"/>
              <a:buChar char="•"/>
            </a:pPr>
            <a:endParaRPr lang="nb-NO" sz="1800"/>
          </a:p>
          <a:p>
            <a:pPr marL="285750" indent="-285750">
              <a:buFont typeface="Arial" panose="020B0604020202020204" pitchFamily="34" charset="0"/>
              <a:buChar char="•"/>
            </a:pPr>
            <a:endParaRPr lang="nb-NO" sz="1800"/>
          </a:p>
        </p:txBody>
      </p:sp>
      <p:graphicFrame>
        <p:nvGraphicFramePr>
          <p:cNvPr id="2" name="Diagram 1">
            <a:extLst>
              <a:ext uri="{FF2B5EF4-FFF2-40B4-BE49-F238E27FC236}">
                <a16:creationId xmlns:a16="http://schemas.microsoft.com/office/drawing/2014/main" id="{FE6C9121-8A06-4040-8529-54DA8B6E8815}"/>
              </a:ext>
            </a:extLst>
          </p:cNvPr>
          <p:cNvGraphicFramePr>
            <a:graphicFrameLocks/>
          </p:cNvGraphicFramePr>
          <p:nvPr/>
        </p:nvGraphicFramePr>
        <p:xfrm>
          <a:off x="323462" y="1975344"/>
          <a:ext cx="5652795" cy="355459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Rett pilkobling 8">
            <a:extLst>
              <a:ext uri="{FF2B5EF4-FFF2-40B4-BE49-F238E27FC236}">
                <a16:creationId xmlns:a16="http://schemas.microsoft.com/office/drawing/2014/main" id="{A0D472BC-2204-FDDA-985A-13463B36A5B5}"/>
              </a:ext>
            </a:extLst>
          </p:cNvPr>
          <p:cNvCxnSpPr/>
          <p:nvPr/>
        </p:nvCxnSpPr>
        <p:spPr>
          <a:xfrm>
            <a:off x="5116286" y="34290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07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8163B6-C0B2-A891-D77E-C0F7C9D29036}"/>
              </a:ext>
            </a:extLst>
          </p:cNvPr>
          <p:cNvSpPr>
            <a:spLocks noGrp="1"/>
          </p:cNvSpPr>
          <p:nvPr>
            <p:ph type="title"/>
          </p:nvPr>
        </p:nvSpPr>
        <p:spPr>
          <a:xfrm>
            <a:off x="557999" y="1772203"/>
            <a:ext cx="11083137" cy="333955"/>
          </a:xfrm>
        </p:spPr>
        <p:txBody>
          <a:bodyPr anchor="t">
            <a:normAutofit/>
          </a:bodyPr>
          <a:lstStyle/>
          <a:p>
            <a:r>
              <a:rPr lang="nb-NO"/>
              <a:t>Nytt </a:t>
            </a:r>
            <a:r>
              <a:rPr lang="nb-NO" err="1"/>
              <a:t>frå</a:t>
            </a:r>
            <a:r>
              <a:rPr lang="nb-NO"/>
              <a:t> Skyss</a:t>
            </a:r>
          </a:p>
        </p:txBody>
      </p:sp>
      <p:sp>
        <p:nvSpPr>
          <p:cNvPr id="3" name="Plassholder for tekst 2">
            <a:extLst>
              <a:ext uri="{FF2B5EF4-FFF2-40B4-BE49-F238E27FC236}">
                <a16:creationId xmlns:a16="http://schemas.microsoft.com/office/drawing/2014/main" id="{C1DEFC4C-D34E-FEEC-51AA-4A419A4C8FB7}"/>
              </a:ext>
            </a:extLst>
          </p:cNvPr>
          <p:cNvSpPr>
            <a:spLocks noGrp="1"/>
          </p:cNvSpPr>
          <p:nvPr>
            <p:ph type="body" sz="quarter" idx="10"/>
          </p:nvPr>
        </p:nvSpPr>
        <p:spPr>
          <a:xfrm>
            <a:off x="558000" y="2152800"/>
            <a:ext cx="11083138" cy="333955"/>
          </a:xfrm>
        </p:spPr>
        <p:txBody>
          <a:bodyPr>
            <a:normAutofit/>
          </a:bodyPr>
          <a:lstStyle/>
          <a:p>
            <a:r>
              <a:rPr lang="nb-NO"/>
              <a:t>Kundeutvikling</a:t>
            </a:r>
          </a:p>
        </p:txBody>
      </p:sp>
      <p:sp>
        <p:nvSpPr>
          <p:cNvPr id="5" name="TekstSylinder 4">
            <a:extLst>
              <a:ext uri="{FF2B5EF4-FFF2-40B4-BE49-F238E27FC236}">
                <a16:creationId xmlns:a16="http://schemas.microsoft.com/office/drawing/2014/main" id="{392392B0-3F1F-3686-3253-1A9B521634D1}"/>
              </a:ext>
            </a:extLst>
          </p:cNvPr>
          <p:cNvSpPr txBox="1"/>
          <p:nvPr/>
        </p:nvSpPr>
        <p:spPr>
          <a:xfrm>
            <a:off x="3046997" y="3244334"/>
            <a:ext cx="6093994" cy="369332"/>
          </a:xfrm>
          <a:prstGeom prst="rect">
            <a:avLst/>
          </a:prstGeom>
          <a:noFill/>
        </p:spPr>
        <p:txBody>
          <a:bodyPr wrap="square">
            <a:spAutoFit/>
          </a:bodyPr>
          <a:lstStyle/>
          <a:p>
            <a:pPr>
              <a:spcAft>
                <a:spcPts val="600"/>
              </a:spcAft>
            </a:pPr>
            <a:r>
              <a:rPr lang="nb-NO"/>
              <a:t> </a:t>
            </a:r>
          </a:p>
        </p:txBody>
      </p:sp>
    </p:spTree>
    <p:extLst>
      <p:ext uri="{BB962C8B-B14F-4D97-AF65-F5344CB8AC3E}">
        <p14:creationId xmlns:p14="http://schemas.microsoft.com/office/powerpoint/2010/main" val="423751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CBE68BF-98A1-CE06-7CA0-4FD347C43DD8}"/>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r>
              <a:rPr lang="nb-NO" sz="3200" b="1" err="1">
                <a:latin typeface="Arial"/>
                <a:cs typeface="Arial"/>
              </a:rPr>
              <a:t>Vestland</a:t>
            </a:r>
            <a:br>
              <a:rPr lang="nb-NO" sz="3200" b="1"/>
            </a:br>
            <a:r>
              <a:rPr lang="nb-NO" sz="2000">
                <a:latin typeface="Arial"/>
                <a:cs typeface="Arial"/>
              </a:rPr>
              <a:t>– utvikling i tal </a:t>
            </a:r>
            <a:r>
              <a:rPr lang="nb-NO" sz="2000" err="1">
                <a:latin typeface="Arial"/>
                <a:cs typeface="Arial"/>
              </a:rPr>
              <a:t>påstigande</a:t>
            </a:r>
            <a:r>
              <a:rPr lang="nb-NO" sz="2000">
                <a:latin typeface="Arial"/>
                <a:cs typeface="Arial"/>
              </a:rPr>
              <a:t> </a:t>
            </a:r>
            <a:r>
              <a:rPr lang="nb-NO" sz="2000" err="1">
                <a:latin typeface="Arial"/>
                <a:cs typeface="Arial"/>
              </a:rPr>
              <a:t>passasjerar</a:t>
            </a:r>
            <a:r>
              <a:rPr lang="nb-NO" sz="2000">
                <a:latin typeface="Arial"/>
                <a:cs typeface="Arial"/>
              </a:rPr>
              <a:t> på buss 2019 – </a:t>
            </a:r>
            <a:r>
              <a:rPr lang="nb-NO" sz="2000" err="1">
                <a:latin typeface="Arial"/>
                <a:cs typeface="Arial"/>
              </a:rPr>
              <a:t>aug</a:t>
            </a:r>
            <a:r>
              <a:rPr lang="nb-NO">
                <a:latin typeface="Arial"/>
                <a:cs typeface="Arial"/>
              </a:rPr>
              <a:t> 2025</a:t>
            </a:r>
            <a:endParaRPr lang="nb-NO" sz="3200">
              <a:latin typeface="Arial"/>
              <a:cs typeface="Arial"/>
            </a:endParaRPr>
          </a:p>
        </p:txBody>
      </p:sp>
      <p:sp>
        <p:nvSpPr>
          <p:cNvPr id="5" name="Plassholder for tekst 4">
            <a:extLst>
              <a:ext uri="{FF2B5EF4-FFF2-40B4-BE49-F238E27FC236}">
                <a16:creationId xmlns:a16="http://schemas.microsoft.com/office/drawing/2014/main" id="{0FED74FE-718C-33E7-CCD7-4D69362F303B}"/>
              </a:ext>
            </a:extLst>
          </p:cNvPr>
          <p:cNvSpPr>
            <a:spLocks noGrp="1"/>
          </p:cNvSpPr>
          <p:nvPr>
            <p:ph type="body" sz="quarter" idx="10"/>
          </p:nvPr>
        </p:nvSpPr>
        <p:spPr/>
        <p:txBody>
          <a:bodyPr/>
          <a:lstStyle/>
          <a:p>
            <a:endParaRPr lang="nb-NO"/>
          </a:p>
        </p:txBody>
      </p:sp>
      <p:graphicFrame>
        <p:nvGraphicFramePr>
          <p:cNvPr id="7" name="Tabell 6">
            <a:extLst>
              <a:ext uri="{FF2B5EF4-FFF2-40B4-BE49-F238E27FC236}">
                <a16:creationId xmlns:a16="http://schemas.microsoft.com/office/drawing/2014/main" id="{956BF4E0-6C76-B4F0-EC30-BE9E5346FE1F}"/>
              </a:ext>
            </a:extLst>
          </p:cNvPr>
          <p:cNvGraphicFramePr>
            <a:graphicFrameLocks noGrp="1"/>
          </p:cNvGraphicFramePr>
          <p:nvPr>
            <p:extLst>
              <p:ext uri="{D42A27DB-BD31-4B8C-83A1-F6EECF244321}">
                <p14:modId xmlns:p14="http://schemas.microsoft.com/office/powerpoint/2010/main" val="3140801936"/>
              </p:ext>
            </p:extLst>
          </p:nvPr>
        </p:nvGraphicFramePr>
        <p:xfrm>
          <a:off x="2498545" y="1807200"/>
          <a:ext cx="7194909" cy="3825234"/>
        </p:xfrm>
        <a:graphic>
          <a:graphicData uri="http://schemas.openxmlformats.org/drawingml/2006/table">
            <a:tbl>
              <a:tblPr firstRow="1">
                <a:tableStyleId>{9D7B26C5-4107-4FEC-AEDC-1716B250A1EF}</a:tableStyleId>
              </a:tblPr>
              <a:tblGrid>
                <a:gridCol w="1497043">
                  <a:extLst>
                    <a:ext uri="{9D8B030D-6E8A-4147-A177-3AD203B41FA5}">
                      <a16:colId xmlns:a16="http://schemas.microsoft.com/office/drawing/2014/main" val="265700823"/>
                    </a:ext>
                  </a:extLst>
                </a:gridCol>
                <a:gridCol w="2848933">
                  <a:extLst>
                    <a:ext uri="{9D8B030D-6E8A-4147-A177-3AD203B41FA5}">
                      <a16:colId xmlns:a16="http://schemas.microsoft.com/office/drawing/2014/main" val="645201669"/>
                    </a:ext>
                  </a:extLst>
                </a:gridCol>
                <a:gridCol w="2848933">
                  <a:extLst>
                    <a:ext uri="{9D8B030D-6E8A-4147-A177-3AD203B41FA5}">
                      <a16:colId xmlns:a16="http://schemas.microsoft.com/office/drawing/2014/main" val="1774756084"/>
                    </a:ext>
                  </a:extLst>
                </a:gridCol>
              </a:tblGrid>
              <a:tr h="363934">
                <a:tc>
                  <a:txBody>
                    <a:bodyPr/>
                    <a:lstStyle/>
                    <a:p>
                      <a:pPr algn="ctr" fontAlgn="b"/>
                      <a:r>
                        <a:rPr lang="nb-NO" sz="1600" b="1" u="none" strike="noStrike">
                          <a:solidFill>
                            <a:srgbClr val="000000"/>
                          </a:solidFill>
                          <a:effectLst/>
                        </a:rPr>
                        <a:t>År</a:t>
                      </a:r>
                      <a:endParaRPr lang="nb-NO" sz="1600" b="1" i="0" u="none" strike="noStrike">
                        <a:solidFill>
                          <a:srgbClr val="000000"/>
                        </a:solidFill>
                        <a:effectLst/>
                        <a:latin typeface="+mj-lt"/>
                        <a:ea typeface="Roboto" panose="02000000000000000000" pitchFamily="2" charset="0"/>
                      </a:endParaRPr>
                    </a:p>
                  </a:txBody>
                  <a:tcPr marL="9525" marR="9525" marT="9525" marB="0" anchor="ctr"/>
                </a:tc>
                <a:tc>
                  <a:txBody>
                    <a:bodyPr/>
                    <a:lstStyle/>
                    <a:p>
                      <a:pPr algn="ctr" fontAlgn="b"/>
                      <a:r>
                        <a:rPr lang="nb-NO" sz="1600" b="1" u="none" strike="noStrike">
                          <a:solidFill>
                            <a:srgbClr val="000000"/>
                          </a:solidFill>
                          <a:effectLst/>
                        </a:rPr>
                        <a:t>Buss</a:t>
                      </a:r>
                      <a:endParaRPr lang="nb-NO" sz="1600" b="1" i="0" u="none" strike="noStrike">
                        <a:solidFill>
                          <a:srgbClr val="000000"/>
                        </a:solidFill>
                        <a:effectLst/>
                        <a:latin typeface="+mj-lt"/>
                        <a:ea typeface="Roboto" panose="02000000000000000000" pitchFamily="2" charset="0"/>
                      </a:endParaRPr>
                    </a:p>
                  </a:txBody>
                  <a:tcPr marL="9525" marR="9525" marT="9525" marB="0" anchor="ctr">
                    <a:solidFill>
                      <a:srgbClr val="F9F5E5"/>
                    </a:solidFill>
                  </a:tcPr>
                </a:tc>
                <a:tc>
                  <a:txBody>
                    <a:bodyPr/>
                    <a:lstStyle/>
                    <a:p>
                      <a:pPr algn="ctr" fontAlgn="b"/>
                      <a:r>
                        <a:rPr lang="nb-NO" sz="1600" b="1" i="0" u="none" strike="noStrike">
                          <a:solidFill>
                            <a:srgbClr val="000000"/>
                          </a:solidFill>
                          <a:effectLst/>
                          <a:latin typeface="+mj-lt"/>
                          <a:ea typeface="Roboto"/>
                        </a:rPr>
                        <a:t>Bybanen</a:t>
                      </a:r>
                    </a:p>
                  </a:txBody>
                  <a:tcPr marL="9525" marR="9525" marT="9525" marB="0" anchor="ctr">
                    <a:solidFill>
                      <a:srgbClr val="F9F5E5"/>
                    </a:solidFill>
                  </a:tcPr>
                </a:tc>
                <a:extLst>
                  <a:ext uri="{0D108BD9-81ED-4DB2-BD59-A6C34878D82A}">
                    <a16:rowId xmlns:a16="http://schemas.microsoft.com/office/drawing/2014/main" val="1291672194"/>
                  </a:ext>
                </a:extLst>
              </a:tr>
              <a:tr h="469741">
                <a:tc>
                  <a:txBody>
                    <a:bodyPr/>
                    <a:lstStyle/>
                    <a:p>
                      <a:pPr lvl="0" algn="ctr">
                        <a:buNone/>
                      </a:pPr>
                      <a:r>
                        <a:rPr lang="nb-NO" sz="1600" b="0" u="none" strike="noStrike">
                          <a:solidFill>
                            <a:srgbClr val="000000"/>
                          </a:solidFill>
                          <a:effectLst/>
                        </a:rPr>
                        <a:t>2019</a:t>
                      </a:r>
                      <a:endParaRPr lang="nb-NO" sz="1600" b="0" i="0" u="none" strike="noStrike">
                        <a:solidFill>
                          <a:srgbClr val="000000"/>
                        </a:solidFill>
                        <a:effectLst/>
                        <a:latin typeface="+mj-lt"/>
                        <a:ea typeface="Roboto"/>
                      </a:endParaRPr>
                    </a:p>
                  </a:txBody>
                  <a:tcPr marL="9524" marR="9524" marT="9524" marB="0" anchor="ctr"/>
                </a:tc>
                <a:tc>
                  <a:txBody>
                    <a:bodyPr/>
                    <a:lstStyle/>
                    <a:p>
                      <a:pPr lvl="0" algn="ctr">
                        <a:buNone/>
                      </a:pPr>
                      <a:r>
                        <a:rPr lang="nb-NO" sz="1600" b="0" u="none" strike="noStrike">
                          <a:solidFill>
                            <a:srgbClr val="000000"/>
                          </a:solidFill>
                          <a:effectLst/>
                        </a:rPr>
                        <a:t>   61 661 000 </a:t>
                      </a:r>
                      <a:endParaRPr lang="nb-NO" sz="1600" b="0" i="0" u="none" strike="noStrike">
                        <a:solidFill>
                          <a:srgbClr val="000000"/>
                        </a:solidFill>
                        <a:effectLst/>
                        <a:latin typeface="+mj-lt"/>
                        <a:ea typeface="Roboto"/>
                      </a:endParaRPr>
                    </a:p>
                  </a:txBody>
                  <a:tcPr marL="9524" marR="9524" marT="9524" marB="0" anchor="ctr">
                    <a:solidFill>
                      <a:srgbClr val="F9F5E5"/>
                    </a:solidFill>
                  </a:tcPr>
                </a:tc>
                <a:tc>
                  <a:txBody>
                    <a:bodyPr/>
                    <a:lstStyle/>
                    <a:p>
                      <a:pPr lvl="0" algn="ctr">
                        <a:buNone/>
                      </a:pPr>
                      <a:r>
                        <a:rPr lang="nb-NO" sz="1600" b="0" i="0" u="none" strike="noStrike">
                          <a:solidFill>
                            <a:srgbClr val="000000"/>
                          </a:solidFill>
                          <a:effectLst/>
                          <a:latin typeface="+mj-lt"/>
                          <a:ea typeface="Roboto"/>
                        </a:rPr>
                        <a:t>18 656 000</a:t>
                      </a:r>
                    </a:p>
                  </a:txBody>
                  <a:tcPr marL="9524" marR="9524" marT="9524" marB="0" anchor="ctr">
                    <a:solidFill>
                      <a:srgbClr val="F9F5E5"/>
                    </a:solidFill>
                  </a:tcPr>
                </a:tc>
                <a:extLst>
                  <a:ext uri="{0D108BD9-81ED-4DB2-BD59-A6C34878D82A}">
                    <a16:rowId xmlns:a16="http://schemas.microsoft.com/office/drawing/2014/main" val="882956893"/>
                  </a:ext>
                </a:extLst>
              </a:tr>
              <a:tr h="469164">
                <a:tc>
                  <a:txBody>
                    <a:bodyPr/>
                    <a:lstStyle/>
                    <a:p>
                      <a:pPr algn="ctr" fontAlgn="b"/>
                      <a:r>
                        <a:rPr lang="nb-NO" sz="1600" b="0" u="none" strike="noStrike">
                          <a:solidFill>
                            <a:srgbClr val="000000"/>
                          </a:solidFill>
                          <a:effectLst/>
                        </a:rPr>
                        <a:t>2020</a:t>
                      </a:r>
                      <a:endParaRPr lang="nb-NO" sz="1600" b="0" i="0" u="none" strike="noStrike">
                        <a:solidFill>
                          <a:srgbClr val="000000"/>
                        </a:solidFill>
                        <a:effectLst/>
                        <a:latin typeface="+mj-lt"/>
                        <a:ea typeface="Roboto" panose="02000000000000000000" pitchFamily="2" charset="0"/>
                      </a:endParaRPr>
                    </a:p>
                  </a:txBody>
                  <a:tcPr marL="9525" marR="9525" marT="9525" marB="0" anchor="ctr"/>
                </a:tc>
                <a:tc>
                  <a:txBody>
                    <a:bodyPr/>
                    <a:lstStyle/>
                    <a:p>
                      <a:pPr algn="ctr" fontAlgn="b"/>
                      <a:r>
                        <a:rPr lang="nb-NO" sz="1600" b="0" u="none" strike="noStrike">
                          <a:solidFill>
                            <a:srgbClr val="000000"/>
                          </a:solidFill>
                          <a:effectLst/>
                        </a:rPr>
                        <a:t>   41 461 000 </a:t>
                      </a:r>
                      <a:endParaRPr lang="nb-NO" sz="1600" b="0" i="0" u="none" strike="noStrike">
                        <a:solidFill>
                          <a:srgbClr val="000000"/>
                        </a:solidFill>
                        <a:effectLst/>
                        <a:latin typeface="+mj-lt"/>
                        <a:ea typeface="Roboto" panose="02000000000000000000" pitchFamily="2" charset="0"/>
                      </a:endParaRPr>
                    </a:p>
                  </a:txBody>
                  <a:tcPr marL="9525" marR="9525" marT="9525" marB="0" anchor="ctr">
                    <a:solidFill>
                      <a:srgbClr val="F9F5E5"/>
                    </a:solidFill>
                  </a:tcPr>
                </a:tc>
                <a:tc>
                  <a:txBody>
                    <a:bodyPr/>
                    <a:lstStyle/>
                    <a:p>
                      <a:pPr algn="ctr" fontAlgn="b"/>
                      <a:r>
                        <a:rPr lang="nb-NO" sz="1600" b="0" i="0" u="none" strike="noStrike">
                          <a:solidFill>
                            <a:srgbClr val="000000"/>
                          </a:solidFill>
                          <a:effectLst/>
                          <a:latin typeface="+mj-lt"/>
                          <a:ea typeface="Roboto"/>
                        </a:rPr>
                        <a:t>12 424 000</a:t>
                      </a:r>
                    </a:p>
                  </a:txBody>
                  <a:tcPr marL="9525" marR="9525" marT="9525" marB="0" anchor="ctr">
                    <a:solidFill>
                      <a:srgbClr val="F9F5E5"/>
                    </a:solidFill>
                  </a:tcPr>
                </a:tc>
                <a:extLst>
                  <a:ext uri="{0D108BD9-81ED-4DB2-BD59-A6C34878D82A}">
                    <a16:rowId xmlns:a16="http://schemas.microsoft.com/office/drawing/2014/main" val="1655313216"/>
                  </a:ext>
                </a:extLst>
              </a:tr>
              <a:tr h="504479">
                <a:tc>
                  <a:txBody>
                    <a:bodyPr/>
                    <a:lstStyle/>
                    <a:p>
                      <a:pPr algn="ctr" fontAlgn="b"/>
                      <a:r>
                        <a:rPr lang="nb-NO" sz="1600" b="0" u="none" strike="noStrike">
                          <a:solidFill>
                            <a:srgbClr val="000000"/>
                          </a:solidFill>
                          <a:effectLst/>
                        </a:rPr>
                        <a:t>2021</a:t>
                      </a:r>
                      <a:endParaRPr lang="nb-NO" sz="1600" b="0" i="0" u="none" strike="noStrike">
                        <a:solidFill>
                          <a:srgbClr val="000000"/>
                        </a:solidFill>
                        <a:effectLst/>
                        <a:latin typeface="+mj-lt"/>
                        <a:ea typeface="Roboto" panose="02000000000000000000" pitchFamily="2" charset="0"/>
                      </a:endParaRPr>
                    </a:p>
                  </a:txBody>
                  <a:tcPr marL="9525" marR="9525" marT="9525" marB="0" anchor="ctr"/>
                </a:tc>
                <a:tc>
                  <a:txBody>
                    <a:bodyPr/>
                    <a:lstStyle/>
                    <a:p>
                      <a:pPr algn="ctr" fontAlgn="b"/>
                      <a:r>
                        <a:rPr lang="nb-NO" sz="1600" b="0" u="none" strike="noStrike">
                          <a:solidFill>
                            <a:srgbClr val="000000"/>
                          </a:solidFill>
                          <a:effectLst/>
                        </a:rPr>
                        <a:t>   45 784 000 </a:t>
                      </a:r>
                      <a:endParaRPr lang="nb-NO" sz="1600" b="0" i="0" u="none" strike="noStrike">
                        <a:solidFill>
                          <a:srgbClr val="000000"/>
                        </a:solidFill>
                        <a:effectLst/>
                        <a:latin typeface="+mj-lt"/>
                        <a:ea typeface="Roboto" panose="02000000000000000000" pitchFamily="2" charset="0"/>
                      </a:endParaRPr>
                    </a:p>
                  </a:txBody>
                  <a:tcPr marL="9525" marR="9525" marT="9525" marB="0" anchor="ctr">
                    <a:solidFill>
                      <a:srgbClr val="F9F5E5"/>
                    </a:solidFill>
                  </a:tcPr>
                </a:tc>
                <a:tc>
                  <a:txBody>
                    <a:bodyPr/>
                    <a:lstStyle/>
                    <a:p>
                      <a:pPr algn="ctr" fontAlgn="b"/>
                      <a:r>
                        <a:rPr lang="nb-NO" sz="1600" b="0" i="0" u="none" strike="noStrike">
                          <a:solidFill>
                            <a:srgbClr val="000000"/>
                          </a:solidFill>
                          <a:effectLst/>
                          <a:latin typeface="+mj-lt"/>
                          <a:ea typeface="Roboto"/>
                        </a:rPr>
                        <a:t>13 901 000</a:t>
                      </a:r>
                    </a:p>
                  </a:txBody>
                  <a:tcPr marL="9525" marR="9525" marT="9525" marB="0" anchor="ctr">
                    <a:solidFill>
                      <a:srgbClr val="F9F5E5"/>
                    </a:solidFill>
                  </a:tcPr>
                </a:tc>
                <a:extLst>
                  <a:ext uri="{0D108BD9-81ED-4DB2-BD59-A6C34878D82A}">
                    <a16:rowId xmlns:a16="http://schemas.microsoft.com/office/drawing/2014/main" val="362698537"/>
                  </a:ext>
                </a:extLst>
              </a:tr>
              <a:tr h="504479">
                <a:tc>
                  <a:txBody>
                    <a:bodyPr/>
                    <a:lstStyle/>
                    <a:p>
                      <a:pPr algn="ctr" fontAlgn="b"/>
                      <a:r>
                        <a:rPr lang="nb-NO" sz="1600" b="0" u="none" strike="noStrike">
                          <a:solidFill>
                            <a:srgbClr val="000000"/>
                          </a:solidFill>
                          <a:effectLst/>
                        </a:rPr>
                        <a:t>2022</a:t>
                      </a:r>
                      <a:endParaRPr lang="nb-NO" sz="1600" b="0" i="0" u="none" strike="noStrike">
                        <a:solidFill>
                          <a:srgbClr val="000000"/>
                        </a:solidFill>
                        <a:effectLst/>
                        <a:latin typeface="+mj-lt"/>
                        <a:ea typeface="Roboto" panose="02000000000000000000" pitchFamily="2" charset="0"/>
                      </a:endParaRPr>
                    </a:p>
                  </a:txBody>
                  <a:tcPr marL="9525" marR="9525" marT="9525" marB="0" anchor="ctr"/>
                </a:tc>
                <a:tc>
                  <a:txBody>
                    <a:bodyPr/>
                    <a:lstStyle/>
                    <a:p>
                      <a:pPr algn="ctr" fontAlgn="b"/>
                      <a:r>
                        <a:rPr lang="nb-NO" sz="1600" b="0" u="none" strike="noStrike">
                          <a:solidFill>
                            <a:srgbClr val="000000"/>
                          </a:solidFill>
                          <a:effectLst/>
                        </a:rPr>
                        <a:t>   57 805 000 </a:t>
                      </a:r>
                      <a:endParaRPr lang="nb-NO" sz="1600" b="0" i="0" u="none" strike="noStrike">
                        <a:solidFill>
                          <a:srgbClr val="000000"/>
                        </a:solidFill>
                        <a:effectLst/>
                        <a:latin typeface="+mj-lt"/>
                        <a:ea typeface="Roboto" panose="02000000000000000000" pitchFamily="2" charset="0"/>
                      </a:endParaRPr>
                    </a:p>
                  </a:txBody>
                  <a:tcPr marL="9525" marR="9525" marT="9525" marB="0" anchor="ctr">
                    <a:solidFill>
                      <a:srgbClr val="F9F5E5"/>
                    </a:solidFill>
                  </a:tcPr>
                </a:tc>
                <a:tc>
                  <a:txBody>
                    <a:bodyPr/>
                    <a:lstStyle/>
                    <a:p>
                      <a:pPr algn="ctr" fontAlgn="b"/>
                      <a:r>
                        <a:rPr lang="nb-NO" sz="1600" b="0" i="0" u="none" strike="noStrike">
                          <a:solidFill>
                            <a:srgbClr val="000000"/>
                          </a:solidFill>
                          <a:effectLst/>
                          <a:latin typeface="+mj-lt"/>
                          <a:ea typeface="Roboto"/>
                        </a:rPr>
                        <a:t>19 122 000</a:t>
                      </a:r>
                    </a:p>
                  </a:txBody>
                  <a:tcPr marL="9525" marR="9525" marT="9525" marB="0" anchor="ctr">
                    <a:solidFill>
                      <a:srgbClr val="F9F5E5"/>
                    </a:solidFill>
                  </a:tcPr>
                </a:tc>
                <a:extLst>
                  <a:ext uri="{0D108BD9-81ED-4DB2-BD59-A6C34878D82A}">
                    <a16:rowId xmlns:a16="http://schemas.microsoft.com/office/drawing/2014/main" val="61101602"/>
                  </a:ext>
                </a:extLst>
              </a:tr>
              <a:tr h="504479">
                <a:tc>
                  <a:txBody>
                    <a:bodyPr/>
                    <a:lstStyle/>
                    <a:p>
                      <a:pPr algn="ctr" fontAlgn="b"/>
                      <a:r>
                        <a:rPr lang="nb-NO" sz="1600" b="0" u="none" strike="noStrike">
                          <a:solidFill>
                            <a:srgbClr val="000000"/>
                          </a:solidFill>
                          <a:effectLst/>
                        </a:rPr>
                        <a:t>2023</a:t>
                      </a:r>
                      <a:endParaRPr lang="nb-NO" sz="1600" b="0" i="0" u="none" strike="noStrike">
                        <a:solidFill>
                          <a:srgbClr val="000000"/>
                        </a:solidFill>
                        <a:effectLst/>
                        <a:latin typeface="+mj-lt"/>
                        <a:ea typeface="Roboto" panose="02000000000000000000" pitchFamily="2" charset="0"/>
                      </a:endParaRPr>
                    </a:p>
                  </a:txBody>
                  <a:tcPr marL="9525" marR="9525" marT="9525" marB="0" anchor="ctr"/>
                </a:tc>
                <a:tc>
                  <a:txBody>
                    <a:bodyPr/>
                    <a:lstStyle/>
                    <a:p>
                      <a:pPr algn="ctr" fontAlgn="b"/>
                      <a:r>
                        <a:rPr lang="nb-NO" sz="1600" b="0" u="none" strike="noStrike">
                          <a:solidFill>
                            <a:srgbClr val="000000"/>
                          </a:solidFill>
                          <a:effectLst/>
                        </a:rPr>
                        <a:t>   63 071 000 </a:t>
                      </a:r>
                      <a:endParaRPr lang="nb-NO" sz="1600" b="0" i="0" u="none" strike="noStrike">
                        <a:solidFill>
                          <a:srgbClr val="000000"/>
                        </a:solidFill>
                        <a:effectLst/>
                        <a:latin typeface="+mj-lt"/>
                        <a:ea typeface="Roboto" panose="02000000000000000000" pitchFamily="2" charset="0"/>
                      </a:endParaRPr>
                    </a:p>
                  </a:txBody>
                  <a:tcPr marL="9525" marR="9525" marT="9525" marB="0" anchor="ctr">
                    <a:solidFill>
                      <a:srgbClr val="F9F5E5"/>
                    </a:solidFill>
                  </a:tcPr>
                </a:tc>
                <a:tc>
                  <a:txBody>
                    <a:bodyPr/>
                    <a:lstStyle/>
                    <a:p>
                      <a:pPr algn="ctr" fontAlgn="b"/>
                      <a:r>
                        <a:rPr lang="nb-NO" sz="1600" b="0" i="0" u="none" strike="noStrike">
                          <a:solidFill>
                            <a:srgbClr val="000000"/>
                          </a:solidFill>
                          <a:effectLst/>
                          <a:latin typeface="+mj-lt"/>
                          <a:ea typeface="Roboto"/>
                        </a:rPr>
                        <a:t>24 288 000</a:t>
                      </a:r>
                    </a:p>
                  </a:txBody>
                  <a:tcPr marL="9525" marR="9525" marT="9525" marB="0" anchor="ctr">
                    <a:solidFill>
                      <a:srgbClr val="F9F5E5"/>
                    </a:solidFill>
                  </a:tcPr>
                </a:tc>
                <a:extLst>
                  <a:ext uri="{0D108BD9-81ED-4DB2-BD59-A6C34878D82A}">
                    <a16:rowId xmlns:a16="http://schemas.microsoft.com/office/drawing/2014/main" val="3296940573"/>
                  </a:ext>
                </a:extLst>
              </a:tr>
              <a:tr h="504479">
                <a:tc>
                  <a:txBody>
                    <a:bodyPr/>
                    <a:lstStyle/>
                    <a:p>
                      <a:pPr lvl="0" algn="ctr">
                        <a:buNone/>
                      </a:pPr>
                      <a:r>
                        <a:rPr lang="nb-NO" sz="1600" b="0" u="none" strike="noStrike">
                          <a:solidFill>
                            <a:srgbClr val="000000"/>
                          </a:solidFill>
                          <a:effectLst/>
                        </a:rPr>
                        <a:t> 2024 </a:t>
                      </a:r>
                    </a:p>
                  </a:txBody>
                  <a:tcPr marL="9524" marR="9524" marT="9524" marB="0" anchor="ctr"/>
                </a:tc>
                <a:tc>
                  <a:txBody>
                    <a:bodyPr/>
                    <a:lstStyle/>
                    <a:p>
                      <a:pPr lvl="0" algn="ctr">
                        <a:buNone/>
                      </a:pPr>
                      <a:r>
                        <a:rPr lang="nb-NO" sz="1600" b="0" u="none" strike="noStrike">
                          <a:solidFill>
                            <a:srgbClr val="000000"/>
                          </a:solidFill>
                          <a:effectLst/>
                        </a:rPr>
                        <a:t>  65 079 000</a:t>
                      </a:r>
                      <a:endParaRPr lang="nb-NO" sz="1050" b="0" u="none" strike="noStrike">
                        <a:solidFill>
                          <a:srgbClr val="000000"/>
                        </a:solidFill>
                        <a:effectLst/>
                      </a:endParaRPr>
                    </a:p>
                  </a:txBody>
                  <a:tcPr marL="9524" marR="9524" marT="9524" marB="0" anchor="ctr">
                    <a:solidFill>
                      <a:srgbClr val="F9F5E5"/>
                    </a:solidFill>
                  </a:tcPr>
                </a:tc>
                <a:tc>
                  <a:txBody>
                    <a:bodyPr/>
                    <a:lstStyle/>
                    <a:p>
                      <a:pPr lvl="0" algn="ctr">
                        <a:buNone/>
                      </a:pPr>
                      <a:r>
                        <a:rPr lang="nb-NO" sz="1600" b="0" u="none" strike="noStrike">
                          <a:solidFill>
                            <a:srgbClr val="000000"/>
                          </a:solidFill>
                          <a:effectLst/>
                        </a:rPr>
                        <a:t>25 850 000</a:t>
                      </a:r>
                      <a:endParaRPr lang="nb-NO" sz="1050" b="0" u="none" strike="noStrike">
                        <a:solidFill>
                          <a:srgbClr val="000000"/>
                        </a:solidFill>
                        <a:effectLst/>
                      </a:endParaRPr>
                    </a:p>
                  </a:txBody>
                  <a:tcPr marL="9524" marR="9524" marT="9524" marB="0" anchor="ctr">
                    <a:solidFill>
                      <a:srgbClr val="F9F5E5"/>
                    </a:solidFill>
                  </a:tcPr>
                </a:tc>
                <a:extLst>
                  <a:ext uri="{0D108BD9-81ED-4DB2-BD59-A6C34878D82A}">
                    <a16:rowId xmlns:a16="http://schemas.microsoft.com/office/drawing/2014/main" val="342847080"/>
                  </a:ext>
                </a:extLst>
              </a:tr>
              <a:tr h="504479">
                <a:tc>
                  <a:txBody>
                    <a:bodyPr/>
                    <a:lstStyle/>
                    <a:p>
                      <a:pPr lvl="0" algn="ctr">
                        <a:buNone/>
                      </a:pPr>
                      <a:r>
                        <a:rPr lang="nb-NO" sz="1600" b="0" u="none" strike="noStrike">
                          <a:solidFill>
                            <a:srgbClr val="000000"/>
                          </a:solidFill>
                          <a:effectLst/>
                        </a:rPr>
                        <a:t>Jan-</a:t>
                      </a:r>
                      <a:r>
                        <a:rPr lang="nb-NO" sz="1600" b="0" u="none" strike="noStrike" err="1">
                          <a:solidFill>
                            <a:srgbClr val="000000"/>
                          </a:solidFill>
                          <a:effectLst/>
                        </a:rPr>
                        <a:t>aug</a:t>
                      </a:r>
                      <a:r>
                        <a:rPr lang="nb-NO" sz="1600" b="0" u="none" strike="noStrike">
                          <a:solidFill>
                            <a:srgbClr val="000000"/>
                          </a:solidFill>
                          <a:effectLst/>
                        </a:rPr>
                        <a:t> 2025</a:t>
                      </a:r>
                    </a:p>
                  </a:txBody>
                  <a:tcPr marL="9524" marR="9524" marT="9524" marB="0" anchor="ctr"/>
                </a:tc>
                <a:tc>
                  <a:txBody>
                    <a:bodyPr/>
                    <a:lstStyle/>
                    <a:p>
                      <a:pPr lvl="0" algn="ctr">
                        <a:buNone/>
                      </a:pPr>
                      <a:r>
                        <a:rPr lang="nb-NO" sz="1600" b="0" u="none" strike="noStrike">
                          <a:solidFill>
                            <a:srgbClr val="000000"/>
                          </a:solidFill>
                          <a:effectLst/>
                        </a:rPr>
                        <a:t> 39 101 000* </a:t>
                      </a:r>
                      <a:r>
                        <a:rPr lang="nb-NO" sz="1050" b="0" u="none" strike="noStrike">
                          <a:solidFill>
                            <a:srgbClr val="000000"/>
                          </a:solidFill>
                          <a:effectLst/>
                        </a:rPr>
                        <a:t>(+ 1,17%)**</a:t>
                      </a:r>
                      <a:endParaRPr lang="nb-NO" sz="1600" b="0" u="none" strike="noStrike">
                        <a:solidFill>
                          <a:srgbClr val="000000"/>
                        </a:solidFill>
                        <a:effectLst/>
                      </a:endParaRPr>
                    </a:p>
                  </a:txBody>
                  <a:tcPr marL="9524" marR="9524" marT="9524" marB="0" anchor="ctr">
                    <a:solidFill>
                      <a:srgbClr val="F9F5E5"/>
                    </a:solidFill>
                  </a:tcPr>
                </a:tc>
                <a:tc>
                  <a:txBody>
                    <a:bodyPr/>
                    <a:lstStyle/>
                    <a:p>
                      <a:pPr lvl="0" algn="ctr">
                        <a:buNone/>
                      </a:pPr>
                      <a:r>
                        <a:rPr lang="nb-NO" sz="1600" b="0" u="none" strike="noStrike">
                          <a:solidFill>
                            <a:srgbClr val="000000"/>
                          </a:solidFill>
                          <a:effectLst/>
                        </a:rPr>
                        <a:t>16 604 000 </a:t>
                      </a:r>
                      <a:r>
                        <a:rPr lang="nb-NO" sz="1050" b="0" u="none" strike="noStrike">
                          <a:solidFill>
                            <a:srgbClr val="000000"/>
                          </a:solidFill>
                          <a:effectLst/>
                        </a:rPr>
                        <a:t>(- 1,0%)***</a:t>
                      </a:r>
                      <a:endParaRPr lang="nb-NO" sz="1600" b="0" u="none" strike="noStrike">
                        <a:solidFill>
                          <a:srgbClr val="000000"/>
                        </a:solidFill>
                        <a:effectLst/>
                      </a:endParaRPr>
                    </a:p>
                  </a:txBody>
                  <a:tcPr marL="9524" marR="9524" marT="9524" marB="0" anchor="ctr">
                    <a:solidFill>
                      <a:srgbClr val="F9F5E5"/>
                    </a:solidFill>
                  </a:tcPr>
                </a:tc>
                <a:extLst>
                  <a:ext uri="{0D108BD9-81ED-4DB2-BD59-A6C34878D82A}">
                    <a16:rowId xmlns:a16="http://schemas.microsoft.com/office/drawing/2014/main" val="861385319"/>
                  </a:ext>
                </a:extLst>
              </a:tr>
            </a:tbl>
          </a:graphicData>
        </a:graphic>
      </p:graphicFrame>
      <p:sp>
        <p:nvSpPr>
          <p:cNvPr id="2" name="TekstSylinder 1">
            <a:extLst>
              <a:ext uri="{FF2B5EF4-FFF2-40B4-BE49-F238E27FC236}">
                <a16:creationId xmlns:a16="http://schemas.microsoft.com/office/drawing/2014/main" id="{F83ABAC8-D759-16FB-89EC-CDD1D56EA1C1}"/>
              </a:ext>
            </a:extLst>
          </p:cNvPr>
          <p:cNvSpPr txBox="1"/>
          <p:nvPr/>
        </p:nvSpPr>
        <p:spPr>
          <a:xfrm>
            <a:off x="6382490" y="6253676"/>
            <a:ext cx="40156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900" i="1">
                <a:latin typeface="Arial"/>
                <a:cs typeface="Arial"/>
              </a:rPr>
              <a:t>** Vekst </a:t>
            </a:r>
            <a:r>
              <a:rPr lang="nb-NO" sz="900" i="1" err="1">
                <a:latin typeface="Arial"/>
                <a:cs typeface="Arial"/>
              </a:rPr>
              <a:t>påstigingar</a:t>
            </a:r>
            <a:r>
              <a:rPr lang="nb-NO" sz="900" i="1">
                <a:latin typeface="Arial"/>
                <a:cs typeface="Arial"/>
              </a:rPr>
              <a:t> på buss </a:t>
            </a:r>
            <a:r>
              <a:rPr lang="nb-NO" sz="900" i="1" err="1">
                <a:latin typeface="Arial"/>
                <a:cs typeface="Arial"/>
              </a:rPr>
              <a:t>samanlikna</a:t>
            </a:r>
            <a:r>
              <a:rPr lang="nb-NO" sz="900" i="1">
                <a:latin typeface="Arial"/>
                <a:cs typeface="Arial"/>
              </a:rPr>
              <a:t> med perioden januar-august 2024. </a:t>
            </a:r>
          </a:p>
        </p:txBody>
      </p:sp>
      <p:sp>
        <p:nvSpPr>
          <p:cNvPr id="3" name="TekstSylinder 1">
            <a:extLst>
              <a:ext uri="{FF2B5EF4-FFF2-40B4-BE49-F238E27FC236}">
                <a16:creationId xmlns:a16="http://schemas.microsoft.com/office/drawing/2014/main" id="{95861AEF-A743-AB60-D7A1-438E3047D8A6}"/>
              </a:ext>
            </a:extLst>
          </p:cNvPr>
          <p:cNvSpPr txBox="1"/>
          <p:nvPr/>
        </p:nvSpPr>
        <p:spPr>
          <a:xfrm>
            <a:off x="5957023" y="6487751"/>
            <a:ext cx="44411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900" i="1">
                <a:latin typeface="Arial"/>
                <a:cs typeface="Arial"/>
              </a:rPr>
              <a:t>*** Reduksjon i </a:t>
            </a:r>
            <a:r>
              <a:rPr lang="nb-NO" sz="900" i="1" err="1">
                <a:latin typeface="Arial"/>
                <a:cs typeface="Arial"/>
              </a:rPr>
              <a:t>påstigingar</a:t>
            </a:r>
            <a:r>
              <a:rPr lang="nb-NO" sz="900" i="1">
                <a:latin typeface="Arial"/>
                <a:cs typeface="Arial"/>
              </a:rPr>
              <a:t> på bybane </a:t>
            </a:r>
            <a:r>
              <a:rPr lang="nb-NO" sz="900" i="1" err="1">
                <a:latin typeface="Arial"/>
                <a:cs typeface="Arial"/>
              </a:rPr>
              <a:t>samanlika</a:t>
            </a:r>
            <a:r>
              <a:rPr lang="nb-NO" sz="900" i="1">
                <a:latin typeface="Arial"/>
                <a:cs typeface="Arial"/>
              </a:rPr>
              <a:t> med perioden januar-august 2024. Nedgang grunna svak juli. </a:t>
            </a:r>
          </a:p>
        </p:txBody>
      </p:sp>
    </p:spTree>
    <p:extLst>
      <p:ext uri="{BB962C8B-B14F-4D97-AF65-F5344CB8AC3E}">
        <p14:creationId xmlns:p14="http://schemas.microsoft.com/office/powerpoint/2010/main" val="427866056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Skyss forsider 2020">
  <a:themeElements>
    <a:clrScheme name="Skyss farger">
      <a:dk1>
        <a:srgbClr val="000000"/>
      </a:dk1>
      <a:lt1>
        <a:srgbClr val="FFFFFF"/>
      </a:lt1>
      <a:dk2>
        <a:srgbClr val="000000"/>
      </a:dk2>
      <a:lt2>
        <a:srgbClr val="808080"/>
      </a:lt2>
      <a:accent1>
        <a:srgbClr val="D2492A"/>
      </a:accent1>
      <a:accent2>
        <a:srgbClr val="A4A4A4"/>
      </a:accent2>
      <a:accent3>
        <a:srgbClr val="FFFFFF"/>
      </a:accent3>
      <a:accent4>
        <a:srgbClr val="000000"/>
      </a:accent4>
      <a:accent5>
        <a:srgbClr val="E3ADAD"/>
      </a:accent5>
      <a:accent6>
        <a:srgbClr val="A4A4A4"/>
      </a:accent6>
      <a:hlink>
        <a:srgbClr val="000000"/>
      </a:hlink>
      <a:folHlink>
        <a:srgbClr val="CE3131"/>
      </a:folHlink>
    </a:clrScheme>
    <a:fontScheme name="Skyss 202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yss_PPT-mal_2020-v2" id="{DD92799E-60A7-D74A-89D2-C994B37E661D}" vid="{BCAE75A3-A16F-AB42-AFEF-CB9A06484EA8}"/>
    </a:ext>
  </a:extLst>
</a:theme>
</file>

<file path=ppt/theme/theme2.xml><?xml version="1.0" encoding="utf-8"?>
<a:theme xmlns:a="http://schemas.openxmlformats.org/drawingml/2006/main" name="Skyss 2020 generell">
  <a:themeElements>
    <a:clrScheme name="Custom Design 1">
      <a:dk1>
        <a:srgbClr val="000000"/>
      </a:dk1>
      <a:lt1>
        <a:srgbClr val="FFFFFF"/>
      </a:lt1>
      <a:dk2>
        <a:srgbClr val="000000"/>
      </a:dk2>
      <a:lt2>
        <a:srgbClr val="808080"/>
      </a:lt2>
      <a:accent1>
        <a:srgbClr val="CE3131"/>
      </a:accent1>
      <a:accent2>
        <a:srgbClr val="9D9FA2"/>
      </a:accent2>
      <a:accent3>
        <a:srgbClr val="FFFFFF"/>
      </a:accent3>
      <a:accent4>
        <a:srgbClr val="000000"/>
      </a:accent4>
      <a:accent5>
        <a:srgbClr val="E3ADAD"/>
      </a:accent5>
      <a:accent6>
        <a:srgbClr val="8E9092"/>
      </a:accent6>
      <a:hlink>
        <a:srgbClr val="000000"/>
      </a:hlink>
      <a:folHlink>
        <a:srgbClr val="CE3131"/>
      </a:folHlink>
    </a:clrScheme>
    <a:fontScheme name="Skyss 202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CE3131"/>
        </a:accent1>
        <a:accent2>
          <a:srgbClr val="9D9FA2"/>
        </a:accent2>
        <a:accent3>
          <a:srgbClr val="FFFFFF"/>
        </a:accent3>
        <a:accent4>
          <a:srgbClr val="000000"/>
        </a:accent4>
        <a:accent5>
          <a:srgbClr val="E3ADAD"/>
        </a:accent5>
        <a:accent6>
          <a:srgbClr val="8E9092"/>
        </a:accent6>
        <a:hlink>
          <a:srgbClr val="000000"/>
        </a:hlink>
        <a:folHlink>
          <a:srgbClr val="CE313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kyss_PPT-mal_2020-v2" id="{DD92799E-60A7-D74A-89D2-C994B37E661D}" vid="{9B46F771-7484-094A-931A-3E195E714EFC}"/>
    </a:ext>
  </a:extLst>
</a:theme>
</file>

<file path=ppt/theme/theme3.xml><?xml version="1.0" encoding="utf-8"?>
<a:theme xmlns:a="http://schemas.openxmlformats.org/drawingml/2006/main" name="1_Skyss forsider 2020">
  <a:themeElements>
    <a:clrScheme name="Skyss farger">
      <a:dk1>
        <a:srgbClr val="000000"/>
      </a:dk1>
      <a:lt1>
        <a:srgbClr val="FFFFFF"/>
      </a:lt1>
      <a:dk2>
        <a:srgbClr val="000000"/>
      </a:dk2>
      <a:lt2>
        <a:srgbClr val="808080"/>
      </a:lt2>
      <a:accent1>
        <a:srgbClr val="D2492A"/>
      </a:accent1>
      <a:accent2>
        <a:srgbClr val="A4A4A4"/>
      </a:accent2>
      <a:accent3>
        <a:srgbClr val="FFFFFF"/>
      </a:accent3>
      <a:accent4>
        <a:srgbClr val="000000"/>
      </a:accent4>
      <a:accent5>
        <a:srgbClr val="E3ADAD"/>
      </a:accent5>
      <a:accent6>
        <a:srgbClr val="A4A4A4"/>
      </a:accent6>
      <a:hlink>
        <a:srgbClr val="000000"/>
      </a:hlink>
      <a:folHlink>
        <a:srgbClr val="CE3131"/>
      </a:folHlink>
    </a:clrScheme>
    <a:fontScheme name="Skyss 202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yss_PPT-mal_2020-v2" id="{DD92799E-60A7-D74A-89D2-C994B37E661D}" vid="{BCAE75A3-A16F-AB42-AFEF-CB9A06484EA8}"/>
    </a:ext>
  </a:extLst>
</a:theme>
</file>

<file path=ppt/theme/theme4.xml><?xml version="1.0" encoding="utf-8"?>
<a:theme xmlns:a="http://schemas.openxmlformats.org/drawingml/2006/main" name="3. Tekstsider">
  <a:themeElements>
    <a:clrScheme name="Custom Design 1">
      <a:dk1>
        <a:srgbClr val="000000"/>
      </a:dk1>
      <a:lt1>
        <a:srgbClr val="FFFFFF"/>
      </a:lt1>
      <a:dk2>
        <a:srgbClr val="000000"/>
      </a:dk2>
      <a:lt2>
        <a:srgbClr val="808080"/>
      </a:lt2>
      <a:accent1>
        <a:srgbClr val="CE3131"/>
      </a:accent1>
      <a:accent2>
        <a:srgbClr val="9D9FA2"/>
      </a:accent2>
      <a:accent3>
        <a:srgbClr val="FFFFFF"/>
      </a:accent3>
      <a:accent4>
        <a:srgbClr val="000000"/>
      </a:accent4>
      <a:accent5>
        <a:srgbClr val="E3ADAD"/>
      </a:accent5>
      <a:accent6>
        <a:srgbClr val="8E9092"/>
      </a:accent6>
      <a:hlink>
        <a:srgbClr val="000000"/>
      </a:hlink>
      <a:folHlink>
        <a:srgbClr val="CE313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CE3131"/>
        </a:accent1>
        <a:accent2>
          <a:srgbClr val="9D9FA2"/>
        </a:accent2>
        <a:accent3>
          <a:srgbClr val="FFFFFF"/>
        </a:accent3>
        <a:accent4>
          <a:srgbClr val="000000"/>
        </a:accent4>
        <a:accent5>
          <a:srgbClr val="E3ADAD"/>
        </a:accent5>
        <a:accent6>
          <a:srgbClr val="8E9092"/>
        </a:accent6>
        <a:hlink>
          <a:srgbClr val="000000"/>
        </a:hlink>
        <a:folHlink>
          <a:srgbClr val="CE313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3_Skyss_tom.potx" id="{0701F82C-72BE-445D-BEAC-82F7E4994C58}" vid="{2AAEE8C1-DEF7-48ED-A4D4-970F3CB39285}"/>
    </a:ext>
  </a:ext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3be91da-2c9c-4b39-9589-0e72280bcfde">
      <Terms xmlns="http://schemas.microsoft.com/office/infopath/2007/PartnerControls"/>
    </lcf76f155ced4ddcb4097134ff3c332f>
    <TaxCatchAll xmlns="c5e2e9ed-a785-405f-92bf-ac9e26d83f24" xsi:nil="true"/>
    <Ressurs xmlns="a3be91da-2c9c-4b39-9589-0e72280bcfde" xsi:nil="true"/>
    <Bilde xmlns="a3be91da-2c9c-4b39-9589-0e72280bcf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9256AEE8A1E8F4EACA1EB1CCC82BF9A" ma:contentTypeVersion="21" ma:contentTypeDescription="Opprett et nytt dokument." ma:contentTypeScope="" ma:versionID="9642798d61a95d3dbab0c7f5d770cc82">
  <xsd:schema xmlns:xsd="http://www.w3.org/2001/XMLSchema" xmlns:xs="http://www.w3.org/2001/XMLSchema" xmlns:p="http://schemas.microsoft.com/office/2006/metadata/properties" xmlns:ns2="a3be91da-2c9c-4b39-9589-0e72280bcfde" xmlns:ns3="c5e2e9ed-a785-405f-92bf-ac9e26d83f24" targetNamespace="http://schemas.microsoft.com/office/2006/metadata/properties" ma:root="true" ma:fieldsID="92d7412a1d84e6756cabb0cb0f7b9839" ns2:_="" ns3:_="">
    <xsd:import namespace="a3be91da-2c9c-4b39-9589-0e72280bcfde"/>
    <xsd:import namespace="c5e2e9ed-a785-405f-92bf-ac9e26d83f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Ressurs" minOccurs="0"/>
                <xsd:element ref="ns2:Bil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e91da-2c9c-4b39-9589-0e72280bcf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10104e5-5bbb-4c90-b6ff-9dd7538031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Ressurs" ma:index="25" nillable="true" ma:displayName="Kommentar" ma:format="Dropdown" ma:internalName="Ressurs">
      <xsd:simpleType>
        <xsd:restriction base="dms:Text">
          <xsd:maxLength value="255"/>
        </xsd:restriction>
      </xsd:simpleType>
    </xsd:element>
    <xsd:element name="Bilde" ma:index="26" nillable="true" ma:displayName="Bilde" ma:format="Thumbnail" ma:internalName="Bilde">
      <xsd:simpleType>
        <xsd:restriction base="dms:Unknow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2e9ed-a785-405f-92bf-ac9e26d83f24"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3b70c90c-b25f-48c9-a5bf-910826917f6a}" ma:internalName="TaxCatchAll" ma:showField="CatchAllData" ma:web="c5e2e9ed-a785-405f-92bf-ac9e26d83f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1AE1B6-3236-410C-BC31-61F77A6B1C0A}">
  <ds:schemaRefs>
    <ds:schemaRef ds:uri="a3be91da-2c9c-4b39-9589-0e72280bcfde"/>
    <ds:schemaRef ds:uri="c5e2e9ed-a785-405f-92bf-ac9e26d83f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23BB80E-760E-494E-AEA7-BEECD97F0F64}">
  <ds:schemaRefs>
    <ds:schemaRef ds:uri="http://schemas.microsoft.com/sharepoint/v3/contenttype/forms"/>
  </ds:schemaRefs>
</ds:datastoreItem>
</file>

<file path=customXml/itemProps3.xml><?xml version="1.0" encoding="utf-8"?>
<ds:datastoreItem xmlns:ds="http://schemas.openxmlformats.org/officeDocument/2006/customXml" ds:itemID="{16091EFD-C0C6-43A7-AB8F-72CE4C7E679F}">
  <ds:schemaRefs>
    <ds:schemaRef ds:uri="a3be91da-2c9c-4b39-9589-0e72280bcfde"/>
    <ds:schemaRef ds:uri="c5e2e9ed-a785-405f-92bf-ac9e26d83f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b14945b-0f87-40dd-acf3-5e5e21e6eb36}" enabled="0" method="" siteId="{5b14945b-0f87-40dd-acf3-5e5e21e6eb36}" removed="1"/>
</clbl:labelList>
</file>

<file path=docProps/app.xml><?xml version="1.0" encoding="utf-8"?>
<Properties xmlns="http://schemas.openxmlformats.org/officeDocument/2006/extended-properties" xmlns:vt="http://schemas.openxmlformats.org/officeDocument/2006/docPropsVTypes">
  <Template>Skyss forsider 2020</Template>
  <Application>Microsoft Office PowerPoint</Application>
  <PresentationFormat>Widescreen</PresentationFormat>
  <Slides>26</Slides>
  <Notes>17</Notes>
  <HiddenSlides>3</HiddenSlide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Skyss forsider 2020</vt:lpstr>
      <vt:lpstr>Skyss 2020 generell</vt:lpstr>
      <vt:lpstr>1_Skyss forsider 2020</vt:lpstr>
      <vt:lpstr>3. Tekstsider</vt:lpstr>
      <vt:lpstr>Dialogforum buss Vestland </vt:lpstr>
      <vt:lpstr>Agenda</vt:lpstr>
      <vt:lpstr>Deltakarar – Dialogforum </vt:lpstr>
      <vt:lpstr>Nytt frå Skyss</vt:lpstr>
      <vt:lpstr>Nytt frå Skyss</vt:lpstr>
      <vt:lpstr>Prognose 2025 – per juni</vt:lpstr>
      <vt:lpstr>Prognose 2025</vt:lpstr>
      <vt:lpstr>Nytt frå Skyss</vt:lpstr>
      <vt:lpstr>Vestland – utvikling i tal påstigande passasjerar på buss 2019 – aug 2025</vt:lpstr>
      <vt:lpstr>Skyss sine reisevilkår</vt:lpstr>
      <vt:lpstr>Tilbakemelding frå sjåførar og brukarar er at det er vanskeleg å vite kva retningslinjer som gjeld</vt:lpstr>
      <vt:lpstr>Forbetringar og justeringar som er under arbeid</vt:lpstr>
      <vt:lpstr>Oversikt over dagens «problemområder», og korleis Skyss kan forbetre informasjon for reisande og sjåførar ved hjelp av tydlegare retningslinjer</vt:lpstr>
      <vt:lpstr>Bagasjeproblematikk: Det er behov for å diskutere utfordringar og moglege løysingar knytt til bagasje på laventré-buss</vt:lpstr>
      <vt:lpstr>Bagasje: Illustrasjon av kva som kan vere akseptabelt og ikkje når det kjem til bagasje om bord på bussen</vt:lpstr>
      <vt:lpstr>Bagasje: Dette seier lova om sikring om bord</vt:lpstr>
      <vt:lpstr>Anna det vert jobba med:</vt:lpstr>
      <vt:lpstr>Uteståande saker – avklaringar og status</vt:lpstr>
      <vt:lpstr>Uteståande saker – avklaringar og status </vt:lpstr>
      <vt:lpstr>Spørsmål frå tillitsvalde og verneombod</vt:lpstr>
      <vt:lpstr>YTF v/Frank Christensen / Beate Storsætre</vt:lpstr>
      <vt:lpstr>Status bussanbod  </vt:lpstr>
      <vt:lpstr>Status bussanbod pr september 2025</vt:lpstr>
      <vt:lpstr>Planlagde møter – årsplan 2025/2026</vt:lpstr>
      <vt:lpstr>Årsplan  - Dialogforum buss Vestland 2025/2026</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Thomas Mikkelsen</dc:creator>
  <cp:keywords/>
  <dc:description/>
  <cp:revision>1</cp:revision>
  <dcterms:created xsi:type="dcterms:W3CDTF">2022-02-16T08:26:55Z</dcterms:created>
  <dcterms:modified xsi:type="dcterms:W3CDTF">2025-09-09T09:31:49Z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0x010100E9256AEE8A1E8F4EACA1EB1CCC82BF9A</vt:lpwstr>
  </property>
  <property fmtid="{D5CDD505-2E9C-101B-9397-08002B2CF9AE}" pid="3" name="MediaServiceImageTags">
    <vt:lpwstr/>
  </property>
</Properties>
</file>