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813" r:id="rId5"/>
    <p:sldMasterId id="2147483717" r:id="rId6"/>
    <p:sldMasterId id="2147483648" r:id="rId7"/>
    <p:sldMasterId id="2147483814" r:id="rId8"/>
  </p:sldMasterIdLst>
  <p:notesMasterIdLst>
    <p:notesMasterId r:id="rId48"/>
  </p:notesMasterIdLst>
  <p:handoutMasterIdLst>
    <p:handoutMasterId r:id="rId49"/>
  </p:handoutMasterIdLst>
  <p:sldIdLst>
    <p:sldId id="261" r:id="rId9"/>
    <p:sldId id="2142535042" r:id="rId10"/>
    <p:sldId id="2142535043" r:id="rId11"/>
    <p:sldId id="2056" r:id="rId12"/>
    <p:sldId id="4592" r:id="rId13"/>
    <p:sldId id="2147309564" r:id="rId14"/>
    <p:sldId id="2147309565" r:id="rId15"/>
    <p:sldId id="4591" r:id="rId16"/>
    <p:sldId id="319" r:id="rId17"/>
    <p:sldId id="2147309578" r:id="rId18"/>
    <p:sldId id="2142535033" r:id="rId19"/>
    <p:sldId id="2142534944" r:id="rId20"/>
    <p:sldId id="2142535034" r:id="rId21"/>
    <p:sldId id="2142535035" r:id="rId22"/>
    <p:sldId id="2142534956" r:id="rId23"/>
    <p:sldId id="2147309563" r:id="rId24"/>
    <p:sldId id="262" r:id="rId25"/>
    <p:sldId id="258" r:id="rId26"/>
    <p:sldId id="2142535047" r:id="rId27"/>
    <p:sldId id="2142535048" r:id="rId28"/>
    <p:sldId id="2142535049" r:id="rId29"/>
    <p:sldId id="4270" r:id="rId30"/>
    <p:sldId id="263" r:id="rId31"/>
    <p:sldId id="2142535041" r:id="rId32"/>
    <p:sldId id="2142535046" r:id="rId33"/>
    <p:sldId id="2076137389" r:id="rId34"/>
    <p:sldId id="2076137380" r:id="rId35"/>
    <p:sldId id="2076137357" r:id="rId36"/>
    <p:sldId id="2142534958" r:id="rId37"/>
    <p:sldId id="2076137390" r:id="rId38"/>
    <p:sldId id="2142534957" r:id="rId39"/>
    <p:sldId id="3725" r:id="rId40"/>
    <p:sldId id="266" r:id="rId41"/>
    <p:sldId id="2147309579" r:id="rId42"/>
    <p:sldId id="289" r:id="rId43"/>
    <p:sldId id="2076137375" r:id="rId44"/>
    <p:sldId id="4547" r:id="rId45"/>
    <p:sldId id="4548" r:id="rId46"/>
    <p:sldId id="4580" r:id="rId47"/>
  </p:sldIdLst>
  <p:sldSz cx="12192000" cy="6858000"/>
  <p:notesSz cx="6858000" cy="9144000"/>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A4A4"/>
    <a:srgbClr val="D2492A"/>
    <a:srgbClr val="828282"/>
    <a:srgbClr val="4E4E4E"/>
    <a:srgbClr val="868686"/>
    <a:srgbClr val="8D8D8D"/>
    <a:srgbClr val="AC3B22"/>
    <a:srgbClr val="B83F24"/>
    <a:srgbClr val="9E371F"/>
    <a:srgbClr val="D24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690C1-47B5-4168-9F3C-FC67E05D1BCB}" v="331" dt="2025-02-18T08:58:29.707"/>
    <p1510:client id="{394BB73B-A532-231F-D44A-1CB9FF3713DE}" v="4" dt="2025-02-19T09:42:59.395"/>
    <p1510:client id="{689A56B4-E66B-4336-3474-3778C6038BA1}" v="59" dt="2025-02-19T07:03:38.314"/>
    <p1510:client id="{71CF39D3-2876-F0AD-A5B5-5DBD057117DF}" v="74" dt="2025-02-17T14:19:22.819"/>
    <p1510:client id="{774F0B1E-9CC7-4391-AC07-146133B16035}" v="1974" dt="2025-02-17T21:29:59.949"/>
    <p1510:client id="{A8B99BB2-F32B-4A3F-9F6D-11B6D06A38CA}" v="19" dt="2025-02-18T07:46:05.71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Petter Tvedt" userId="S::jan-petter.tvedt@skyss.no::72ad3c7f-717a-4703-a3ec-4db08a32174b" providerId="AD" clId="Web-{618AA3D1-1342-5B34-AE67-152B5B0A8795}"/>
    <pc:docChg chg="addSld delSld modSld sldOrd modMainMaster">
      <pc:chgData name="Jan-Petter Tvedt" userId="S::jan-petter.tvedt@skyss.no::72ad3c7f-717a-4703-a3ec-4db08a32174b" providerId="AD" clId="Web-{618AA3D1-1342-5B34-AE67-152B5B0A8795}" dt="2025-02-04T08:33:52.633" v="238" actId="14100"/>
      <pc:docMkLst>
        <pc:docMk/>
      </pc:docMkLst>
      <pc:sldChg chg="modSp ord">
        <pc:chgData name="Jan-Petter Tvedt" userId="S::jan-petter.tvedt@skyss.no::72ad3c7f-717a-4703-a3ec-4db08a32174b" providerId="AD" clId="Web-{618AA3D1-1342-5B34-AE67-152B5B0A8795}" dt="2025-02-04T07:49:28.027" v="78" actId="20577"/>
        <pc:sldMkLst>
          <pc:docMk/>
          <pc:sldMk cId="1555532509" sldId="258"/>
        </pc:sldMkLst>
        <pc:spChg chg="mod">
          <ac:chgData name="Jan-Petter Tvedt" userId="S::jan-petter.tvedt@skyss.no::72ad3c7f-717a-4703-a3ec-4db08a32174b" providerId="AD" clId="Web-{618AA3D1-1342-5B34-AE67-152B5B0A8795}" dt="2025-02-04T07:34:30.731" v="36" actId="20577"/>
          <ac:spMkLst>
            <pc:docMk/>
            <pc:sldMk cId="1555532509" sldId="258"/>
            <ac:spMk id="6" creationId="{52A93B46-377A-1C47-A1BF-AC95620EAB7A}"/>
          </ac:spMkLst>
        </pc:spChg>
        <pc:spChg chg="mod">
          <ac:chgData name="Jan-Petter Tvedt" userId="S::jan-petter.tvedt@skyss.no::72ad3c7f-717a-4703-a3ec-4db08a32174b" providerId="AD" clId="Web-{618AA3D1-1342-5B34-AE67-152B5B0A8795}" dt="2025-02-04T07:49:28.027" v="78" actId="20577"/>
          <ac:spMkLst>
            <pc:docMk/>
            <pc:sldMk cId="1555532509" sldId="258"/>
            <ac:spMk id="7" creationId="{FAD12C2E-8515-2F41-8DC3-F059D42662D5}"/>
          </ac:spMkLst>
        </pc:spChg>
      </pc:sldChg>
      <pc:sldChg chg="modSp ord">
        <pc:chgData name="Jan-Petter Tvedt" userId="S::jan-petter.tvedt@skyss.no::72ad3c7f-717a-4703-a3ec-4db08a32174b" providerId="AD" clId="Web-{618AA3D1-1342-5B34-AE67-152B5B0A8795}" dt="2025-02-04T07:31:39.328" v="27"/>
        <pc:sldMkLst>
          <pc:docMk/>
          <pc:sldMk cId="1160967032" sldId="262"/>
        </pc:sldMkLst>
        <pc:spChg chg="mod">
          <ac:chgData name="Jan-Petter Tvedt" userId="S::jan-petter.tvedt@skyss.no::72ad3c7f-717a-4703-a3ec-4db08a32174b" providerId="AD" clId="Web-{618AA3D1-1342-5B34-AE67-152B5B0A8795}" dt="2025-02-04T07:31:28.156" v="26" actId="20577"/>
          <ac:spMkLst>
            <pc:docMk/>
            <pc:sldMk cId="1160967032" sldId="262"/>
            <ac:spMk id="2" creationId="{347D0500-C030-744B-8E82-73384C7E92EC}"/>
          </ac:spMkLst>
        </pc:spChg>
      </pc:sldChg>
      <pc:sldChg chg="modSp">
        <pc:chgData name="Jan-Petter Tvedt" userId="S::jan-petter.tvedt@skyss.no::72ad3c7f-717a-4703-a3ec-4db08a32174b" providerId="AD" clId="Web-{618AA3D1-1342-5B34-AE67-152B5B0A8795}" dt="2025-02-04T07:45:06.603" v="64" actId="14100"/>
        <pc:sldMkLst>
          <pc:docMk/>
          <pc:sldMk cId="3842834579" sldId="263"/>
        </pc:sldMkLst>
        <pc:spChg chg="mod">
          <ac:chgData name="Jan-Petter Tvedt" userId="S::jan-petter.tvedt@skyss.no::72ad3c7f-717a-4703-a3ec-4db08a32174b" providerId="AD" clId="Web-{618AA3D1-1342-5B34-AE67-152B5B0A8795}" dt="2025-02-04T07:45:06.603" v="64" actId="14100"/>
          <ac:spMkLst>
            <pc:docMk/>
            <pc:sldMk cId="3842834579" sldId="263"/>
            <ac:spMk id="2" creationId="{EDEABB28-B9B8-1545-9444-55C952306C54}"/>
          </ac:spMkLst>
        </pc:spChg>
      </pc:sldChg>
      <pc:sldChg chg="modSp">
        <pc:chgData name="Jan-Petter Tvedt" userId="S::jan-petter.tvedt@skyss.no::72ad3c7f-717a-4703-a3ec-4db08a32174b" providerId="AD" clId="Web-{618AA3D1-1342-5B34-AE67-152B5B0A8795}" dt="2025-02-04T08:31:48.468" v="231"/>
        <pc:sldMkLst>
          <pc:docMk/>
          <pc:sldMk cId="2798978370" sldId="285"/>
        </pc:sldMkLst>
      </pc:sldChg>
      <pc:sldChg chg="del">
        <pc:chgData name="Jan-Petter Tvedt" userId="S::jan-petter.tvedt@skyss.no::72ad3c7f-717a-4703-a3ec-4db08a32174b" providerId="AD" clId="Web-{618AA3D1-1342-5B34-AE67-152B5B0A8795}" dt="2025-02-04T08:19:18.369" v="149"/>
        <pc:sldMkLst>
          <pc:docMk/>
          <pc:sldMk cId="4242817215" sldId="286"/>
        </pc:sldMkLst>
      </pc:sldChg>
      <pc:sldChg chg="add">
        <pc:chgData name="Jan-Petter Tvedt" userId="S::jan-petter.tvedt@skyss.no::72ad3c7f-717a-4703-a3ec-4db08a32174b" providerId="AD" clId="Web-{618AA3D1-1342-5B34-AE67-152B5B0A8795}" dt="2025-02-04T07:24:58.973" v="0"/>
        <pc:sldMkLst>
          <pc:docMk/>
          <pc:sldMk cId="4148145940" sldId="2056"/>
        </pc:sldMkLst>
      </pc:sldChg>
      <pc:sldChg chg="add del">
        <pc:chgData name="Jan-Petter Tvedt" userId="S::jan-petter.tvedt@skyss.no::72ad3c7f-717a-4703-a3ec-4db08a32174b" providerId="AD" clId="Web-{618AA3D1-1342-5B34-AE67-152B5B0A8795}" dt="2025-02-04T07:28:06.986" v="6"/>
        <pc:sldMkLst>
          <pc:docMk/>
          <pc:sldMk cId="2318982969" sldId="3718"/>
        </pc:sldMkLst>
      </pc:sldChg>
      <pc:sldChg chg="modSp add">
        <pc:chgData name="Jan-Petter Tvedt" userId="S::jan-petter.tvedt@skyss.no::72ad3c7f-717a-4703-a3ec-4db08a32174b" providerId="AD" clId="Web-{618AA3D1-1342-5B34-AE67-152B5B0A8795}" dt="2025-02-04T07:31:50.048" v="30" actId="20577"/>
        <pc:sldMkLst>
          <pc:docMk/>
          <pc:sldMk cId="3448420402" sldId="3725"/>
        </pc:sldMkLst>
        <pc:spChg chg="mod">
          <ac:chgData name="Jan-Petter Tvedt" userId="S::jan-petter.tvedt@skyss.no::72ad3c7f-717a-4703-a3ec-4db08a32174b" providerId="AD" clId="Web-{618AA3D1-1342-5B34-AE67-152B5B0A8795}" dt="2025-02-04T07:31:50.048" v="30" actId="20577"/>
          <ac:spMkLst>
            <pc:docMk/>
            <pc:sldMk cId="3448420402" sldId="3725"/>
            <ac:spMk id="5" creationId="{943452CB-A2C8-4E29-B0A2-2EB1408F141D}"/>
          </ac:spMkLst>
        </pc:spChg>
      </pc:sldChg>
      <pc:sldChg chg="add">
        <pc:chgData name="Jan-Petter Tvedt" userId="S::jan-petter.tvedt@skyss.no::72ad3c7f-717a-4703-a3ec-4db08a32174b" providerId="AD" clId="Web-{618AA3D1-1342-5B34-AE67-152B5B0A8795}" dt="2025-02-04T07:46:44.531" v="71"/>
        <pc:sldMkLst>
          <pc:docMk/>
          <pc:sldMk cId="1176852540" sldId="4547"/>
        </pc:sldMkLst>
      </pc:sldChg>
      <pc:sldChg chg="add">
        <pc:chgData name="Jan-Petter Tvedt" userId="S::jan-petter.tvedt@skyss.no::72ad3c7f-717a-4703-a3ec-4db08a32174b" providerId="AD" clId="Web-{618AA3D1-1342-5B34-AE67-152B5B0A8795}" dt="2025-02-04T07:47:03.283" v="72"/>
        <pc:sldMkLst>
          <pc:docMk/>
          <pc:sldMk cId="2958305272" sldId="4548"/>
        </pc:sldMkLst>
      </pc:sldChg>
      <pc:sldChg chg="add">
        <pc:chgData name="Jan-Petter Tvedt" userId="S::jan-petter.tvedt@skyss.no::72ad3c7f-717a-4703-a3ec-4db08a32174b" providerId="AD" clId="Web-{618AA3D1-1342-5B34-AE67-152B5B0A8795}" dt="2025-02-04T07:47:24.425" v="73"/>
        <pc:sldMkLst>
          <pc:docMk/>
          <pc:sldMk cId="3316648517" sldId="4580"/>
        </pc:sldMkLst>
      </pc:sldChg>
      <pc:sldChg chg="add del">
        <pc:chgData name="Jan-Petter Tvedt" userId="S::jan-petter.tvedt@skyss.no::72ad3c7f-717a-4703-a3ec-4db08a32174b" providerId="AD" clId="Web-{618AA3D1-1342-5B34-AE67-152B5B0A8795}" dt="2025-02-04T07:25:45.132" v="3"/>
        <pc:sldMkLst>
          <pc:docMk/>
          <pc:sldMk cId="4237510724" sldId="4591"/>
        </pc:sldMkLst>
      </pc:sldChg>
      <pc:sldChg chg="add">
        <pc:chgData name="Jan-Petter Tvedt" userId="S::jan-petter.tvedt@skyss.no::72ad3c7f-717a-4703-a3ec-4db08a32174b" providerId="AD" clId="Web-{618AA3D1-1342-5B34-AE67-152B5B0A8795}" dt="2025-02-04T07:27:55.485" v="5"/>
        <pc:sldMkLst>
          <pc:docMk/>
          <pc:sldMk cId="1044589347" sldId="4592"/>
        </pc:sldMkLst>
      </pc:sldChg>
      <pc:sldChg chg="add">
        <pc:chgData name="Jan-Petter Tvedt" userId="S::jan-petter.tvedt@skyss.no::72ad3c7f-717a-4703-a3ec-4db08a32174b" providerId="AD" clId="Web-{618AA3D1-1342-5B34-AE67-152B5B0A8795}" dt="2025-02-04T07:41:19.400" v="39"/>
        <pc:sldMkLst>
          <pc:docMk/>
          <pc:sldMk cId="1320314988" sldId="2076137357"/>
        </pc:sldMkLst>
      </pc:sldChg>
      <pc:sldChg chg="add">
        <pc:chgData name="Jan-Petter Tvedt" userId="S::jan-petter.tvedt@skyss.no::72ad3c7f-717a-4703-a3ec-4db08a32174b" providerId="AD" clId="Web-{618AA3D1-1342-5B34-AE67-152B5B0A8795}" dt="2025-02-04T07:42:11.544" v="43"/>
        <pc:sldMkLst>
          <pc:docMk/>
          <pc:sldMk cId="1935924171" sldId="2076137375"/>
        </pc:sldMkLst>
      </pc:sldChg>
      <pc:sldChg chg="add">
        <pc:chgData name="Jan-Petter Tvedt" userId="S::jan-petter.tvedt@skyss.no::72ad3c7f-717a-4703-a3ec-4db08a32174b" providerId="AD" clId="Web-{618AA3D1-1342-5B34-AE67-152B5B0A8795}" dt="2025-02-04T07:41:07.524" v="38"/>
        <pc:sldMkLst>
          <pc:docMk/>
          <pc:sldMk cId="782705331" sldId="2076137380"/>
        </pc:sldMkLst>
      </pc:sldChg>
      <pc:sldChg chg="modSp add">
        <pc:chgData name="Jan-Petter Tvedt" userId="S::jan-petter.tvedt@skyss.no::72ad3c7f-717a-4703-a3ec-4db08a32174b" providerId="AD" clId="Web-{618AA3D1-1342-5B34-AE67-152B5B0A8795}" dt="2025-02-04T07:45:27.448" v="70" actId="20577"/>
        <pc:sldMkLst>
          <pc:docMk/>
          <pc:sldMk cId="630496942" sldId="2076137389"/>
        </pc:sldMkLst>
        <pc:spChg chg="mod">
          <ac:chgData name="Jan-Petter Tvedt" userId="S::jan-petter.tvedt@skyss.no::72ad3c7f-717a-4703-a3ec-4db08a32174b" providerId="AD" clId="Web-{618AA3D1-1342-5B34-AE67-152B5B0A8795}" dt="2025-02-04T07:45:27.448" v="70" actId="20577"/>
          <ac:spMkLst>
            <pc:docMk/>
            <pc:sldMk cId="630496942" sldId="2076137389"/>
            <ac:spMk id="2" creationId="{6FEC3D5F-ADFC-520B-D67D-860A8E85F84E}"/>
          </ac:spMkLst>
        </pc:spChg>
      </pc:sldChg>
      <pc:sldChg chg="add">
        <pc:chgData name="Jan-Petter Tvedt" userId="S::jan-petter.tvedt@skyss.no::72ad3c7f-717a-4703-a3ec-4db08a32174b" providerId="AD" clId="Web-{618AA3D1-1342-5B34-AE67-152B5B0A8795}" dt="2025-02-04T07:41:31.010" v="40"/>
        <pc:sldMkLst>
          <pc:docMk/>
          <pc:sldMk cId="1219241227" sldId="2076137390"/>
        </pc:sldMkLst>
      </pc:sldChg>
      <pc:sldChg chg="add">
        <pc:chgData name="Jan-Petter Tvedt" userId="S::jan-petter.tvedt@skyss.no::72ad3c7f-717a-4703-a3ec-4db08a32174b" providerId="AD" clId="Web-{618AA3D1-1342-5B34-AE67-152B5B0A8795}" dt="2025-02-04T07:28:43.160" v="7"/>
        <pc:sldMkLst>
          <pc:docMk/>
          <pc:sldMk cId="1206254360" sldId="2142534956"/>
        </pc:sldMkLst>
      </pc:sldChg>
      <pc:sldChg chg="add">
        <pc:chgData name="Jan-Petter Tvedt" userId="S::jan-petter.tvedt@skyss.no::72ad3c7f-717a-4703-a3ec-4db08a32174b" providerId="AD" clId="Web-{618AA3D1-1342-5B34-AE67-152B5B0A8795}" dt="2025-02-04T07:41:45.042" v="41"/>
        <pc:sldMkLst>
          <pc:docMk/>
          <pc:sldMk cId="316907475" sldId="2142534957"/>
        </pc:sldMkLst>
      </pc:sldChg>
      <pc:sldChg chg="add">
        <pc:chgData name="Jan-Petter Tvedt" userId="S::jan-petter.tvedt@skyss.no::72ad3c7f-717a-4703-a3ec-4db08a32174b" providerId="AD" clId="Web-{618AA3D1-1342-5B34-AE67-152B5B0A8795}" dt="2025-02-04T07:41:59.949" v="42"/>
        <pc:sldMkLst>
          <pc:docMk/>
          <pc:sldMk cId="2926406228" sldId="2142534958"/>
        </pc:sldMkLst>
      </pc:sldChg>
      <pc:sldChg chg="modSp add">
        <pc:chgData name="Jan-Petter Tvedt" userId="S::jan-petter.tvedt@skyss.no::72ad3c7f-717a-4703-a3ec-4db08a32174b" providerId="AD" clId="Web-{618AA3D1-1342-5B34-AE67-152B5B0A8795}" dt="2025-02-04T07:50:20.609" v="90" actId="20577"/>
        <pc:sldMkLst>
          <pc:docMk/>
          <pc:sldMk cId="690234850" sldId="2142535041"/>
        </pc:sldMkLst>
        <pc:spChg chg="mod">
          <ac:chgData name="Jan-Petter Tvedt" userId="S::jan-petter.tvedt@skyss.no::72ad3c7f-717a-4703-a3ec-4db08a32174b" providerId="AD" clId="Web-{618AA3D1-1342-5B34-AE67-152B5B0A8795}" dt="2025-02-04T07:50:20.609" v="90" actId="20577"/>
          <ac:spMkLst>
            <pc:docMk/>
            <pc:sldMk cId="690234850" sldId="2142535041"/>
            <ac:spMk id="5" creationId="{3D7D3A25-5B6F-BEB6-E9EB-BCC7745165D3}"/>
          </ac:spMkLst>
        </pc:spChg>
      </pc:sldChg>
      <pc:sldChg chg="addSp delSp modSp add del">
        <pc:chgData name="Jan-Petter Tvedt" userId="S::jan-petter.tvedt@skyss.no::72ad3c7f-717a-4703-a3ec-4db08a32174b" providerId="AD" clId="Web-{618AA3D1-1342-5B34-AE67-152B5B0A8795}" dt="2025-02-04T08:17:19.783" v="128"/>
        <pc:sldMkLst>
          <pc:docMk/>
          <pc:sldMk cId="1318936198" sldId="2142535042"/>
        </pc:sldMkLst>
        <pc:spChg chg="mod">
          <ac:chgData name="Jan-Petter Tvedt" userId="S::jan-petter.tvedt@skyss.no::72ad3c7f-717a-4703-a3ec-4db08a32174b" providerId="AD" clId="Web-{618AA3D1-1342-5B34-AE67-152B5B0A8795}" dt="2025-02-04T08:14:31.506" v="119" actId="14100"/>
          <ac:spMkLst>
            <pc:docMk/>
            <pc:sldMk cId="1318936198" sldId="2142535042"/>
            <ac:spMk id="3" creationId="{B0A3BB7C-54F4-A843-060A-4750EA060DF5}"/>
          </ac:spMkLst>
        </pc:spChg>
      </pc:sldChg>
      <pc:sldChg chg="modSp add">
        <pc:chgData name="Jan-Petter Tvedt" userId="S::jan-petter.tvedt@skyss.no::72ad3c7f-717a-4703-a3ec-4db08a32174b" providerId="AD" clId="Web-{618AA3D1-1342-5B34-AE67-152B5B0A8795}" dt="2025-02-04T08:33:52.633" v="238" actId="14100"/>
        <pc:sldMkLst>
          <pc:docMk/>
          <pc:sldMk cId="567572952" sldId="2142535043"/>
        </pc:sldMkLst>
        <pc:spChg chg="mod">
          <ac:chgData name="Jan-Petter Tvedt" userId="S::jan-petter.tvedt@skyss.no::72ad3c7f-717a-4703-a3ec-4db08a32174b" providerId="AD" clId="Web-{618AA3D1-1342-5B34-AE67-152B5B0A8795}" dt="2025-02-04T08:33:52.633" v="238" actId="14100"/>
          <ac:spMkLst>
            <pc:docMk/>
            <pc:sldMk cId="567572952" sldId="2142535043"/>
            <ac:spMk id="2" creationId="{D2BA3F19-0902-D9F4-BB22-803E0EE44857}"/>
          </ac:spMkLst>
        </pc:spChg>
        <pc:spChg chg="mod">
          <ac:chgData name="Jan-Petter Tvedt" userId="S::jan-petter.tvedt@skyss.no::72ad3c7f-717a-4703-a3ec-4db08a32174b" providerId="AD" clId="Web-{618AA3D1-1342-5B34-AE67-152B5B0A8795}" dt="2025-02-04T08:32:42.815" v="232" actId="14100"/>
          <ac:spMkLst>
            <pc:docMk/>
            <pc:sldMk cId="567572952" sldId="2142535043"/>
            <ac:spMk id="3" creationId="{06815289-2245-3642-2A3D-FCF3E0F8F98A}"/>
          </ac:spMkLst>
        </pc:spChg>
      </pc:sldChg>
      <pc:sldMasterChg chg="addSldLayout">
        <pc:chgData name="Jan-Petter Tvedt" userId="S::jan-petter.tvedt@skyss.no::72ad3c7f-717a-4703-a3ec-4db08a32174b" providerId="AD" clId="Web-{618AA3D1-1342-5B34-AE67-152B5B0A8795}" dt="2025-02-04T07:27:46.016" v="4"/>
        <pc:sldMasterMkLst>
          <pc:docMk/>
          <pc:sldMasterMk cId="3812036547" sldId="2147483694"/>
        </pc:sldMasterMkLst>
        <pc:sldLayoutChg chg="add">
          <pc:chgData name="Jan-Petter Tvedt" userId="S::jan-petter.tvedt@skyss.no::72ad3c7f-717a-4703-a3ec-4db08a32174b" providerId="AD" clId="Web-{618AA3D1-1342-5B34-AE67-152B5B0A8795}" dt="2025-02-04T07:27:46.016" v="4"/>
          <pc:sldLayoutMkLst>
            <pc:docMk/>
            <pc:sldMasterMk cId="3812036547" sldId="2147483694"/>
            <pc:sldLayoutMk cId="3740059260" sldId="2147483742"/>
          </pc:sldLayoutMkLst>
        </pc:sldLayoutChg>
        <pc:sldLayoutChg chg="add">
          <pc:chgData name="Jan-Petter Tvedt" userId="S::jan-petter.tvedt@skyss.no::72ad3c7f-717a-4703-a3ec-4db08a32174b" providerId="AD" clId="Web-{618AA3D1-1342-5B34-AE67-152B5B0A8795}" dt="2025-02-04T07:27:46.016" v="4"/>
          <pc:sldLayoutMkLst>
            <pc:docMk/>
            <pc:sldMasterMk cId="3812036547" sldId="2147483694"/>
            <pc:sldLayoutMk cId="2549052590" sldId="2147483751"/>
          </pc:sldLayoutMkLst>
        </pc:sldLayoutChg>
        <pc:sldLayoutChg chg="add">
          <pc:chgData name="Jan-Petter Tvedt" userId="S::jan-petter.tvedt@skyss.no::72ad3c7f-717a-4703-a3ec-4db08a32174b" providerId="AD" clId="Web-{618AA3D1-1342-5B34-AE67-152B5B0A8795}" dt="2025-02-04T07:27:46.016" v="4"/>
          <pc:sldLayoutMkLst>
            <pc:docMk/>
            <pc:sldMasterMk cId="3812036547" sldId="2147483694"/>
            <pc:sldLayoutMk cId="1780569534" sldId="2147483764"/>
          </pc:sldLayoutMkLst>
        </pc:sldLayoutChg>
        <pc:sldLayoutChg chg="add">
          <pc:chgData name="Jan-Petter Tvedt" userId="S::jan-petter.tvedt@skyss.no::72ad3c7f-717a-4703-a3ec-4db08a32174b" providerId="AD" clId="Web-{618AA3D1-1342-5B34-AE67-152B5B0A8795}" dt="2025-02-04T07:27:46.016" v="4"/>
          <pc:sldLayoutMkLst>
            <pc:docMk/>
            <pc:sldMasterMk cId="3812036547" sldId="2147483694"/>
            <pc:sldLayoutMk cId="3084187262" sldId="2147483806"/>
          </pc:sldLayoutMkLst>
        </pc:sldLayoutChg>
        <pc:sldLayoutChg chg="add">
          <pc:chgData name="Jan-Petter Tvedt" userId="S::jan-petter.tvedt@skyss.no::72ad3c7f-717a-4703-a3ec-4db08a32174b" providerId="AD" clId="Web-{618AA3D1-1342-5B34-AE67-152B5B0A8795}" dt="2025-02-04T07:27:46.016" v="4"/>
          <pc:sldLayoutMkLst>
            <pc:docMk/>
            <pc:sldMasterMk cId="3812036547" sldId="2147483694"/>
            <pc:sldLayoutMk cId="4261611801" sldId="2147483807"/>
          </pc:sldLayoutMkLst>
        </pc:sldLayoutChg>
        <pc:sldLayoutChg chg="add">
          <pc:chgData name="Jan-Petter Tvedt" userId="S::jan-petter.tvedt@skyss.no::72ad3c7f-717a-4703-a3ec-4db08a32174b" providerId="AD" clId="Web-{618AA3D1-1342-5B34-AE67-152B5B0A8795}" dt="2025-02-04T07:27:46.016" v="4"/>
          <pc:sldLayoutMkLst>
            <pc:docMk/>
            <pc:sldMasterMk cId="3812036547" sldId="2147483694"/>
            <pc:sldLayoutMk cId="3245953306" sldId="2147483808"/>
          </pc:sldLayoutMkLst>
        </pc:sldLayoutChg>
        <pc:sldLayoutChg chg="add">
          <pc:chgData name="Jan-Petter Tvedt" userId="S::jan-petter.tvedt@skyss.no::72ad3c7f-717a-4703-a3ec-4db08a32174b" providerId="AD" clId="Web-{618AA3D1-1342-5B34-AE67-152B5B0A8795}" dt="2025-02-04T07:27:46.016" v="4"/>
          <pc:sldLayoutMkLst>
            <pc:docMk/>
            <pc:sldMasterMk cId="3812036547" sldId="2147483694"/>
            <pc:sldLayoutMk cId="2717719805" sldId="2147483809"/>
          </pc:sldLayoutMkLst>
        </pc:sldLayoutChg>
      </pc:sldMasterChg>
      <pc:sldMasterChg chg="modSldLayout">
        <pc:chgData name="Jan-Petter Tvedt" userId="S::jan-petter.tvedt@skyss.no::72ad3c7f-717a-4703-a3ec-4db08a32174b" providerId="AD" clId="Web-{618AA3D1-1342-5B34-AE67-152B5B0A8795}" dt="2025-02-04T07:27:46.016" v="4"/>
        <pc:sldMasterMkLst>
          <pc:docMk/>
          <pc:sldMasterMk cId="0" sldId="2147483813"/>
        </pc:sldMasterMkLst>
        <pc:sldLayoutChg chg="replId">
          <pc:chgData name="Jan-Petter Tvedt" userId="S::jan-petter.tvedt@skyss.no::72ad3c7f-717a-4703-a3ec-4db08a32174b" providerId="AD" clId="Web-{618AA3D1-1342-5B34-AE67-152B5B0A8795}" dt="2025-02-04T07:27:46.016" v="4"/>
          <pc:sldLayoutMkLst>
            <pc:docMk/>
            <pc:sldMasterMk cId="0" sldId="2147483813"/>
            <pc:sldLayoutMk cId="3206288194" sldId="2147483810"/>
          </pc:sldLayoutMkLst>
        </pc:sldLayoutChg>
      </pc:sldMasterChg>
    </pc:docChg>
  </pc:docChgLst>
  <pc:docChgLst>
    <pc:chgData name="Jan-Petter Tvedt" userId="S::jan-petter.tvedt@skyss.no::72ad3c7f-717a-4703-a3ec-4db08a32174b" providerId="AD" clId="Web-{1B82549C-CB74-34E5-4439-E0AD16F04257}"/>
    <pc:docChg chg="addSld delSld">
      <pc:chgData name="Jan-Petter Tvedt" userId="S::jan-petter.tvedt@skyss.no::72ad3c7f-717a-4703-a3ec-4db08a32174b" providerId="AD" clId="Web-{1B82549C-CB74-34E5-4439-E0AD16F04257}" dt="2025-02-17T07:30:07.042" v="9"/>
      <pc:docMkLst>
        <pc:docMk/>
      </pc:docMkLst>
      <pc:sldChg chg="add del">
        <pc:chgData name="Jan-Petter Tvedt" userId="S::jan-petter.tvedt@skyss.no::72ad3c7f-717a-4703-a3ec-4db08a32174b" providerId="AD" clId="Web-{1B82549C-CB74-34E5-4439-E0AD16F04257}" dt="2025-02-17T07:29:08.619" v="5"/>
        <pc:sldMkLst>
          <pc:docMk/>
          <pc:sldMk cId="513651800" sldId="4267"/>
        </pc:sldMkLst>
      </pc:sldChg>
      <pc:sldChg chg="add del">
        <pc:chgData name="Jan-Petter Tvedt" userId="S::jan-petter.tvedt@skyss.no::72ad3c7f-717a-4703-a3ec-4db08a32174b" providerId="AD" clId="Web-{1B82549C-CB74-34E5-4439-E0AD16F04257}" dt="2025-02-17T07:30:07.042" v="9"/>
        <pc:sldMkLst>
          <pc:docMk/>
          <pc:sldMk cId="2409813647" sldId="4270"/>
        </pc:sldMkLst>
      </pc:sldChg>
      <pc:sldChg chg="add del">
        <pc:chgData name="Jan-Petter Tvedt" userId="S::jan-petter.tvedt@skyss.no::72ad3c7f-717a-4703-a3ec-4db08a32174b" providerId="AD" clId="Web-{1B82549C-CB74-34E5-4439-E0AD16F04257}" dt="2025-02-17T07:29:32.979" v="7"/>
        <pc:sldMkLst>
          <pc:docMk/>
          <pc:sldMk cId="1303092160" sldId="4271"/>
        </pc:sldMkLst>
      </pc:sldChg>
      <pc:sldChg chg="add">
        <pc:chgData name="Jan-Petter Tvedt" userId="S::jan-petter.tvedt@skyss.no::72ad3c7f-717a-4703-a3ec-4db08a32174b" providerId="AD" clId="Web-{1B82549C-CB74-34E5-4439-E0AD16F04257}" dt="2025-02-17T07:28:11.352" v="0"/>
        <pc:sldMkLst>
          <pc:docMk/>
          <pc:sldMk cId="2605569140" sldId="2142535047"/>
        </pc:sldMkLst>
      </pc:sldChg>
      <pc:sldChg chg="add">
        <pc:chgData name="Jan-Petter Tvedt" userId="S::jan-petter.tvedt@skyss.no::72ad3c7f-717a-4703-a3ec-4db08a32174b" providerId="AD" clId="Web-{1B82549C-CB74-34E5-4439-E0AD16F04257}" dt="2025-02-17T07:28:46.040" v="4"/>
        <pc:sldMkLst>
          <pc:docMk/>
          <pc:sldMk cId="3189299383" sldId="2142535048"/>
        </pc:sldMkLst>
      </pc:sldChg>
      <pc:sldChg chg="add">
        <pc:chgData name="Jan-Petter Tvedt" userId="S::jan-petter.tvedt@skyss.no::72ad3c7f-717a-4703-a3ec-4db08a32174b" providerId="AD" clId="Web-{1B82549C-CB74-34E5-4439-E0AD16F04257}" dt="2025-02-17T07:29:29.322" v="6"/>
        <pc:sldMkLst>
          <pc:docMk/>
          <pc:sldMk cId="2097438905" sldId="2142535049"/>
        </pc:sldMkLst>
      </pc:sldChg>
    </pc:docChg>
  </pc:docChgLst>
  <pc:docChgLst>
    <pc:chgData name="Jan-Petter Tvedt" userId="S::jan-petter.tvedt@skyss.no::72ad3c7f-717a-4703-a3ec-4db08a32174b" providerId="AD" clId="Web-{133D8F2D-6B15-8015-03A8-E8058C615520}"/>
    <pc:docChg chg="addSld modSld addMainMaster modMainMaster">
      <pc:chgData name="Jan-Petter Tvedt" userId="S::jan-petter.tvedt@skyss.no::72ad3c7f-717a-4703-a3ec-4db08a32174b" providerId="AD" clId="Web-{133D8F2D-6B15-8015-03A8-E8058C615520}" dt="2025-02-13T12:09:26.859" v="106" actId="20577"/>
      <pc:docMkLst>
        <pc:docMk/>
      </pc:docMkLst>
      <pc:sldChg chg="modSp">
        <pc:chgData name="Jan-Petter Tvedt" userId="S::jan-petter.tvedt@skyss.no::72ad3c7f-717a-4703-a3ec-4db08a32174b" providerId="AD" clId="Web-{133D8F2D-6B15-8015-03A8-E8058C615520}" dt="2025-02-13T10:52:22.148" v="103" actId="20577"/>
        <pc:sldMkLst>
          <pc:docMk/>
          <pc:sldMk cId="1555532509" sldId="258"/>
        </pc:sldMkLst>
        <pc:spChg chg="mod">
          <ac:chgData name="Jan-Petter Tvedt" userId="S::jan-petter.tvedt@skyss.no::72ad3c7f-717a-4703-a3ec-4db08a32174b" providerId="AD" clId="Web-{133D8F2D-6B15-8015-03A8-E8058C615520}" dt="2025-02-13T10:50:11.690" v="64" actId="14100"/>
          <ac:spMkLst>
            <pc:docMk/>
            <pc:sldMk cId="1555532509" sldId="258"/>
            <ac:spMk id="6" creationId="{52A93B46-377A-1C47-A1BF-AC95620EAB7A}"/>
          </ac:spMkLst>
        </pc:spChg>
        <pc:spChg chg="mod">
          <ac:chgData name="Jan-Petter Tvedt" userId="S::jan-petter.tvedt@skyss.no::72ad3c7f-717a-4703-a3ec-4db08a32174b" providerId="AD" clId="Web-{133D8F2D-6B15-8015-03A8-E8058C615520}" dt="2025-02-13T10:52:22.148" v="103" actId="20577"/>
          <ac:spMkLst>
            <pc:docMk/>
            <pc:sldMk cId="1555532509" sldId="258"/>
            <ac:spMk id="7" creationId="{FAD12C2E-8515-2F41-8DC3-F059D42662D5}"/>
          </ac:spMkLst>
        </pc:spChg>
      </pc:sldChg>
      <pc:sldChg chg="add">
        <pc:chgData name="Jan-Petter Tvedt" userId="S::jan-petter.tvedt@skyss.no::72ad3c7f-717a-4703-a3ec-4db08a32174b" providerId="AD" clId="Web-{133D8F2D-6B15-8015-03A8-E8058C615520}" dt="2025-02-13T10:44:25.990" v="0"/>
        <pc:sldMkLst>
          <pc:docMk/>
          <pc:sldMk cId="1365921544" sldId="266"/>
        </pc:sldMkLst>
      </pc:sldChg>
      <pc:sldChg chg="add">
        <pc:chgData name="Jan-Petter Tvedt" userId="S::jan-petter.tvedt@skyss.no::72ad3c7f-717a-4703-a3ec-4db08a32174b" providerId="AD" clId="Web-{133D8F2D-6B15-8015-03A8-E8058C615520}" dt="2025-02-13T10:44:26.005" v="1"/>
        <pc:sldMkLst>
          <pc:docMk/>
          <pc:sldMk cId="2825950205" sldId="287"/>
        </pc:sldMkLst>
      </pc:sldChg>
      <pc:sldChg chg="add">
        <pc:chgData name="Jan-Petter Tvedt" userId="S::jan-petter.tvedt@skyss.no::72ad3c7f-717a-4703-a3ec-4db08a32174b" providerId="AD" clId="Web-{133D8F2D-6B15-8015-03A8-E8058C615520}" dt="2025-02-13T10:44:26.021" v="2"/>
        <pc:sldMkLst>
          <pc:docMk/>
          <pc:sldMk cId="2676007260" sldId="289"/>
        </pc:sldMkLst>
      </pc:sldChg>
      <pc:sldChg chg="modSp">
        <pc:chgData name="Jan-Petter Tvedt" userId="S::jan-petter.tvedt@skyss.no::72ad3c7f-717a-4703-a3ec-4db08a32174b" providerId="AD" clId="Web-{133D8F2D-6B15-8015-03A8-E8058C615520}" dt="2025-02-13T12:09:26.859" v="106" actId="20577"/>
        <pc:sldMkLst>
          <pc:docMk/>
          <pc:sldMk cId="567572952" sldId="2142535043"/>
        </pc:sldMkLst>
        <pc:spChg chg="mod">
          <ac:chgData name="Jan-Petter Tvedt" userId="S::jan-petter.tvedt@skyss.no::72ad3c7f-717a-4703-a3ec-4db08a32174b" providerId="AD" clId="Web-{133D8F2D-6B15-8015-03A8-E8058C615520}" dt="2025-02-13T12:09:26.859" v="106" actId="20577"/>
          <ac:spMkLst>
            <pc:docMk/>
            <pc:sldMk cId="567572952" sldId="2142535043"/>
            <ac:spMk id="2" creationId="{D2BA3F19-0902-D9F4-BB22-803E0EE44857}"/>
          </ac:spMkLst>
        </pc:spChg>
      </pc:sldChg>
      <pc:sldChg chg="modSp add">
        <pc:chgData name="Jan-Petter Tvedt" userId="S::jan-petter.tvedt@skyss.no::72ad3c7f-717a-4703-a3ec-4db08a32174b" providerId="AD" clId="Web-{133D8F2D-6B15-8015-03A8-E8058C615520}" dt="2025-02-13T10:48:45.515" v="44" actId="20577"/>
        <pc:sldMkLst>
          <pc:docMk/>
          <pc:sldMk cId="602591393" sldId="2142535046"/>
        </pc:sldMkLst>
        <pc:spChg chg="mod">
          <ac:chgData name="Jan-Petter Tvedt" userId="S::jan-petter.tvedt@skyss.no::72ad3c7f-717a-4703-a3ec-4db08a32174b" providerId="AD" clId="Web-{133D8F2D-6B15-8015-03A8-E8058C615520}" dt="2025-02-13T10:48:21.592" v="26" actId="20577"/>
          <ac:spMkLst>
            <pc:docMk/>
            <pc:sldMk cId="602591393" sldId="2142535046"/>
            <ac:spMk id="2" creationId="{EDEABB28-B9B8-1545-9444-55C952306C54}"/>
          </ac:spMkLst>
        </pc:spChg>
        <pc:spChg chg="mod">
          <ac:chgData name="Jan-Petter Tvedt" userId="S::jan-petter.tvedt@skyss.no::72ad3c7f-717a-4703-a3ec-4db08a32174b" providerId="AD" clId="Web-{133D8F2D-6B15-8015-03A8-E8058C615520}" dt="2025-02-13T10:48:45.515" v="44" actId="20577"/>
          <ac:spMkLst>
            <pc:docMk/>
            <pc:sldMk cId="602591393" sldId="2142535046"/>
            <ac:spMk id="3" creationId="{00060015-E05D-B640-91EC-C7AE692D9603}"/>
          </ac:spMkLst>
        </pc:spChg>
      </pc:sldChg>
      <pc:sldMasterChg chg="add addSldLayout">
        <pc:chgData name="Jan-Petter Tvedt" userId="S::jan-petter.tvedt@skyss.no::72ad3c7f-717a-4703-a3ec-4db08a32174b" providerId="AD" clId="Web-{133D8F2D-6B15-8015-03A8-E8058C615520}" dt="2025-02-13T10:44:25.990" v="0"/>
        <pc:sldMasterMkLst>
          <pc:docMk/>
          <pc:sldMasterMk cId="1731557230" sldId="2147483648"/>
        </pc:sldMasterMkLst>
        <pc:sldLayoutChg chg="add">
          <pc:chgData name="Jan-Petter Tvedt" userId="S::jan-petter.tvedt@skyss.no::72ad3c7f-717a-4703-a3ec-4db08a32174b" providerId="AD" clId="Web-{133D8F2D-6B15-8015-03A8-E8058C615520}" dt="2025-02-13T10:44:25.990" v="0"/>
          <pc:sldLayoutMkLst>
            <pc:docMk/>
            <pc:sldMasterMk cId="1731557230" sldId="2147483648"/>
            <pc:sldLayoutMk cId="2988579792" sldId="2147483649"/>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1175260733" sldId="2147483650"/>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3255640484" sldId="2147483651"/>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3724397459" sldId="2147483652"/>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2249213653" sldId="2147483653"/>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1778222658" sldId="2147483654"/>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246575117" sldId="2147483655"/>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1837970058" sldId="2147483656"/>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2479717811" sldId="2147483657"/>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2243692314" sldId="2147483658"/>
          </pc:sldLayoutMkLst>
        </pc:sldLayoutChg>
        <pc:sldLayoutChg chg="add">
          <pc:chgData name="Jan-Petter Tvedt" userId="S::jan-petter.tvedt@skyss.no::72ad3c7f-717a-4703-a3ec-4db08a32174b" providerId="AD" clId="Web-{133D8F2D-6B15-8015-03A8-E8058C615520}" dt="2025-02-13T10:44:25.990" v="0"/>
          <pc:sldLayoutMkLst>
            <pc:docMk/>
            <pc:sldMasterMk cId="1731557230" sldId="2147483648"/>
            <pc:sldLayoutMk cId="400947966" sldId="2147483659"/>
          </pc:sldLayoutMkLst>
        </pc:sldLayoutChg>
      </pc:sldMasterChg>
      <pc:sldMasterChg chg="modSldLayout">
        <pc:chgData name="Jan-Petter Tvedt" userId="S::jan-petter.tvedt@skyss.no::72ad3c7f-717a-4703-a3ec-4db08a32174b" providerId="AD" clId="Web-{133D8F2D-6B15-8015-03A8-E8058C615520}" dt="2025-02-13T10:44:25.990" v="0"/>
        <pc:sldMasterMkLst>
          <pc:docMk/>
          <pc:sldMasterMk cId="3812036547" sldId="2147483694"/>
        </pc:sldMasterMkLst>
        <pc:sldLayoutChg chg="replId">
          <pc:chgData name="Jan-Petter Tvedt" userId="S::jan-petter.tvedt@skyss.no::72ad3c7f-717a-4703-a3ec-4db08a32174b" providerId="AD" clId="Web-{133D8F2D-6B15-8015-03A8-E8058C615520}" dt="2025-02-13T10:44:25.990" v="0"/>
          <pc:sldLayoutMkLst>
            <pc:docMk/>
            <pc:sldMasterMk cId="3812036547" sldId="2147483694"/>
            <pc:sldLayoutMk cId="488549419" sldId="2147483811"/>
          </pc:sldLayoutMkLst>
        </pc:sldLayoutChg>
        <pc:sldLayoutChg chg="replId">
          <pc:chgData name="Jan-Petter Tvedt" userId="S::jan-petter.tvedt@skyss.no::72ad3c7f-717a-4703-a3ec-4db08a32174b" providerId="AD" clId="Web-{133D8F2D-6B15-8015-03A8-E8058C615520}" dt="2025-02-13T10:44:25.990" v="0"/>
          <pc:sldLayoutMkLst>
            <pc:docMk/>
            <pc:sldMasterMk cId="3812036547" sldId="2147483694"/>
            <pc:sldLayoutMk cId="3658654506" sldId="2147483812"/>
          </pc:sldLayoutMkLst>
        </pc:sldLayoutChg>
      </pc:sldMasterChg>
      <pc:sldMasterChg chg="replId">
        <pc:chgData name="Jan-Petter Tvedt" userId="S::jan-petter.tvedt@skyss.no::72ad3c7f-717a-4703-a3ec-4db08a32174b" providerId="AD" clId="Web-{133D8F2D-6B15-8015-03A8-E8058C615520}" dt="2025-02-13T10:44:25.990" v="0"/>
        <pc:sldMasterMkLst>
          <pc:docMk/>
          <pc:sldMasterMk cId="0" sldId="2147483813"/>
        </pc:sldMasterMkLst>
      </pc:sldMasterChg>
    </pc:docChg>
  </pc:docChgLst>
  <pc:docChgLst>
    <pc:chgData name="Målfrid Vik Sønstabø" userId="f1de8213-2f69-4d09-b1cf-48ed877fa2eb" providerId="ADAL" clId="{068690C1-47B5-4168-9F3C-FC67E05D1BCB}"/>
    <pc:docChg chg="undo custSel delSld modSld">
      <pc:chgData name="Målfrid Vik Sønstabø" userId="f1de8213-2f69-4d09-b1cf-48ed877fa2eb" providerId="ADAL" clId="{068690C1-47B5-4168-9F3C-FC67E05D1BCB}" dt="2025-02-18T08:58:29.702" v="328" actId="27636"/>
      <pc:docMkLst>
        <pc:docMk/>
      </pc:docMkLst>
      <pc:sldChg chg="modSp mod chgLayout">
        <pc:chgData name="Målfrid Vik Sønstabø" userId="f1de8213-2f69-4d09-b1cf-48ed877fa2eb" providerId="ADAL" clId="{068690C1-47B5-4168-9F3C-FC67E05D1BCB}" dt="2025-02-18T08:58:29.702" v="328" actId="27636"/>
        <pc:sldMkLst>
          <pc:docMk/>
          <pc:sldMk cId="1555532509" sldId="258"/>
        </pc:sldMkLst>
        <pc:spChg chg="mod ord">
          <ac:chgData name="Målfrid Vik Sønstabø" userId="f1de8213-2f69-4d09-b1cf-48ed877fa2eb" providerId="ADAL" clId="{068690C1-47B5-4168-9F3C-FC67E05D1BCB}" dt="2025-02-18T08:48:13.859" v="318" actId="20577"/>
          <ac:spMkLst>
            <pc:docMk/>
            <pc:sldMk cId="1555532509" sldId="258"/>
            <ac:spMk id="6" creationId="{52A93B46-377A-1C47-A1BF-AC95620EAB7A}"/>
          </ac:spMkLst>
        </pc:spChg>
        <pc:spChg chg="mod ord">
          <ac:chgData name="Målfrid Vik Sønstabø" userId="f1de8213-2f69-4d09-b1cf-48ed877fa2eb" providerId="ADAL" clId="{068690C1-47B5-4168-9F3C-FC67E05D1BCB}" dt="2025-02-18T08:58:29.702" v="328" actId="27636"/>
          <ac:spMkLst>
            <pc:docMk/>
            <pc:sldMk cId="1555532509" sldId="258"/>
            <ac:spMk id="7" creationId="{FAD12C2E-8515-2F41-8DC3-F059D42662D5}"/>
          </ac:spMkLst>
        </pc:spChg>
      </pc:sldChg>
      <pc:sldChg chg="modSp mod modClrScheme chgLayout">
        <pc:chgData name="Målfrid Vik Sønstabø" userId="f1de8213-2f69-4d09-b1cf-48ed877fa2eb" providerId="ADAL" clId="{068690C1-47B5-4168-9F3C-FC67E05D1BCB}" dt="2025-02-18T08:29:05.454" v="107" actId="20577"/>
        <pc:sldMkLst>
          <pc:docMk/>
          <pc:sldMk cId="2229965510" sldId="261"/>
        </pc:sldMkLst>
        <pc:spChg chg="mod ord">
          <ac:chgData name="Målfrid Vik Sønstabø" userId="f1de8213-2f69-4d09-b1cf-48ed877fa2eb" providerId="ADAL" clId="{068690C1-47B5-4168-9F3C-FC67E05D1BCB}" dt="2025-02-18T08:28:57.909" v="94" actId="6549"/>
          <ac:spMkLst>
            <pc:docMk/>
            <pc:sldMk cId="2229965510" sldId="261"/>
            <ac:spMk id="2" creationId="{5205AB41-D9BF-1B44-BBA8-13A1CC8EAFFB}"/>
          </ac:spMkLst>
        </pc:spChg>
        <pc:spChg chg="mod ord">
          <ac:chgData name="Målfrid Vik Sønstabø" userId="f1de8213-2f69-4d09-b1cf-48ed877fa2eb" providerId="ADAL" clId="{068690C1-47B5-4168-9F3C-FC67E05D1BCB}" dt="2025-02-18T08:29:05.454" v="107" actId="20577"/>
          <ac:spMkLst>
            <pc:docMk/>
            <pc:sldMk cId="2229965510" sldId="261"/>
            <ac:spMk id="5" creationId="{58763CC1-A4FA-5148-ABFB-3C74F599B588}"/>
          </ac:spMkLst>
        </pc:spChg>
      </pc:sldChg>
      <pc:sldChg chg="addSp delSp modSp mod modClrScheme chgLayout">
        <pc:chgData name="Målfrid Vik Sønstabø" userId="f1de8213-2f69-4d09-b1cf-48ed877fa2eb" providerId="ADAL" clId="{068690C1-47B5-4168-9F3C-FC67E05D1BCB}" dt="2025-02-18T08:45:55.006" v="305" actId="20577"/>
        <pc:sldMkLst>
          <pc:docMk/>
          <pc:sldMk cId="1160967032" sldId="262"/>
        </pc:sldMkLst>
        <pc:spChg chg="mod ord">
          <ac:chgData name="Målfrid Vik Sønstabø" userId="f1de8213-2f69-4d09-b1cf-48ed877fa2eb" providerId="ADAL" clId="{068690C1-47B5-4168-9F3C-FC67E05D1BCB}" dt="2025-02-18T08:45:55.006" v="305" actId="20577"/>
          <ac:spMkLst>
            <pc:docMk/>
            <pc:sldMk cId="1160967032" sldId="262"/>
            <ac:spMk id="2" creationId="{347D0500-C030-744B-8E82-73384C7E92EC}"/>
          </ac:spMkLst>
        </pc:spChg>
        <pc:spChg chg="del mod ord">
          <ac:chgData name="Målfrid Vik Sønstabø" userId="f1de8213-2f69-4d09-b1cf-48ed877fa2eb" providerId="ADAL" clId="{068690C1-47B5-4168-9F3C-FC67E05D1BCB}" dt="2025-02-18T08:45:48.141" v="303" actId="700"/>
          <ac:spMkLst>
            <pc:docMk/>
            <pc:sldMk cId="1160967032" sldId="262"/>
            <ac:spMk id="3" creationId="{EC6B56DE-4D82-ED4D-9499-99439CB15ABF}"/>
          </ac:spMkLst>
        </pc:spChg>
        <pc:spChg chg="add mod ord">
          <ac:chgData name="Målfrid Vik Sønstabø" userId="f1de8213-2f69-4d09-b1cf-48ed877fa2eb" providerId="ADAL" clId="{068690C1-47B5-4168-9F3C-FC67E05D1BCB}" dt="2025-02-18T08:45:48.141" v="303" actId="700"/>
          <ac:spMkLst>
            <pc:docMk/>
            <pc:sldMk cId="1160967032" sldId="262"/>
            <ac:spMk id="4" creationId="{3ABF23F7-E266-B50E-8D73-A315E8CD2307}"/>
          </ac:spMkLst>
        </pc:spChg>
      </pc:sldChg>
      <pc:sldChg chg="addSp delSp modSp mod modClrScheme chgLayout">
        <pc:chgData name="Målfrid Vik Sønstabø" userId="f1de8213-2f69-4d09-b1cf-48ed877fa2eb" providerId="ADAL" clId="{068690C1-47B5-4168-9F3C-FC67E05D1BCB}" dt="2025-02-18T08:37:40.959" v="168" actId="27636"/>
        <pc:sldMkLst>
          <pc:docMk/>
          <pc:sldMk cId="3842834579" sldId="263"/>
        </pc:sldMkLst>
        <pc:spChg chg="mod ord">
          <ac:chgData name="Målfrid Vik Sønstabø" userId="f1de8213-2f69-4d09-b1cf-48ed877fa2eb" providerId="ADAL" clId="{068690C1-47B5-4168-9F3C-FC67E05D1BCB}" dt="2025-02-18T08:37:40.959" v="168" actId="27636"/>
          <ac:spMkLst>
            <pc:docMk/>
            <pc:sldMk cId="3842834579" sldId="263"/>
            <ac:spMk id="2" creationId="{EDEABB28-B9B8-1545-9444-55C952306C54}"/>
          </ac:spMkLst>
        </pc:spChg>
        <pc:spChg chg="del mod ord">
          <ac:chgData name="Målfrid Vik Sønstabø" userId="f1de8213-2f69-4d09-b1cf-48ed877fa2eb" providerId="ADAL" clId="{068690C1-47B5-4168-9F3C-FC67E05D1BCB}" dt="2025-02-18T08:37:40.932" v="167" actId="700"/>
          <ac:spMkLst>
            <pc:docMk/>
            <pc:sldMk cId="3842834579" sldId="263"/>
            <ac:spMk id="3" creationId="{00060015-E05D-B640-91EC-C7AE692D9603}"/>
          </ac:spMkLst>
        </pc:spChg>
        <pc:spChg chg="add mod ord">
          <ac:chgData name="Målfrid Vik Sønstabø" userId="f1de8213-2f69-4d09-b1cf-48ed877fa2eb" providerId="ADAL" clId="{068690C1-47B5-4168-9F3C-FC67E05D1BCB}" dt="2025-02-18T08:37:40.932" v="167" actId="700"/>
          <ac:spMkLst>
            <pc:docMk/>
            <pc:sldMk cId="3842834579" sldId="263"/>
            <ac:spMk id="4" creationId="{0E97AA36-B7D0-B79B-C77B-7B6EF896451C}"/>
          </ac:spMkLst>
        </pc:spChg>
      </pc:sldChg>
      <pc:sldChg chg="modSp mod modClrScheme chgLayout">
        <pc:chgData name="Målfrid Vik Sønstabø" userId="f1de8213-2f69-4d09-b1cf-48ed877fa2eb" providerId="ADAL" clId="{068690C1-47B5-4168-9F3C-FC67E05D1BCB}" dt="2025-02-18T08:38:00.785" v="173" actId="20577"/>
        <pc:sldMkLst>
          <pc:docMk/>
          <pc:sldMk cId="3448420402" sldId="3725"/>
        </pc:sldMkLst>
        <pc:spChg chg="mod ord">
          <ac:chgData name="Målfrid Vik Sønstabø" userId="f1de8213-2f69-4d09-b1cf-48ed877fa2eb" providerId="ADAL" clId="{068690C1-47B5-4168-9F3C-FC67E05D1BCB}" dt="2025-02-18T08:37:57.279" v="171" actId="700"/>
          <ac:spMkLst>
            <pc:docMk/>
            <pc:sldMk cId="3448420402" sldId="3725"/>
            <ac:spMk id="4" creationId="{4FDE5357-8046-4F9F-B567-2E383EA2F601}"/>
          </ac:spMkLst>
        </pc:spChg>
        <pc:spChg chg="mod ord">
          <ac:chgData name="Målfrid Vik Sønstabø" userId="f1de8213-2f69-4d09-b1cf-48ed877fa2eb" providerId="ADAL" clId="{068690C1-47B5-4168-9F3C-FC67E05D1BCB}" dt="2025-02-18T08:38:00.785" v="173" actId="20577"/>
          <ac:spMkLst>
            <pc:docMk/>
            <pc:sldMk cId="3448420402" sldId="3725"/>
            <ac:spMk id="5" creationId="{943452CB-A2C8-4E29-B0A2-2EB1408F141D}"/>
          </ac:spMkLst>
        </pc:spChg>
      </pc:sldChg>
      <pc:sldChg chg="addSp modSp mod modClrScheme chgLayout">
        <pc:chgData name="Målfrid Vik Sønstabø" userId="f1de8213-2f69-4d09-b1cf-48ed877fa2eb" providerId="ADAL" clId="{068690C1-47B5-4168-9F3C-FC67E05D1BCB}" dt="2025-02-18T08:37:35.465" v="166" actId="14100"/>
        <pc:sldMkLst>
          <pc:docMk/>
          <pc:sldMk cId="2409813647" sldId="4270"/>
        </pc:sldMkLst>
        <pc:spChg chg="mod ord">
          <ac:chgData name="Målfrid Vik Sønstabø" userId="f1de8213-2f69-4d09-b1cf-48ed877fa2eb" providerId="ADAL" clId="{068690C1-47B5-4168-9F3C-FC67E05D1BCB}" dt="2025-02-18T08:37:25.193" v="161" actId="700"/>
          <ac:spMkLst>
            <pc:docMk/>
            <pc:sldMk cId="2409813647" sldId="4270"/>
            <ac:spMk id="2" creationId="{A8EBA706-8028-4DAF-3B3C-B274EFFD54C6}"/>
          </ac:spMkLst>
        </pc:spChg>
        <pc:spChg chg="add mod ord">
          <ac:chgData name="Målfrid Vik Sønstabø" userId="f1de8213-2f69-4d09-b1cf-48ed877fa2eb" providerId="ADAL" clId="{068690C1-47B5-4168-9F3C-FC67E05D1BCB}" dt="2025-02-18T08:37:25.193" v="161" actId="700"/>
          <ac:spMkLst>
            <pc:docMk/>
            <pc:sldMk cId="2409813647" sldId="4270"/>
            <ac:spMk id="3" creationId="{35ED228D-CA2E-50A1-0258-E0CB2234B020}"/>
          </ac:spMkLst>
        </pc:spChg>
        <pc:spChg chg="mod">
          <ac:chgData name="Målfrid Vik Sønstabø" userId="f1de8213-2f69-4d09-b1cf-48ed877fa2eb" providerId="ADAL" clId="{068690C1-47B5-4168-9F3C-FC67E05D1BCB}" dt="2025-02-18T08:37:35.465" v="166" actId="14100"/>
          <ac:spMkLst>
            <pc:docMk/>
            <pc:sldMk cId="2409813647" sldId="4270"/>
            <ac:spMk id="4" creationId="{4D1358F9-9C66-BE6F-7F79-0EB0146B550C}"/>
          </ac:spMkLst>
        </pc:spChg>
      </pc:sldChg>
      <pc:sldChg chg="addSp delSp modSp mod modClrScheme chgLayout">
        <pc:chgData name="Målfrid Vik Sønstabø" userId="f1de8213-2f69-4d09-b1cf-48ed877fa2eb" providerId="ADAL" clId="{068690C1-47B5-4168-9F3C-FC67E05D1BCB}" dt="2025-02-18T08:38:11.836" v="175" actId="27636"/>
        <pc:sldMkLst>
          <pc:docMk/>
          <pc:sldMk cId="1176852540" sldId="4547"/>
        </pc:sldMkLst>
        <pc:spChg chg="del mod ord">
          <ac:chgData name="Målfrid Vik Sønstabø" userId="f1de8213-2f69-4d09-b1cf-48ed877fa2eb" providerId="ADAL" clId="{068690C1-47B5-4168-9F3C-FC67E05D1BCB}" dt="2025-02-18T08:38:11.815" v="174" actId="700"/>
          <ac:spMkLst>
            <pc:docMk/>
            <pc:sldMk cId="1176852540" sldId="4547"/>
            <ac:spMk id="2" creationId="{5D5E18B7-0FC5-4667-26D1-ED5AB13BABF5}"/>
          </ac:spMkLst>
        </pc:spChg>
        <pc:spChg chg="add mod ord">
          <ac:chgData name="Målfrid Vik Sønstabø" userId="f1de8213-2f69-4d09-b1cf-48ed877fa2eb" providerId="ADAL" clId="{068690C1-47B5-4168-9F3C-FC67E05D1BCB}" dt="2025-02-18T08:38:11.815" v="174" actId="700"/>
          <ac:spMkLst>
            <pc:docMk/>
            <pc:sldMk cId="1176852540" sldId="4547"/>
            <ac:spMk id="3" creationId="{3660439A-A87A-EF01-7158-8D37C2EB53E7}"/>
          </ac:spMkLst>
        </pc:spChg>
        <pc:spChg chg="mod ord">
          <ac:chgData name="Målfrid Vik Sønstabø" userId="f1de8213-2f69-4d09-b1cf-48ed877fa2eb" providerId="ADAL" clId="{068690C1-47B5-4168-9F3C-FC67E05D1BCB}" dt="2025-02-18T08:38:11.836" v="175" actId="27636"/>
          <ac:spMkLst>
            <pc:docMk/>
            <pc:sldMk cId="1176852540" sldId="4547"/>
            <ac:spMk id="4" creationId="{8A1C212A-2416-4461-BFF8-F3F9C30CD65D}"/>
          </ac:spMkLst>
        </pc:spChg>
      </pc:sldChg>
      <pc:sldChg chg="modSp mod modClrScheme chgLayout">
        <pc:chgData name="Målfrid Vik Sønstabø" userId="f1de8213-2f69-4d09-b1cf-48ed877fa2eb" providerId="ADAL" clId="{068690C1-47B5-4168-9F3C-FC67E05D1BCB}" dt="2025-02-18T08:36:18.119" v="149" actId="700"/>
        <pc:sldMkLst>
          <pc:docMk/>
          <pc:sldMk cId="4237510724" sldId="4591"/>
        </pc:sldMkLst>
        <pc:spChg chg="mod ord">
          <ac:chgData name="Målfrid Vik Sønstabø" userId="f1de8213-2f69-4d09-b1cf-48ed877fa2eb" providerId="ADAL" clId="{068690C1-47B5-4168-9F3C-FC67E05D1BCB}" dt="2025-02-18T08:36:18.119" v="149" actId="700"/>
          <ac:spMkLst>
            <pc:docMk/>
            <pc:sldMk cId="4237510724" sldId="4591"/>
            <ac:spMk id="2" creationId="{0E8163B6-C0B2-A891-D77E-C0F7C9D29036}"/>
          </ac:spMkLst>
        </pc:spChg>
        <pc:spChg chg="mod ord">
          <ac:chgData name="Målfrid Vik Sønstabø" userId="f1de8213-2f69-4d09-b1cf-48ed877fa2eb" providerId="ADAL" clId="{068690C1-47B5-4168-9F3C-FC67E05D1BCB}" dt="2025-02-18T08:36:18.119" v="149" actId="700"/>
          <ac:spMkLst>
            <pc:docMk/>
            <pc:sldMk cId="4237510724" sldId="4591"/>
            <ac:spMk id="3" creationId="{C1DEFC4C-D34E-FEEC-51AA-4A419A4C8FB7}"/>
          </ac:spMkLst>
        </pc:spChg>
      </pc:sldChg>
      <pc:sldChg chg="modSp mod modClrScheme chgLayout">
        <pc:chgData name="Målfrid Vik Sønstabø" userId="f1de8213-2f69-4d09-b1cf-48ed877fa2eb" providerId="ADAL" clId="{068690C1-47B5-4168-9F3C-FC67E05D1BCB}" dt="2025-02-18T08:36:06.772" v="148" actId="700"/>
        <pc:sldMkLst>
          <pc:docMk/>
          <pc:sldMk cId="1044589347" sldId="4592"/>
        </pc:sldMkLst>
        <pc:spChg chg="mod ord">
          <ac:chgData name="Målfrid Vik Sønstabø" userId="f1de8213-2f69-4d09-b1cf-48ed877fa2eb" providerId="ADAL" clId="{068690C1-47B5-4168-9F3C-FC67E05D1BCB}" dt="2025-02-18T08:36:06.772" v="148" actId="700"/>
          <ac:spMkLst>
            <pc:docMk/>
            <pc:sldMk cId="1044589347" sldId="4592"/>
            <ac:spMk id="2" creationId="{0E8163B6-C0B2-A891-D77E-C0F7C9D29036}"/>
          </ac:spMkLst>
        </pc:spChg>
        <pc:spChg chg="mod ord">
          <ac:chgData name="Målfrid Vik Sønstabø" userId="f1de8213-2f69-4d09-b1cf-48ed877fa2eb" providerId="ADAL" clId="{068690C1-47B5-4168-9F3C-FC67E05D1BCB}" dt="2025-02-18T08:36:06.772" v="148" actId="700"/>
          <ac:spMkLst>
            <pc:docMk/>
            <pc:sldMk cId="1044589347" sldId="4592"/>
            <ac:spMk id="3" creationId="{C1DEFC4C-D34E-FEEC-51AA-4A419A4C8FB7}"/>
          </ac:spMkLst>
        </pc:spChg>
      </pc:sldChg>
      <pc:sldChg chg="modSp mod">
        <pc:chgData name="Målfrid Vik Sønstabø" userId="f1de8213-2f69-4d09-b1cf-48ed877fa2eb" providerId="ADAL" clId="{068690C1-47B5-4168-9F3C-FC67E05D1BCB}" dt="2025-02-18T08:49:45.928" v="324" actId="6549"/>
        <pc:sldMkLst>
          <pc:docMk/>
          <pc:sldMk cId="782705331" sldId="2076137380"/>
        </pc:sldMkLst>
        <pc:spChg chg="mod">
          <ac:chgData name="Målfrid Vik Sønstabø" userId="f1de8213-2f69-4d09-b1cf-48ed877fa2eb" providerId="ADAL" clId="{068690C1-47B5-4168-9F3C-FC67E05D1BCB}" dt="2025-02-18T08:49:45.928" v="324" actId="6549"/>
          <ac:spMkLst>
            <pc:docMk/>
            <pc:sldMk cId="782705331" sldId="2076137380"/>
            <ac:spMk id="2" creationId="{00DFBDF3-7CAA-F12A-6372-B3492BE059DE}"/>
          </ac:spMkLst>
        </pc:spChg>
      </pc:sldChg>
      <pc:sldChg chg="addSp delSp modSp mod modClrScheme chgLayout">
        <pc:chgData name="Målfrid Vik Sønstabø" userId="f1de8213-2f69-4d09-b1cf-48ed877fa2eb" providerId="ADAL" clId="{068690C1-47B5-4168-9F3C-FC67E05D1BCB}" dt="2025-02-18T08:49:10.794" v="323"/>
        <pc:sldMkLst>
          <pc:docMk/>
          <pc:sldMk cId="630496942" sldId="2076137389"/>
        </pc:sldMkLst>
        <pc:spChg chg="mod ord">
          <ac:chgData name="Målfrid Vik Sønstabø" userId="f1de8213-2f69-4d09-b1cf-48ed877fa2eb" providerId="ADAL" clId="{068690C1-47B5-4168-9F3C-FC67E05D1BCB}" dt="2025-02-18T08:48:51.829" v="319" actId="700"/>
          <ac:spMkLst>
            <pc:docMk/>
            <pc:sldMk cId="630496942" sldId="2076137389"/>
            <ac:spMk id="2" creationId="{6FEC3D5F-ADFC-520B-D67D-860A8E85F84E}"/>
          </ac:spMkLst>
        </pc:spChg>
        <pc:spChg chg="add mod ord">
          <ac:chgData name="Målfrid Vik Sønstabø" userId="f1de8213-2f69-4d09-b1cf-48ed877fa2eb" providerId="ADAL" clId="{068690C1-47B5-4168-9F3C-FC67E05D1BCB}" dt="2025-02-18T08:49:10.794" v="323"/>
          <ac:spMkLst>
            <pc:docMk/>
            <pc:sldMk cId="630496942" sldId="2076137389"/>
            <ac:spMk id="3" creationId="{BAAFD3A5-AAA0-E59B-5F5B-8576A064A99B}"/>
          </ac:spMkLst>
        </pc:spChg>
        <pc:spChg chg="add mod ord">
          <ac:chgData name="Målfrid Vik Sønstabø" userId="f1de8213-2f69-4d09-b1cf-48ed877fa2eb" providerId="ADAL" clId="{068690C1-47B5-4168-9F3C-FC67E05D1BCB}" dt="2025-02-18T08:48:51.829" v="319" actId="700"/>
          <ac:spMkLst>
            <pc:docMk/>
            <pc:sldMk cId="630496942" sldId="2076137389"/>
            <ac:spMk id="4" creationId="{FEB82C52-C10D-DE70-33AA-465515F95598}"/>
          </ac:spMkLst>
        </pc:spChg>
        <pc:spChg chg="del mod">
          <ac:chgData name="Målfrid Vik Sønstabø" userId="f1de8213-2f69-4d09-b1cf-48ed877fa2eb" providerId="ADAL" clId="{068690C1-47B5-4168-9F3C-FC67E05D1BCB}" dt="2025-02-18T08:49:08.706" v="322" actId="478"/>
          <ac:spMkLst>
            <pc:docMk/>
            <pc:sldMk cId="630496942" sldId="2076137389"/>
            <ac:spMk id="14" creationId="{FAD12C2E-8515-2F41-8DC3-F059D42662D5}"/>
          </ac:spMkLst>
        </pc:spChg>
        <pc:picChg chg="mod ord">
          <ac:chgData name="Målfrid Vik Sønstabø" userId="f1de8213-2f69-4d09-b1cf-48ed877fa2eb" providerId="ADAL" clId="{068690C1-47B5-4168-9F3C-FC67E05D1BCB}" dt="2025-02-18T08:48:58.333" v="320" actId="1076"/>
          <ac:picMkLst>
            <pc:docMk/>
            <pc:sldMk cId="630496942" sldId="2076137389"/>
            <ac:picMk id="13" creationId="{969BEBE1-964B-05D4-0AD1-3A5D4EFF9E9C}"/>
          </ac:picMkLst>
        </pc:picChg>
      </pc:sldChg>
      <pc:sldChg chg="modSp mod chgLayout">
        <pc:chgData name="Målfrid Vik Sønstabø" userId="f1de8213-2f69-4d09-b1cf-48ed877fa2eb" providerId="ADAL" clId="{068690C1-47B5-4168-9F3C-FC67E05D1BCB}" dt="2025-02-18T08:50:06.205" v="326" actId="27636"/>
        <pc:sldMkLst>
          <pc:docMk/>
          <pc:sldMk cId="1219241227" sldId="2076137390"/>
        </pc:sldMkLst>
        <pc:spChg chg="mod ord">
          <ac:chgData name="Målfrid Vik Sønstabø" userId="f1de8213-2f69-4d09-b1cf-48ed877fa2eb" providerId="ADAL" clId="{068690C1-47B5-4168-9F3C-FC67E05D1BCB}" dt="2025-02-18T08:50:06.179" v="325" actId="700"/>
          <ac:spMkLst>
            <pc:docMk/>
            <pc:sldMk cId="1219241227" sldId="2076137390"/>
            <ac:spMk id="4" creationId="{0CD34AE7-08D0-A632-802B-AB60B3DDE883}"/>
          </ac:spMkLst>
        </pc:spChg>
        <pc:spChg chg="mod ord">
          <ac:chgData name="Målfrid Vik Sønstabø" userId="f1de8213-2f69-4d09-b1cf-48ed877fa2eb" providerId="ADAL" clId="{068690C1-47B5-4168-9F3C-FC67E05D1BCB}" dt="2025-02-18T08:50:06.205" v="326" actId="27636"/>
          <ac:spMkLst>
            <pc:docMk/>
            <pc:sldMk cId="1219241227" sldId="2076137390"/>
            <ac:spMk id="5" creationId="{F7DAFB52-1B58-4E82-1DCF-6C5132D6E6B6}"/>
          </ac:spMkLst>
        </pc:spChg>
      </pc:sldChg>
      <pc:sldChg chg="mod modShow">
        <pc:chgData name="Målfrid Vik Sønstabø" userId="f1de8213-2f69-4d09-b1cf-48ed877fa2eb" providerId="ADAL" clId="{068690C1-47B5-4168-9F3C-FC67E05D1BCB}" dt="2025-02-18T08:44:44.576" v="298" actId="729"/>
        <pc:sldMkLst>
          <pc:docMk/>
          <pc:sldMk cId="3472095768" sldId="2142534944"/>
        </pc:sldMkLst>
      </pc:sldChg>
      <pc:sldChg chg="modSp mod modClrScheme chgLayout">
        <pc:chgData name="Målfrid Vik Sønstabø" userId="f1de8213-2f69-4d09-b1cf-48ed877fa2eb" providerId="ADAL" clId="{068690C1-47B5-4168-9F3C-FC67E05D1BCB}" dt="2025-02-18T08:36:30.019" v="150" actId="700"/>
        <pc:sldMkLst>
          <pc:docMk/>
          <pc:sldMk cId="1206254360" sldId="2142534956"/>
        </pc:sldMkLst>
        <pc:spChg chg="mod ord">
          <ac:chgData name="Målfrid Vik Sønstabø" userId="f1de8213-2f69-4d09-b1cf-48ed877fa2eb" providerId="ADAL" clId="{068690C1-47B5-4168-9F3C-FC67E05D1BCB}" dt="2025-02-18T08:36:30.019" v="150" actId="700"/>
          <ac:spMkLst>
            <pc:docMk/>
            <pc:sldMk cId="1206254360" sldId="2142534956"/>
            <ac:spMk id="4" creationId="{27C64354-A8D8-51AF-8202-C1C29680CD44}"/>
          </ac:spMkLst>
        </pc:spChg>
        <pc:spChg chg="mod ord">
          <ac:chgData name="Målfrid Vik Sønstabø" userId="f1de8213-2f69-4d09-b1cf-48ed877fa2eb" providerId="ADAL" clId="{068690C1-47B5-4168-9F3C-FC67E05D1BCB}" dt="2025-02-18T08:36:30.019" v="150" actId="700"/>
          <ac:spMkLst>
            <pc:docMk/>
            <pc:sldMk cId="1206254360" sldId="2142534956"/>
            <ac:spMk id="5" creationId="{5A800569-80DD-A742-4EA8-A836678D15CF}"/>
          </ac:spMkLst>
        </pc:spChg>
      </pc:sldChg>
      <pc:sldChg chg="mod modShow">
        <pc:chgData name="Målfrid Vik Sønstabø" userId="f1de8213-2f69-4d09-b1cf-48ed877fa2eb" providerId="ADAL" clId="{068690C1-47B5-4168-9F3C-FC67E05D1BCB}" dt="2025-02-18T08:44:44.576" v="298" actId="729"/>
        <pc:sldMkLst>
          <pc:docMk/>
          <pc:sldMk cId="4278660564" sldId="2142535033"/>
        </pc:sldMkLst>
      </pc:sldChg>
      <pc:sldChg chg="mod modShow">
        <pc:chgData name="Målfrid Vik Sønstabø" userId="f1de8213-2f69-4d09-b1cf-48ed877fa2eb" providerId="ADAL" clId="{068690C1-47B5-4168-9F3C-FC67E05D1BCB}" dt="2025-02-18T08:44:44.576" v="298" actId="729"/>
        <pc:sldMkLst>
          <pc:docMk/>
          <pc:sldMk cId="2671239993" sldId="2142535034"/>
        </pc:sldMkLst>
      </pc:sldChg>
      <pc:sldChg chg="mod modShow">
        <pc:chgData name="Målfrid Vik Sønstabø" userId="f1de8213-2f69-4d09-b1cf-48ed877fa2eb" providerId="ADAL" clId="{068690C1-47B5-4168-9F3C-FC67E05D1BCB}" dt="2025-02-18T08:44:44.576" v="298" actId="729"/>
        <pc:sldMkLst>
          <pc:docMk/>
          <pc:sldMk cId="4071607503" sldId="2142535035"/>
        </pc:sldMkLst>
      </pc:sldChg>
      <pc:sldChg chg="addSp modSp mod modClrScheme chgLayout">
        <pc:chgData name="Målfrid Vik Sønstabø" userId="f1de8213-2f69-4d09-b1cf-48ed877fa2eb" providerId="ADAL" clId="{068690C1-47B5-4168-9F3C-FC67E05D1BCB}" dt="2025-02-18T08:35:45.487" v="147" actId="6549"/>
        <pc:sldMkLst>
          <pc:docMk/>
          <pc:sldMk cId="567572952" sldId="2142535043"/>
        </pc:sldMkLst>
        <pc:spChg chg="mod ord">
          <ac:chgData name="Målfrid Vik Sønstabø" userId="f1de8213-2f69-4d09-b1cf-48ed877fa2eb" providerId="ADAL" clId="{068690C1-47B5-4168-9F3C-FC67E05D1BCB}" dt="2025-02-18T08:35:45.487" v="147" actId="6549"/>
          <ac:spMkLst>
            <pc:docMk/>
            <pc:sldMk cId="567572952" sldId="2142535043"/>
            <ac:spMk id="2" creationId="{D2BA3F19-0902-D9F4-BB22-803E0EE44857}"/>
          </ac:spMkLst>
        </pc:spChg>
        <pc:spChg chg="mod ord">
          <ac:chgData name="Målfrid Vik Sønstabø" userId="f1de8213-2f69-4d09-b1cf-48ed877fa2eb" providerId="ADAL" clId="{068690C1-47B5-4168-9F3C-FC67E05D1BCB}" dt="2025-02-18T08:33:37.467" v="110" actId="700"/>
          <ac:spMkLst>
            <pc:docMk/>
            <pc:sldMk cId="567572952" sldId="2142535043"/>
            <ac:spMk id="3" creationId="{06815289-2245-3642-2A3D-FCF3E0F8F98A}"/>
          </ac:spMkLst>
        </pc:spChg>
        <pc:spChg chg="add mod">
          <ac:chgData name="Målfrid Vik Sønstabø" userId="f1de8213-2f69-4d09-b1cf-48ed877fa2eb" providerId="ADAL" clId="{068690C1-47B5-4168-9F3C-FC67E05D1BCB}" dt="2025-02-18T08:35:19.328" v="141" actId="20577"/>
          <ac:spMkLst>
            <pc:docMk/>
            <pc:sldMk cId="567572952" sldId="2142535043"/>
            <ac:spMk id="4" creationId="{B4AB0B80-4890-6238-4423-B84E77F57184}"/>
          </ac:spMkLst>
        </pc:spChg>
      </pc:sldChg>
      <pc:sldChg chg="modSp del mod modClrScheme chgLayout">
        <pc:chgData name="Målfrid Vik Sønstabø" userId="f1de8213-2f69-4d09-b1cf-48ed877fa2eb" providerId="ADAL" clId="{068690C1-47B5-4168-9F3C-FC67E05D1BCB}" dt="2025-02-18T08:36:44.065" v="152" actId="47"/>
        <pc:sldMkLst>
          <pc:docMk/>
          <pc:sldMk cId="3832437604" sldId="2142535044"/>
        </pc:sldMkLst>
        <pc:spChg chg="mod ord">
          <ac:chgData name="Målfrid Vik Sønstabø" userId="f1de8213-2f69-4d09-b1cf-48ed877fa2eb" providerId="ADAL" clId="{068690C1-47B5-4168-9F3C-FC67E05D1BCB}" dt="2025-02-18T08:36:36.055" v="151" actId="700"/>
          <ac:spMkLst>
            <pc:docMk/>
            <pc:sldMk cId="3832437604" sldId="2142535044"/>
            <ac:spMk id="4" creationId="{27C64354-A8D8-51AF-8202-C1C29680CD44}"/>
          </ac:spMkLst>
        </pc:spChg>
        <pc:spChg chg="mod ord">
          <ac:chgData name="Målfrid Vik Sønstabø" userId="f1de8213-2f69-4d09-b1cf-48ed877fa2eb" providerId="ADAL" clId="{068690C1-47B5-4168-9F3C-FC67E05D1BCB}" dt="2025-02-18T08:36:36.055" v="151" actId="700"/>
          <ac:spMkLst>
            <pc:docMk/>
            <pc:sldMk cId="3832437604" sldId="2142535044"/>
            <ac:spMk id="5" creationId="{5A800569-80DD-A742-4EA8-A836678D15CF}"/>
          </ac:spMkLst>
        </pc:spChg>
      </pc:sldChg>
      <pc:sldChg chg="modSp mod modClrScheme chgLayout">
        <pc:chgData name="Målfrid Vik Sønstabø" userId="f1de8213-2f69-4d09-b1cf-48ed877fa2eb" providerId="ADAL" clId="{068690C1-47B5-4168-9F3C-FC67E05D1BCB}" dt="2025-02-18T08:37:50.244" v="170" actId="27636"/>
        <pc:sldMkLst>
          <pc:docMk/>
          <pc:sldMk cId="602591393" sldId="2142535046"/>
        </pc:sldMkLst>
        <pc:spChg chg="mod ord">
          <ac:chgData name="Målfrid Vik Sønstabø" userId="f1de8213-2f69-4d09-b1cf-48ed877fa2eb" providerId="ADAL" clId="{068690C1-47B5-4168-9F3C-FC67E05D1BCB}" dt="2025-02-18T08:37:50.244" v="170" actId="27636"/>
          <ac:spMkLst>
            <pc:docMk/>
            <pc:sldMk cId="602591393" sldId="2142535046"/>
            <ac:spMk id="2" creationId="{EDEABB28-B9B8-1545-9444-55C952306C54}"/>
          </ac:spMkLst>
        </pc:spChg>
        <pc:spChg chg="mod ord">
          <ac:chgData name="Målfrid Vik Sønstabø" userId="f1de8213-2f69-4d09-b1cf-48ed877fa2eb" providerId="ADAL" clId="{068690C1-47B5-4168-9F3C-FC67E05D1BCB}" dt="2025-02-18T08:37:50.223" v="169" actId="700"/>
          <ac:spMkLst>
            <pc:docMk/>
            <pc:sldMk cId="602591393" sldId="2142535046"/>
            <ac:spMk id="3" creationId="{00060015-E05D-B640-91EC-C7AE692D9603}"/>
          </ac:spMkLst>
        </pc:spChg>
      </pc:sldChg>
      <pc:sldChg chg="addSp modSp mod modClrScheme chgLayout">
        <pc:chgData name="Målfrid Vik Sønstabø" userId="f1de8213-2f69-4d09-b1cf-48ed877fa2eb" providerId="ADAL" clId="{068690C1-47B5-4168-9F3C-FC67E05D1BCB}" dt="2025-02-18T08:36:51.266" v="153" actId="700"/>
        <pc:sldMkLst>
          <pc:docMk/>
          <pc:sldMk cId="2605569140" sldId="2142535047"/>
        </pc:sldMkLst>
        <pc:spChg chg="add mod ord">
          <ac:chgData name="Målfrid Vik Sønstabø" userId="f1de8213-2f69-4d09-b1cf-48ed877fa2eb" providerId="ADAL" clId="{068690C1-47B5-4168-9F3C-FC67E05D1BCB}" dt="2025-02-18T08:36:51.266" v="153" actId="700"/>
          <ac:spMkLst>
            <pc:docMk/>
            <pc:sldMk cId="2605569140" sldId="2142535047"/>
            <ac:spMk id="2" creationId="{D1552570-7A59-85B9-A8F3-68238885F256}"/>
          </ac:spMkLst>
        </pc:spChg>
        <pc:spChg chg="mod ord">
          <ac:chgData name="Målfrid Vik Sønstabø" userId="f1de8213-2f69-4d09-b1cf-48ed877fa2eb" providerId="ADAL" clId="{068690C1-47B5-4168-9F3C-FC67E05D1BCB}" dt="2025-02-18T08:36:51.266" v="153" actId="700"/>
          <ac:spMkLst>
            <pc:docMk/>
            <pc:sldMk cId="2605569140" sldId="2142535047"/>
            <ac:spMk id="5" creationId="{58763CC1-A4FA-5148-ABFB-3C74F599B588}"/>
          </ac:spMkLst>
        </pc:spChg>
      </pc:sldChg>
      <pc:sldChg chg="addSp modSp mod modClrScheme chgLayout">
        <pc:chgData name="Målfrid Vik Sønstabø" userId="f1de8213-2f69-4d09-b1cf-48ed877fa2eb" providerId="ADAL" clId="{068690C1-47B5-4168-9F3C-FC67E05D1BCB}" dt="2025-02-18T08:37:20.747" v="160" actId="27636"/>
        <pc:sldMkLst>
          <pc:docMk/>
          <pc:sldMk cId="3189299383" sldId="2142535048"/>
        </pc:sldMkLst>
        <pc:spChg chg="mod ord">
          <ac:chgData name="Målfrid Vik Sønstabø" userId="f1de8213-2f69-4d09-b1cf-48ed877fa2eb" providerId="ADAL" clId="{068690C1-47B5-4168-9F3C-FC67E05D1BCB}" dt="2025-02-18T08:36:58.236" v="154" actId="700"/>
          <ac:spMkLst>
            <pc:docMk/>
            <pc:sldMk cId="3189299383" sldId="2142535048"/>
            <ac:spMk id="2" creationId="{CF4C1D04-7136-AFA4-EF4F-10674642DBFB}"/>
          </ac:spMkLst>
        </pc:spChg>
        <pc:spChg chg="add mod ord">
          <ac:chgData name="Målfrid Vik Sønstabø" userId="f1de8213-2f69-4d09-b1cf-48ed877fa2eb" providerId="ADAL" clId="{068690C1-47B5-4168-9F3C-FC67E05D1BCB}" dt="2025-02-18T08:36:58.236" v="154" actId="700"/>
          <ac:spMkLst>
            <pc:docMk/>
            <pc:sldMk cId="3189299383" sldId="2142535048"/>
            <ac:spMk id="3" creationId="{020D475B-7C5C-E8D6-4224-ADF87D9193B6}"/>
          </ac:spMkLst>
        </pc:spChg>
        <pc:spChg chg="mod">
          <ac:chgData name="Målfrid Vik Sønstabø" userId="f1de8213-2f69-4d09-b1cf-48ed877fa2eb" providerId="ADAL" clId="{068690C1-47B5-4168-9F3C-FC67E05D1BCB}" dt="2025-02-18T08:37:20.747" v="160" actId="27636"/>
          <ac:spMkLst>
            <pc:docMk/>
            <pc:sldMk cId="3189299383" sldId="2142535048"/>
            <ac:spMk id="4" creationId="{A4D60D72-7400-2280-4A98-B0FF219D55D8}"/>
          </ac:spMkLst>
        </pc:spChg>
      </pc:sldChg>
      <pc:sldChg chg="addSp modSp mod modClrScheme chgLayout">
        <pc:chgData name="Målfrid Vik Sønstabø" userId="f1de8213-2f69-4d09-b1cf-48ed877fa2eb" providerId="ADAL" clId="{068690C1-47B5-4168-9F3C-FC67E05D1BCB}" dt="2025-02-18T08:37:12.913" v="156" actId="14100"/>
        <pc:sldMkLst>
          <pc:docMk/>
          <pc:sldMk cId="2097438905" sldId="2142535049"/>
        </pc:sldMkLst>
        <pc:spChg chg="mod ord">
          <ac:chgData name="Målfrid Vik Sønstabø" userId="f1de8213-2f69-4d09-b1cf-48ed877fa2eb" providerId="ADAL" clId="{068690C1-47B5-4168-9F3C-FC67E05D1BCB}" dt="2025-02-18T08:37:09.007" v="155" actId="700"/>
          <ac:spMkLst>
            <pc:docMk/>
            <pc:sldMk cId="2097438905" sldId="2142535049"/>
            <ac:spMk id="2" creationId="{94B6004F-172E-91EB-9823-E484B30BB1ED}"/>
          </ac:spMkLst>
        </pc:spChg>
        <pc:spChg chg="add mod ord">
          <ac:chgData name="Målfrid Vik Sønstabø" userId="f1de8213-2f69-4d09-b1cf-48ed877fa2eb" providerId="ADAL" clId="{068690C1-47B5-4168-9F3C-FC67E05D1BCB}" dt="2025-02-18T08:37:09.007" v="155" actId="700"/>
          <ac:spMkLst>
            <pc:docMk/>
            <pc:sldMk cId="2097438905" sldId="2142535049"/>
            <ac:spMk id="3" creationId="{CCE14D06-9922-9CBB-FFA4-D978C2EA941D}"/>
          </ac:spMkLst>
        </pc:spChg>
        <pc:spChg chg="mod">
          <ac:chgData name="Målfrid Vik Sønstabø" userId="f1de8213-2f69-4d09-b1cf-48ed877fa2eb" providerId="ADAL" clId="{068690C1-47B5-4168-9F3C-FC67E05D1BCB}" dt="2025-02-18T08:37:12.913" v="156" actId="14100"/>
          <ac:spMkLst>
            <pc:docMk/>
            <pc:sldMk cId="2097438905" sldId="2142535049"/>
            <ac:spMk id="4" creationId="{7BB58B29-D57A-4C93-8FE1-547D46ABD6CB}"/>
          </ac:spMkLst>
        </pc:spChg>
      </pc:sldChg>
      <pc:sldChg chg="modSp mod">
        <pc:chgData name="Målfrid Vik Sønstabø" userId="f1de8213-2f69-4d09-b1cf-48ed877fa2eb" providerId="ADAL" clId="{068690C1-47B5-4168-9F3C-FC67E05D1BCB}" dt="2025-02-18T08:38:56.270" v="176" actId="20577"/>
        <pc:sldMkLst>
          <pc:docMk/>
          <pc:sldMk cId="748079925" sldId="2147309564"/>
        </pc:sldMkLst>
        <pc:spChg chg="mod">
          <ac:chgData name="Målfrid Vik Sønstabø" userId="f1de8213-2f69-4d09-b1cf-48ed877fa2eb" providerId="ADAL" clId="{068690C1-47B5-4168-9F3C-FC67E05D1BCB}" dt="2025-02-18T08:38:56.270" v="176" actId="20577"/>
          <ac:spMkLst>
            <pc:docMk/>
            <pc:sldMk cId="748079925" sldId="2147309564"/>
            <ac:spMk id="6" creationId="{7C9FF1FE-00C1-22D3-6330-E41A88086171}"/>
          </ac:spMkLst>
        </pc:spChg>
      </pc:sldChg>
      <pc:sldChg chg="modSp mod">
        <pc:chgData name="Målfrid Vik Sønstabø" userId="f1de8213-2f69-4d09-b1cf-48ed877fa2eb" providerId="ADAL" clId="{068690C1-47B5-4168-9F3C-FC67E05D1BCB}" dt="2025-02-18T08:40:21.111" v="281" actId="20577"/>
        <pc:sldMkLst>
          <pc:docMk/>
          <pc:sldMk cId="3773922417" sldId="2147309565"/>
        </pc:sldMkLst>
        <pc:spChg chg="mod">
          <ac:chgData name="Målfrid Vik Sønstabø" userId="f1de8213-2f69-4d09-b1cf-48ed877fa2eb" providerId="ADAL" clId="{068690C1-47B5-4168-9F3C-FC67E05D1BCB}" dt="2025-02-18T08:40:21.111" v="281" actId="20577"/>
          <ac:spMkLst>
            <pc:docMk/>
            <pc:sldMk cId="3773922417" sldId="2147309565"/>
            <ac:spMk id="6" creationId="{AE6E2E88-1CF4-D8B1-4E99-9157BB84318D}"/>
          </ac:spMkLst>
        </pc:spChg>
      </pc:sldChg>
      <pc:sldChg chg="modNotesTx">
        <pc:chgData name="Målfrid Vik Sønstabø" userId="f1de8213-2f69-4d09-b1cf-48ed877fa2eb" providerId="ADAL" clId="{068690C1-47B5-4168-9F3C-FC67E05D1BCB}" dt="2025-02-18T08:44:01.484" v="297" actId="20577"/>
        <pc:sldMkLst>
          <pc:docMk/>
          <pc:sldMk cId="1028326950" sldId="2147309578"/>
        </pc:sldMkLst>
      </pc:sldChg>
    </pc:docChg>
  </pc:docChgLst>
  <pc:docChgLst>
    <pc:chgData name="Jan-Petter Tvedt" userId="S::jan-petter.tvedt@skyss.no::72ad3c7f-717a-4703-a3ec-4db08a32174b" providerId="AD" clId="Web-{FB5FF626-035C-08B0-5321-6FEE726ADB9F}"/>
    <pc:docChg chg="addSld delSld modSld">
      <pc:chgData name="Jan-Petter Tvedt" userId="S::jan-petter.tvedt@skyss.no::72ad3c7f-717a-4703-a3ec-4db08a32174b" providerId="AD" clId="Web-{FB5FF626-035C-08B0-5321-6FEE726ADB9F}" dt="2025-02-06T11:05:44.707" v="171" actId="14100"/>
      <pc:docMkLst>
        <pc:docMk/>
      </pc:docMkLst>
      <pc:sldChg chg="modSp">
        <pc:chgData name="Jan-Petter Tvedt" userId="S::jan-petter.tvedt@skyss.no::72ad3c7f-717a-4703-a3ec-4db08a32174b" providerId="AD" clId="Web-{FB5FF626-035C-08B0-5321-6FEE726ADB9F}" dt="2025-02-06T07:16:09.622" v="142" actId="20577"/>
        <pc:sldMkLst>
          <pc:docMk/>
          <pc:sldMk cId="1555532509" sldId="258"/>
        </pc:sldMkLst>
        <pc:spChg chg="mod">
          <ac:chgData name="Jan-Petter Tvedt" userId="S::jan-petter.tvedt@skyss.no::72ad3c7f-717a-4703-a3ec-4db08a32174b" providerId="AD" clId="Web-{FB5FF626-035C-08B0-5321-6FEE726ADB9F}" dt="2025-02-06T07:16:09.622" v="142" actId="20577"/>
          <ac:spMkLst>
            <pc:docMk/>
            <pc:sldMk cId="1555532509" sldId="258"/>
            <ac:spMk id="7" creationId="{FAD12C2E-8515-2F41-8DC3-F059D42662D5}"/>
          </ac:spMkLst>
        </pc:spChg>
      </pc:sldChg>
      <pc:sldChg chg="modSp del">
        <pc:chgData name="Jan-Petter Tvedt" userId="S::jan-petter.tvedt@skyss.no::72ad3c7f-717a-4703-a3ec-4db08a32174b" providerId="AD" clId="Web-{FB5FF626-035C-08B0-5321-6FEE726ADB9F}" dt="2025-02-06T07:06:48.820" v="30"/>
        <pc:sldMkLst>
          <pc:docMk/>
          <pc:sldMk cId="2798978370" sldId="285"/>
        </pc:sldMkLst>
      </pc:sldChg>
      <pc:sldChg chg="modSp">
        <pc:chgData name="Jan-Petter Tvedt" userId="S::jan-petter.tvedt@skyss.no::72ad3c7f-717a-4703-a3ec-4db08a32174b" providerId="AD" clId="Web-{FB5FF626-035C-08B0-5321-6FEE726ADB9F}" dt="2025-02-06T06:56:01.609" v="1" actId="20577"/>
        <pc:sldMkLst>
          <pc:docMk/>
          <pc:sldMk cId="690234850" sldId="2142535041"/>
        </pc:sldMkLst>
        <pc:spChg chg="mod">
          <ac:chgData name="Jan-Petter Tvedt" userId="S::jan-petter.tvedt@skyss.no::72ad3c7f-717a-4703-a3ec-4db08a32174b" providerId="AD" clId="Web-{FB5FF626-035C-08B0-5321-6FEE726ADB9F}" dt="2025-02-06T06:56:01.609" v="1" actId="20577"/>
          <ac:spMkLst>
            <pc:docMk/>
            <pc:sldMk cId="690234850" sldId="2142535041"/>
            <ac:spMk id="5" creationId="{3D7D3A25-5B6F-BEB6-E9EB-BCC7745165D3}"/>
          </ac:spMkLst>
        </pc:spChg>
      </pc:sldChg>
      <pc:sldChg chg="addSp modSp">
        <pc:chgData name="Jan-Petter Tvedt" userId="S::jan-petter.tvedt@skyss.no::72ad3c7f-717a-4703-a3ec-4db08a32174b" providerId="AD" clId="Web-{FB5FF626-035C-08B0-5321-6FEE726ADB9F}" dt="2025-02-06T07:03:56.126" v="11" actId="1076"/>
        <pc:sldMkLst>
          <pc:docMk/>
          <pc:sldMk cId="1318936198" sldId="2142535042"/>
        </pc:sldMkLst>
        <pc:spChg chg="mod">
          <ac:chgData name="Jan-Petter Tvedt" userId="S::jan-petter.tvedt@skyss.no::72ad3c7f-717a-4703-a3ec-4db08a32174b" providerId="AD" clId="Web-{FB5FF626-035C-08B0-5321-6FEE726ADB9F}" dt="2025-02-06T07:03:46.595" v="10" actId="20577"/>
          <ac:spMkLst>
            <pc:docMk/>
            <pc:sldMk cId="1318936198" sldId="2142535042"/>
            <ac:spMk id="3" creationId="{B0A3BB7C-54F4-A843-060A-4750EA060DF5}"/>
          </ac:spMkLst>
        </pc:spChg>
        <pc:graphicFrameChg chg="add mod modGraphic">
          <ac:chgData name="Jan-Petter Tvedt" userId="S::jan-petter.tvedt@skyss.no::72ad3c7f-717a-4703-a3ec-4db08a32174b" providerId="AD" clId="Web-{FB5FF626-035C-08B0-5321-6FEE726ADB9F}" dt="2025-02-06T07:03:56.126" v="11" actId="1076"/>
          <ac:graphicFrameMkLst>
            <pc:docMk/>
            <pc:sldMk cId="1318936198" sldId="2142535042"/>
            <ac:graphicFrameMk id="5" creationId="{ABF67FCE-3C60-8A3D-0999-0BA290A862F9}"/>
          </ac:graphicFrameMkLst>
        </pc:graphicFrameChg>
      </pc:sldChg>
      <pc:sldChg chg="modSp">
        <pc:chgData name="Jan-Petter Tvedt" userId="S::jan-petter.tvedt@skyss.no::72ad3c7f-717a-4703-a3ec-4db08a32174b" providerId="AD" clId="Web-{FB5FF626-035C-08B0-5321-6FEE726ADB9F}" dt="2025-02-06T11:05:44.707" v="171" actId="14100"/>
        <pc:sldMkLst>
          <pc:docMk/>
          <pc:sldMk cId="567572952" sldId="2142535043"/>
        </pc:sldMkLst>
        <pc:spChg chg="mod">
          <ac:chgData name="Jan-Petter Tvedt" userId="S::jan-petter.tvedt@skyss.no::72ad3c7f-717a-4703-a3ec-4db08a32174b" providerId="AD" clId="Web-{FB5FF626-035C-08B0-5321-6FEE726ADB9F}" dt="2025-02-06T11:05:44.707" v="171" actId="14100"/>
          <ac:spMkLst>
            <pc:docMk/>
            <pc:sldMk cId="567572952" sldId="2142535043"/>
            <ac:spMk id="2" creationId="{D2BA3F19-0902-D9F4-BB22-803E0EE44857}"/>
          </ac:spMkLst>
        </pc:spChg>
        <pc:spChg chg="mod">
          <ac:chgData name="Jan-Petter Tvedt" userId="S::jan-petter.tvedt@skyss.no::72ad3c7f-717a-4703-a3ec-4db08a32174b" providerId="AD" clId="Web-{FB5FF626-035C-08B0-5321-6FEE726ADB9F}" dt="2025-02-06T07:06:21.054" v="29" actId="20577"/>
          <ac:spMkLst>
            <pc:docMk/>
            <pc:sldMk cId="567572952" sldId="2142535043"/>
            <ac:spMk id="3" creationId="{06815289-2245-3642-2A3D-FCF3E0F8F98A}"/>
          </ac:spMkLst>
        </pc:spChg>
      </pc:sldChg>
      <pc:sldChg chg="modSp add">
        <pc:chgData name="Jan-Petter Tvedt" userId="S::jan-petter.tvedt@skyss.no::72ad3c7f-717a-4703-a3ec-4db08a32174b" providerId="AD" clId="Web-{FB5FF626-035C-08B0-5321-6FEE726ADB9F}" dt="2025-02-06T07:07:40.478" v="33" actId="20577"/>
        <pc:sldMkLst>
          <pc:docMk/>
          <pc:sldMk cId="3832437604" sldId="2142535044"/>
        </pc:sldMkLst>
      </pc:sldChg>
    </pc:docChg>
  </pc:docChgLst>
  <pc:docChgLst>
    <pc:chgData name="Jan-Petter Tvedt" userId="S::jan-petter.tvedt@skyss.no::72ad3c7f-717a-4703-a3ec-4db08a32174b" providerId="AD" clId="Web-{6FAF4731-5605-BA24-5078-1894FF6B2B68}"/>
    <pc:docChg chg="modSld">
      <pc:chgData name="Jan-Petter Tvedt" userId="S::jan-petter.tvedt@skyss.no::72ad3c7f-717a-4703-a3ec-4db08a32174b" providerId="AD" clId="Web-{6FAF4731-5605-BA24-5078-1894FF6B2B68}" dt="2025-02-05T09:08:18.439" v="35" actId="20577"/>
      <pc:docMkLst>
        <pc:docMk/>
      </pc:docMkLst>
      <pc:sldChg chg="modSp">
        <pc:chgData name="Jan-Petter Tvedt" userId="S::jan-petter.tvedt@skyss.no::72ad3c7f-717a-4703-a3ec-4db08a32174b" providerId="AD" clId="Web-{6FAF4731-5605-BA24-5078-1894FF6B2B68}" dt="2025-02-05T09:08:18.439" v="35" actId="20577"/>
        <pc:sldMkLst>
          <pc:docMk/>
          <pc:sldMk cId="567572952" sldId="2142535043"/>
        </pc:sldMkLst>
        <pc:spChg chg="mod">
          <ac:chgData name="Jan-Petter Tvedt" userId="S::jan-petter.tvedt@skyss.no::72ad3c7f-717a-4703-a3ec-4db08a32174b" providerId="AD" clId="Web-{6FAF4731-5605-BA24-5078-1894FF6B2B68}" dt="2025-02-05T09:08:18.439" v="35" actId="20577"/>
          <ac:spMkLst>
            <pc:docMk/>
            <pc:sldMk cId="567572952" sldId="2142535043"/>
            <ac:spMk id="2" creationId="{D2BA3F19-0902-D9F4-BB22-803E0EE44857}"/>
          </ac:spMkLst>
        </pc:spChg>
      </pc:sldChg>
    </pc:docChg>
  </pc:docChgLst>
  <pc:docChgLst>
    <pc:chgData name="Jannike Fredin" userId="S::jannike.fredin@skyss.no::70a4a1b8-fb84-4076-99ff-43cf5d118120" providerId="AD" clId="Web-{71CF39D3-2876-F0AD-A5B5-5DBD057117DF}"/>
    <pc:docChg chg="addSld delSld modSld sldOrd">
      <pc:chgData name="Jannike Fredin" userId="S::jannike.fredin@skyss.no::70a4a1b8-fb84-4076-99ff-43cf5d118120" providerId="AD" clId="Web-{71CF39D3-2876-F0AD-A5B5-5DBD057117DF}" dt="2025-02-17T14:19:17.459" v="44" actId="20577"/>
      <pc:docMkLst>
        <pc:docMk/>
      </pc:docMkLst>
      <pc:sldChg chg="ord">
        <pc:chgData name="Jannike Fredin" userId="S::jannike.fredin@skyss.no::70a4a1b8-fb84-4076-99ff-43cf5d118120" providerId="AD" clId="Web-{71CF39D3-2876-F0AD-A5B5-5DBD057117DF}" dt="2025-02-17T14:14:11.367" v="11"/>
        <pc:sldMkLst>
          <pc:docMk/>
          <pc:sldMk cId="1365921544" sldId="266"/>
        </pc:sldMkLst>
      </pc:sldChg>
      <pc:sldChg chg="add del">
        <pc:chgData name="Jannike Fredin" userId="S::jannike.fredin@skyss.no::70a4a1b8-fb84-4076-99ff-43cf5d118120" providerId="AD" clId="Web-{71CF39D3-2876-F0AD-A5B5-5DBD057117DF}" dt="2025-02-17T14:14:43.978" v="13"/>
        <pc:sldMkLst>
          <pc:docMk/>
          <pc:sldMk cId="2825950205" sldId="287"/>
        </pc:sldMkLst>
      </pc:sldChg>
      <pc:sldChg chg="add del">
        <pc:chgData name="Jannike Fredin" userId="S::jannike.fredin@skyss.no::70a4a1b8-fb84-4076-99ff-43cf5d118120" providerId="AD" clId="Web-{71CF39D3-2876-F0AD-A5B5-5DBD057117DF}" dt="2025-02-17T14:14:54.260" v="15"/>
        <pc:sldMkLst>
          <pc:docMk/>
          <pc:sldMk cId="2676007260" sldId="289"/>
        </pc:sldMkLst>
      </pc:sldChg>
      <pc:sldChg chg="add del">
        <pc:chgData name="Jannike Fredin" userId="S::jannike.fredin@skyss.no::70a4a1b8-fb84-4076-99ff-43cf5d118120" providerId="AD" clId="Web-{71CF39D3-2876-F0AD-A5B5-5DBD057117DF}" dt="2025-02-17T14:15:08.760" v="17"/>
        <pc:sldMkLst>
          <pc:docMk/>
          <pc:sldMk cId="3448420402" sldId="3725"/>
        </pc:sldMkLst>
      </pc:sldChg>
      <pc:sldChg chg="modSp">
        <pc:chgData name="Jannike Fredin" userId="S::jannike.fredin@skyss.no::70a4a1b8-fb84-4076-99ff-43cf5d118120" providerId="AD" clId="Web-{71CF39D3-2876-F0AD-A5B5-5DBD057117DF}" dt="2025-02-17T14:11:30.985" v="7" actId="20577"/>
        <pc:sldMkLst>
          <pc:docMk/>
          <pc:sldMk cId="690234850" sldId="2142535041"/>
        </pc:sldMkLst>
        <pc:spChg chg="mod">
          <ac:chgData name="Jannike Fredin" userId="S::jannike.fredin@skyss.no::70a4a1b8-fb84-4076-99ff-43cf5d118120" providerId="AD" clId="Web-{71CF39D3-2876-F0AD-A5B5-5DBD057117DF}" dt="2025-02-17T14:11:30.985" v="7" actId="20577"/>
          <ac:spMkLst>
            <pc:docMk/>
            <pc:sldMk cId="690234850" sldId="2142535041"/>
            <ac:spMk id="4" creationId="{84C23CC5-905A-7CF3-5510-389985EC670A}"/>
          </ac:spMkLst>
        </pc:spChg>
      </pc:sldChg>
      <pc:sldChg chg="delSp modSp">
        <pc:chgData name="Jannike Fredin" userId="S::jannike.fredin@skyss.no::70a4a1b8-fb84-4076-99ff-43cf5d118120" providerId="AD" clId="Web-{71CF39D3-2876-F0AD-A5B5-5DBD057117DF}" dt="2025-02-17T14:16:12.263" v="22"/>
        <pc:sldMkLst>
          <pc:docMk/>
          <pc:sldMk cId="1318936198" sldId="2142535042"/>
        </pc:sldMkLst>
        <pc:spChg chg="del">
          <ac:chgData name="Jannike Fredin" userId="S::jannike.fredin@skyss.no::70a4a1b8-fb84-4076-99ff-43cf5d118120" providerId="AD" clId="Web-{71CF39D3-2876-F0AD-A5B5-5DBD057117DF}" dt="2025-02-17T14:15:22.074" v="18"/>
          <ac:spMkLst>
            <pc:docMk/>
            <pc:sldMk cId="1318936198" sldId="2142535042"/>
            <ac:spMk id="2" creationId="{0E69DE70-057A-D20F-B1B5-61CD010BFC91}"/>
          </ac:spMkLst>
        </pc:spChg>
        <pc:graphicFrameChg chg="mod modGraphic">
          <ac:chgData name="Jannike Fredin" userId="S::jannike.fredin@skyss.no::70a4a1b8-fb84-4076-99ff-43cf5d118120" providerId="AD" clId="Web-{71CF39D3-2876-F0AD-A5B5-5DBD057117DF}" dt="2025-02-17T14:16:12.263" v="22"/>
          <ac:graphicFrameMkLst>
            <pc:docMk/>
            <pc:sldMk cId="1318936198" sldId="2142535042"/>
            <ac:graphicFrameMk id="5" creationId="{ABF67FCE-3C60-8A3D-0999-0BA290A862F9}"/>
          </ac:graphicFrameMkLst>
        </pc:graphicFrameChg>
      </pc:sldChg>
      <pc:sldChg chg="modSp">
        <pc:chgData name="Jannike Fredin" userId="S::jannike.fredin@skyss.no::70a4a1b8-fb84-4076-99ff-43cf5d118120" providerId="AD" clId="Web-{71CF39D3-2876-F0AD-A5B5-5DBD057117DF}" dt="2025-02-17T14:19:17.459" v="44" actId="20577"/>
        <pc:sldMkLst>
          <pc:docMk/>
          <pc:sldMk cId="567572952" sldId="2142535043"/>
        </pc:sldMkLst>
        <pc:spChg chg="mod">
          <ac:chgData name="Jannike Fredin" userId="S::jannike.fredin@skyss.no::70a4a1b8-fb84-4076-99ff-43cf5d118120" providerId="AD" clId="Web-{71CF39D3-2876-F0AD-A5B5-5DBD057117DF}" dt="2025-02-17T14:19:17.459" v="44" actId="20577"/>
          <ac:spMkLst>
            <pc:docMk/>
            <pc:sldMk cId="567572952" sldId="2142535043"/>
            <ac:spMk id="3" creationId="{06815289-2245-3642-2A3D-FCF3E0F8F98A}"/>
          </ac:spMkLst>
        </pc:spChg>
      </pc:sldChg>
      <pc:sldChg chg="modSp ord">
        <pc:chgData name="Jannike Fredin" userId="S::jannike.fredin@skyss.no::70a4a1b8-fb84-4076-99ff-43cf5d118120" providerId="AD" clId="Web-{71CF39D3-2876-F0AD-A5B5-5DBD057117DF}" dt="2025-02-17T14:17:43.205" v="42" actId="20577"/>
        <pc:sldMkLst>
          <pc:docMk/>
          <pc:sldMk cId="602591393" sldId="2142535046"/>
        </pc:sldMkLst>
        <pc:spChg chg="mod">
          <ac:chgData name="Jannike Fredin" userId="S::jannike.fredin@skyss.no::70a4a1b8-fb84-4076-99ff-43cf5d118120" providerId="AD" clId="Web-{71CF39D3-2876-F0AD-A5B5-5DBD057117DF}" dt="2025-02-17T14:17:43.205" v="42" actId="20577"/>
          <ac:spMkLst>
            <pc:docMk/>
            <pc:sldMk cId="602591393" sldId="2142535046"/>
            <ac:spMk id="3" creationId="{00060015-E05D-B640-91EC-C7AE692D9603}"/>
          </ac:spMkLst>
        </pc:spChg>
      </pc:sldChg>
    </pc:docChg>
  </pc:docChgLst>
  <pc:docChgLst>
    <pc:chgData name="Jan-Petter Tvedt" userId="S::jan-petter.tvedt@skyss.no::72ad3c7f-717a-4703-a3ec-4db08a32174b" providerId="AD" clId="Web-{B1691FED-7671-7E86-3878-7921B92E8AF4}"/>
    <pc:docChg chg="addSld delSld modSld">
      <pc:chgData name="Jan-Petter Tvedt" userId="S::jan-petter.tvedt@skyss.no::72ad3c7f-717a-4703-a3ec-4db08a32174b" providerId="AD" clId="Web-{B1691FED-7671-7E86-3878-7921B92E8AF4}" dt="2025-02-04T06:54:31.380" v="18"/>
      <pc:docMkLst>
        <pc:docMk/>
      </pc:docMkLst>
      <pc:sldChg chg="addSp delSp modSp">
        <pc:chgData name="Jan-Petter Tvedt" userId="S::jan-petter.tvedt@skyss.no::72ad3c7f-717a-4703-a3ec-4db08a32174b" providerId="AD" clId="Web-{B1691FED-7671-7E86-3878-7921B92E8AF4}" dt="2025-02-03T14:47:46.156" v="3"/>
        <pc:sldMkLst>
          <pc:docMk/>
          <pc:sldMk cId="2229965510" sldId="261"/>
        </pc:sldMkLst>
      </pc:sldChg>
      <pc:sldChg chg="modSp add del">
        <pc:chgData name="Jan-Petter Tvedt" userId="S::jan-petter.tvedt@skyss.no::72ad3c7f-717a-4703-a3ec-4db08a32174b" providerId="AD" clId="Web-{B1691FED-7671-7E86-3878-7921B92E8AF4}" dt="2025-02-04T06:54:31.380" v="18"/>
        <pc:sldMkLst>
          <pc:docMk/>
          <pc:sldMk cId="248076770" sldId="283"/>
        </pc:sldMkLst>
      </pc:sldChg>
      <pc:sldChg chg="del">
        <pc:chgData name="Jan-Petter Tvedt" userId="S::jan-petter.tvedt@skyss.no::72ad3c7f-717a-4703-a3ec-4db08a32174b" providerId="AD" clId="Web-{B1691FED-7671-7E86-3878-7921B92E8AF4}" dt="2025-02-03T14:48:36.767" v="6"/>
        <pc:sldMkLst>
          <pc:docMk/>
          <pc:sldMk cId="3034017298" sldId="284"/>
        </pc:sldMkLst>
      </pc:sldChg>
      <pc:sldChg chg="add">
        <pc:chgData name="Jan-Petter Tvedt" userId="S::jan-petter.tvedt@skyss.no::72ad3c7f-717a-4703-a3ec-4db08a32174b" providerId="AD" clId="Web-{B1691FED-7671-7E86-3878-7921B92E8AF4}" dt="2025-02-03T14:48:16.985" v="4"/>
        <pc:sldMkLst>
          <pc:docMk/>
          <pc:sldMk cId="2798978370" sldId="285"/>
        </pc:sldMkLst>
      </pc:sldChg>
      <pc:sldChg chg="add">
        <pc:chgData name="Jan-Petter Tvedt" userId="S::jan-petter.tvedt@skyss.no::72ad3c7f-717a-4703-a3ec-4db08a32174b" providerId="AD" clId="Web-{B1691FED-7671-7E86-3878-7921B92E8AF4}" dt="2025-02-03T14:48:17.001" v="5"/>
        <pc:sldMkLst>
          <pc:docMk/>
          <pc:sldMk cId="4242817215" sldId="286"/>
        </pc:sldMkLst>
      </pc:sldChg>
    </pc:docChg>
  </pc:docChgLst>
  <pc:docChgLst>
    <pc:chgData name="Jan-Petter Tvedt" userId="72ad3c7f-717a-4703-a3ec-4db08a32174b" providerId="ADAL" clId="{ED9F1C9C-804E-4483-83F6-C6C94B682730}"/>
    <pc:docChg chg="undo redo custSel modSld sldOrd">
      <pc:chgData name="Jan-Petter Tvedt" userId="72ad3c7f-717a-4703-a3ec-4db08a32174b" providerId="ADAL" clId="{ED9F1C9C-804E-4483-83F6-C6C94B682730}" dt="2025-02-03T12:12:44.409" v="94" actId="6549"/>
      <pc:docMkLst>
        <pc:docMk/>
      </pc:docMkLst>
      <pc:sldChg chg="modSp mod">
        <pc:chgData name="Jan-Petter Tvedt" userId="72ad3c7f-717a-4703-a3ec-4db08a32174b" providerId="ADAL" clId="{ED9F1C9C-804E-4483-83F6-C6C94B682730}" dt="2025-02-03T12:10:52.841" v="68" actId="20577"/>
        <pc:sldMkLst>
          <pc:docMk/>
          <pc:sldMk cId="2229965510" sldId="261"/>
        </pc:sldMkLst>
        <pc:spChg chg="mod">
          <ac:chgData name="Jan-Petter Tvedt" userId="72ad3c7f-717a-4703-a3ec-4db08a32174b" providerId="ADAL" clId="{ED9F1C9C-804E-4483-83F6-C6C94B682730}" dt="2025-02-03T12:03:57.856" v="35" actId="20577"/>
          <ac:spMkLst>
            <pc:docMk/>
            <pc:sldMk cId="2229965510" sldId="261"/>
            <ac:spMk id="2" creationId="{5205AB41-D9BF-1B44-BBA8-13A1CC8EAFFB}"/>
          </ac:spMkLst>
        </pc:spChg>
        <pc:spChg chg="mod">
          <ac:chgData name="Jan-Petter Tvedt" userId="72ad3c7f-717a-4703-a3ec-4db08a32174b" providerId="ADAL" clId="{ED9F1C9C-804E-4483-83F6-C6C94B682730}" dt="2025-02-03T12:10:52.841" v="68" actId="20577"/>
          <ac:spMkLst>
            <pc:docMk/>
            <pc:sldMk cId="2229965510" sldId="261"/>
            <ac:spMk id="5" creationId="{58763CC1-A4FA-5148-ABFB-3C74F599B588}"/>
          </ac:spMkLst>
        </pc:spChg>
      </pc:sldChg>
      <pc:sldChg chg="addSp delSp modSp mod ord">
        <pc:chgData name="Jan-Petter Tvedt" userId="72ad3c7f-717a-4703-a3ec-4db08a32174b" providerId="ADAL" clId="{ED9F1C9C-804E-4483-83F6-C6C94B682730}" dt="2025-02-03T12:12:44.409" v="94" actId="6549"/>
        <pc:sldMkLst>
          <pc:docMk/>
          <pc:sldMk cId="248076770" sldId="283"/>
        </pc:sldMkLst>
      </pc:sldChg>
    </pc:docChg>
  </pc:docChgLst>
  <pc:docChgLst>
    <pc:chgData name="Jan-Petter Tvedt" userId="S::jan-petter.tvedt@skyss.no::72ad3c7f-717a-4703-a3ec-4db08a32174b" providerId="AD" clId="Web-{B41E3D2D-4D72-17E8-EFEF-702D9427D80E}"/>
    <pc:docChg chg="modSld">
      <pc:chgData name="Jan-Petter Tvedt" userId="S::jan-petter.tvedt@skyss.no::72ad3c7f-717a-4703-a3ec-4db08a32174b" providerId="AD" clId="Web-{B41E3D2D-4D72-17E8-EFEF-702D9427D80E}" dt="2025-02-05T10:58:33.643" v="22" actId="20577"/>
      <pc:docMkLst>
        <pc:docMk/>
      </pc:docMkLst>
      <pc:sldChg chg="modSp">
        <pc:chgData name="Jan-Petter Tvedt" userId="S::jan-petter.tvedt@skyss.no::72ad3c7f-717a-4703-a3ec-4db08a32174b" providerId="AD" clId="Web-{B41E3D2D-4D72-17E8-EFEF-702D9427D80E}" dt="2025-02-05T10:58:33.643" v="22" actId="20577"/>
        <pc:sldMkLst>
          <pc:docMk/>
          <pc:sldMk cId="567572952" sldId="2142535043"/>
        </pc:sldMkLst>
        <pc:spChg chg="mod">
          <ac:chgData name="Jan-Petter Tvedt" userId="S::jan-petter.tvedt@skyss.no::72ad3c7f-717a-4703-a3ec-4db08a32174b" providerId="AD" clId="Web-{B41E3D2D-4D72-17E8-EFEF-702D9427D80E}" dt="2025-02-05T10:58:33.643" v="22" actId="20577"/>
          <ac:spMkLst>
            <pc:docMk/>
            <pc:sldMk cId="567572952" sldId="2142535043"/>
            <ac:spMk id="2" creationId="{D2BA3F19-0902-D9F4-BB22-803E0EE44857}"/>
          </ac:spMkLst>
        </pc:spChg>
      </pc:sldChg>
    </pc:docChg>
  </pc:docChgLst>
  <pc:docChgLst>
    <pc:chgData name="Karl Inge Nygård" userId="e8f98494-c162-41db-a827-d82c56763bea" providerId="ADAL" clId="{A8B99BB2-F32B-4A3F-9F6D-11B6D06A38CA}"/>
    <pc:docChg chg="undo custSel modSld sldOrd">
      <pc:chgData name="Karl Inge Nygård" userId="e8f98494-c162-41db-a827-d82c56763bea" providerId="ADAL" clId="{A8B99BB2-F32B-4A3F-9F6D-11B6D06A38CA}" dt="2025-02-18T07:46:05.711" v="603" actId="20577"/>
      <pc:docMkLst>
        <pc:docMk/>
      </pc:docMkLst>
      <pc:sldChg chg="ord">
        <pc:chgData name="Karl Inge Nygård" userId="e8f98494-c162-41db-a827-d82c56763bea" providerId="ADAL" clId="{A8B99BB2-F32B-4A3F-9F6D-11B6D06A38CA}" dt="2025-02-17T21:43:38.810" v="584"/>
        <pc:sldMkLst>
          <pc:docMk/>
          <pc:sldMk cId="2926406228" sldId="2142534958"/>
        </pc:sldMkLst>
      </pc:sldChg>
      <pc:sldChg chg="modSp mod modNotesTx">
        <pc:chgData name="Karl Inge Nygård" userId="e8f98494-c162-41db-a827-d82c56763bea" providerId="ADAL" clId="{A8B99BB2-F32B-4A3F-9F6D-11B6D06A38CA}" dt="2025-02-18T07:46:05.711" v="603" actId="20577"/>
        <pc:sldMkLst>
          <pc:docMk/>
          <pc:sldMk cId="690234850" sldId="2142535041"/>
        </pc:sldMkLst>
        <pc:spChg chg="mod">
          <ac:chgData name="Karl Inge Nygård" userId="e8f98494-c162-41db-a827-d82c56763bea" providerId="ADAL" clId="{A8B99BB2-F32B-4A3F-9F6D-11B6D06A38CA}" dt="2025-02-18T07:46:05.711" v="603" actId="20577"/>
          <ac:spMkLst>
            <pc:docMk/>
            <pc:sldMk cId="690234850" sldId="2142535041"/>
            <ac:spMk id="4" creationId="{84C23CC5-905A-7CF3-5510-389985EC670A}"/>
          </ac:spMkLst>
        </pc:spChg>
      </pc:sldChg>
    </pc:docChg>
  </pc:docChgLst>
  <pc:docChgLst>
    <pc:chgData name="Snorre Jensen" userId="S::snorre.jensen@skyss.no::890f5888-2e5d-4706-9f81-e6accbaa7446" providerId="AD" clId="Web-{B7A350D1-0609-74FB-D666-5F11F8F77082}"/>
    <pc:docChg chg="addSld">
      <pc:chgData name="Snorre Jensen" userId="S::snorre.jensen@skyss.no::890f5888-2e5d-4706-9f81-e6accbaa7446" providerId="AD" clId="Web-{B7A350D1-0609-74FB-D666-5F11F8F77082}" dt="2025-02-12T08:50:23.459" v="0"/>
      <pc:docMkLst>
        <pc:docMk/>
      </pc:docMkLst>
      <pc:sldChg chg="add replId">
        <pc:chgData name="Snorre Jensen" userId="S::snorre.jensen@skyss.no::890f5888-2e5d-4706-9f81-e6accbaa7446" providerId="AD" clId="Web-{B7A350D1-0609-74FB-D666-5F11F8F77082}" dt="2025-02-12T08:50:23.459" v="0"/>
        <pc:sldMkLst>
          <pc:docMk/>
          <pc:sldMk cId="3477138395" sldId="2142535045"/>
        </pc:sldMkLst>
      </pc:sldChg>
    </pc:docChg>
  </pc:docChgLst>
  <pc:docChgLst>
    <pc:chgData name="Jan-Petter Tvedt" userId="S::jan-petter.tvedt@skyss.no::72ad3c7f-717a-4703-a3ec-4db08a32174b" providerId="AD" clId="Web-{94EB11AF-A6E1-B22C-35BB-5B4E10149DF9}"/>
    <pc:docChg chg="delSld modSld">
      <pc:chgData name="Jan-Petter Tvedt" userId="S::jan-petter.tvedt@skyss.no::72ad3c7f-717a-4703-a3ec-4db08a32174b" providerId="AD" clId="Web-{94EB11AF-A6E1-B22C-35BB-5B4E10149DF9}" dt="2025-02-12T08:40:08.911" v="254" actId="14100"/>
      <pc:docMkLst>
        <pc:docMk/>
      </pc:docMkLst>
      <pc:sldChg chg="del">
        <pc:chgData name="Jan-Petter Tvedt" userId="S::jan-petter.tvedt@skyss.no::72ad3c7f-717a-4703-a3ec-4db08a32174b" providerId="AD" clId="Web-{94EB11AF-A6E1-B22C-35BB-5B4E10149DF9}" dt="2025-02-12T07:33:04.656" v="220"/>
        <pc:sldMkLst>
          <pc:docMk/>
          <pc:sldMk cId="0" sldId="257"/>
        </pc:sldMkLst>
      </pc:sldChg>
      <pc:sldChg chg="modSp">
        <pc:chgData name="Jan-Petter Tvedt" userId="S::jan-petter.tvedt@skyss.no::72ad3c7f-717a-4703-a3ec-4db08a32174b" providerId="AD" clId="Web-{94EB11AF-A6E1-B22C-35BB-5B4E10149DF9}" dt="2025-02-12T07:32:34.341" v="205" actId="20577"/>
        <pc:sldMkLst>
          <pc:docMk/>
          <pc:sldMk cId="1555532509" sldId="258"/>
        </pc:sldMkLst>
        <pc:spChg chg="mod">
          <ac:chgData name="Jan-Petter Tvedt" userId="S::jan-petter.tvedt@skyss.no::72ad3c7f-717a-4703-a3ec-4db08a32174b" providerId="AD" clId="Web-{94EB11AF-A6E1-B22C-35BB-5B4E10149DF9}" dt="2025-02-12T07:21:33.038" v="17" actId="14100"/>
          <ac:spMkLst>
            <pc:docMk/>
            <pc:sldMk cId="1555532509" sldId="258"/>
            <ac:spMk id="6" creationId="{52A93B46-377A-1C47-A1BF-AC95620EAB7A}"/>
          </ac:spMkLst>
        </pc:spChg>
        <pc:spChg chg="mod">
          <ac:chgData name="Jan-Petter Tvedt" userId="S::jan-petter.tvedt@skyss.no::72ad3c7f-717a-4703-a3ec-4db08a32174b" providerId="AD" clId="Web-{94EB11AF-A6E1-B22C-35BB-5B4E10149DF9}" dt="2025-02-12T07:32:34.341" v="205" actId="20577"/>
          <ac:spMkLst>
            <pc:docMk/>
            <pc:sldMk cId="1555532509" sldId="258"/>
            <ac:spMk id="7" creationId="{FAD12C2E-8515-2F41-8DC3-F059D42662D5}"/>
          </ac:spMkLst>
        </pc:spChg>
      </pc:sldChg>
      <pc:sldChg chg="del">
        <pc:chgData name="Jan-Petter Tvedt" userId="S::jan-petter.tvedt@skyss.no::72ad3c7f-717a-4703-a3ec-4db08a32174b" providerId="AD" clId="Web-{94EB11AF-A6E1-B22C-35BB-5B4E10149DF9}" dt="2025-02-12T07:33:04.640" v="211"/>
        <pc:sldMkLst>
          <pc:docMk/>
          <pc:sldMk cId="2623763764" sldId="259"/>
        </pc:sldMkLst>
      </pc:sldChg>
      <pc:sldChg chg="del">
        <pc:chgData name="Jan-Petter Tvedt" userId="S::jan-petter.tvedt@skyss.no::72ad3c7f-717a-4703-a3ec-4db08a32174b" providerId="AD" clId="Web-{94EB11AF-A6E1-B22C-35BB-5B4E10149DF9}" dt="2025-02-12T07:33:04.640" v="210"/>
        <pc:sldMkLst>
          <pc:docMk/>
          <pc:sldMk cId="3665201504" sldId="260"/>
        </pc:sldMkLst>
      </pc:sldChg>
      <pc:sldChg chg="del">
        <pc:chgData name="Jan-Petter Tvedt" userId="S::jan-petter.tvedt@skyss.no::72ad3c7f-717a-4703-a3ec-4db08a32174b" providerId="AD" clId="Web-{94EB11AF-A6E1-B22C-35BB-5B4E10149DF9}" dt="2025-02-12T07:33:04.671" v="226"/>
        <pc:sldMkLst>
          <pc:docMk/>
          <pc:sldMk cId="2348157030" sldId="264"/>
        </pc:sldMkLst>
      </pc:sldChg>
      <pc:sldChg chg="del">
        <pc:chgData name="Jan-Petter Tvedt" userId="S::jan-petter.tvedt@skyss.no::72ad3c7f-717a-4703-a3ec-4db08a32174b" providerId="AD" clId="Web-{94EB11AF-A6E1-B22C-35BB-5B4E10149DF9}" dt="2025-02-12T07:33:04.671" v="225"/>
        <pc:sldMkLst>
          <pc:docMk/>
          <pc:sldMk cId="1369059845" sldId="265"/>
        </pc:sldMkLst>
      </pc:sldChg>
      <pc:sldChg chg="del">
        <pc:chgData name="Jan-Petter Tvedt" userId="S::jan-petter.tvedt@skyss.no::72ad3c7f-717a-4703-a3ec-4db08a32174b" providerId="AD" clId="Web-{94EB11AF-A6E1-B22C-35BB-5B4E10149DF9}" dt="2025-02-12T07:33:04.656" v="221"/>
        <pc:sldMkLst>
          <pc:docMk/>
          <pc:sldMk cId="4048590759" sldId="266"/>
        </pc:sldMkLst>
      </pc:sldChg>
      <pc:sldChg chg="del">
        <pc:chgData name="Jan-Petter Tvedt" userId="S::jan-petter.tvedt@skyss.no::72ad3c7f-717a-4703-a3ec-4db08a32174b" providerId="AD" clId="Web-{94EB11AF-A6E1-B22C-35BB-5B4E10149DF9}" dt="2025-02-12T07:33:04.656" v="215"/>
        <pc:sldMkLst>
          <pc:docMk/>
          <pc:sldMk cId="3304822812" sldId="267"/>
        </pc:sldMkLst>
      </pc:sldChg>
      <pc:sldChg chg="del">
        <pc:chgData name="Jan-Petter Tvedt" userId="S::jan-petter.tvedt@skyss.no::72ad3c7f-717a-4703-a3ec-4db08a32174b" providerId="AD" clId="Web-{94EB11AF-A6E1-B22C-35BB-5B4E10149DF9}" dt="2025-02-12T07:33:04.640" v="207"/>
        <pc:sldMkLst>
          <pc:docMk/>
          <pc:sldMk cId="2101671405" sldId="268"/>
        </pc:sldMkLst>
      </pc:sldChg>
      <pc:sldChg chg="del">
        <pc:chgData name="Jan-Petter Tvedt" userId="S::jan-petter.tvedt@skyss.no::72ad3c7f-717a-4703-a3ec-4db08a32174b" providerId="AD" clId="Web-{94EB11AF-A6E1-B22C-35BB-5B4E10149DF9}" dt="2025-02-12T07:33:04.656" v="216"/>
        <pc:sldMkLst>
          <pc:docMk/>
          <pc:sldMk cId="4187535950" sldId="269"/>
        </pc:sldMkLst>
      </pc:sldChg>
      <pc:sldChg chg="del">
        <pc:chgData name="Jan-Petter Tvedt" userId="S::jan-petter.tvedt@skyss.no::72ad3c7f-717a-4703-a3ec-4db08a32174b" providerId="AD" clId="Web-{94EB11AF-A6E1-B22C-35BB-5B4E10149DF9}" dt="2025-02-12T07:33:04.640" v="206"/>
        <pc:sldMkLst>
          <pc:docMk/>
          <pc:sldMk cId="475828014" sldId="271"/>
        </pc:sldMkLst>
      </pc:sldChg>
      <pc:sldChg chg="del">
        <pc:chgData name="Jan-Petter Tvedt" userId="S::jan-petter.tvedt@skyss.no::72ad3c7f-717a-4703-a3ec-4db08a32174b" providerId="AD" clId="Web-{94EB11AF-A6E1-B22C-35BB-5B4E10149DF9}" dt="2025-02-12T07:33:04.656" v="224"/>
        <pc:sldMkLst>
          <pc:docMk/>
          <pc:sldMk cId="744727310" sldId="272"/>
        </pc:sldMkLst>
      </pc:sldChg>
      <pc:sldChg chg="del">
        <pc:chgData name="Jan-Petter Tvedt" userId="S::jan-petter.tvedt@skyss.no::72ad3c7f-717a-4703-a3ec-4db08a32174b" providerId="AD" clId="Web-{94EB11AF-A6E1-B22C-35BB-5B4E10149DF9}" dt="2025-02-12T07:33:04.656" v="223"/>
        <pc:sldMkLst>
          <pc:docMk/>
          <pc:sldMk cId="2558894603" sldId="273"/>
        </pc:sldMkLst>
      </pc:sldChg>
      <pc:sldChg chg="del">
        <pc:chgData name="Jan-Petter Tvedt" userId="S::jan-petter.tvedt@skyss.no::72ad3c7f-717a-4703-a3ec-4db08a32174b" providerId="AD" clId="Web-{94EB11AF-A6E1-B22C-35BB-5B4E10149DF9}" dt="2025-02-12T07:33:04.656" v="219"/>
        <pc:sldMkLst>
          <pc:docMk/>
          <pc:sldMk cId="1601326056" sldId="274"/>
        </pc:sldMkLst>
      </pc:sldChg>
      <pc:sldChg chg="del">
        <pc:chgData name="Jan-Petter Tvedt" userId="S::jan-petter.tvedt@skyss.no::72ad3c7f-717a-4703-a3ec-4db08a32174b" providerId="AD" clId="Web-{94EB11AF-A6E1-B22C-35BB-5B4E10149DF9}" dt="2025-02-12T07:33:04.656" v="218"/>
        <pc:sldMkLst>
          <pc:docMk/>
          <pc:sldMk cId="240725549" sldId="275"/>
        </pc:sldMkLst>
      </pc:sldChg>
      <pc:sldChg chg="del">
        <pc:chgData name="Jan-Petter Tvedt" userId="S::jan-petter.tvedt@skyss.no::72ad3c7f-717a-4703-a3ec-4db08a32174b" providerId="AD" clId="Web-{94EB11AF-A6E1-B22C-35BB-5B4E10149DF9}" dt="2025-02-12T07:33:04.656" v="217"/>
        <pc:sldMkLst>
          <pc:docMk/>
          <pc:sldMk cId="2633613341" sldId="276"/>
        </pc:sldMkLst>
      </pc:sldChg>
      <pc:sldChg chg="del">
        <pc:chgData name="Jan-Petter Tvedt" userId="S::jan-petter.tvedt@skyss.no::72ad3c7f-717a-4703-a3ec-4db08a32174b" providerId="AD" clId="Web-{94EB11AF-A6E1-B22C-35BB-5B4E10149DF9}" dt="2025-02-12T07:33:04.656" v="214"/>
        <pc:sldMkLst>
          <pc:docMk/>
          <pc:sldMk cId="1602000993" sldId="277"/>
        </pc:sldMkLst>
      </pc:sldChg>
      <pc:sldChg chg="del">
        <pc:chgData name="Jan-Petter Tvedt" userId="S::jan-petter.tvedt@skyss.no::72ad3c7f-717a-4703-a3ec-4db08a32174b" providerId="AD" clId="Web-{94EB11AF-A6E1-B22C-35BB-5B4E10149DF9}" dt="2025-02-12T07:33:04.640" v="213"/>
        <pc:sldMkLst>
          <pc:docMk/>
          <pc:sldMk cId="2960250807" sldId="278"/>
        </pc:sldMkLst>
      </pc:sldChg>
      <pc:sldChg chg="del">
        <pc:chgData name="Jan-Petter Tvedt" userId="S::jan-petter.tvedt@skyss.no::72ad3c7f-717a-4703-a3ec-4db08a32174b" providerId="AD" clId="Web-{94EB11AF-A6E1-B22C-35BB-5B4E10149DF9}" dt="2025-02-12T07:33:04.640" v="212"/>
        <pc:sldMkLst>
          <pc:docMk/>
          <pc:sldMk cId="4273831636" sldId="279"/>
        </pc:sldMkLst>
      </pc:sldChg>
      <pc:sldChg chg="del">
        <pc:chgData name="Jan-Petter Tvedt" userId="S::jan-petter.tvedt@skyss.no::72ad3c7f-717a-4703-a3ec-4db08a32174b" providerId="AD" clId="Web-{94EB11AF-A6E1-B22C-35BB-5B4E10149DF9}" dt="2025-02-12T07:33:04.640" v="209"/>
        <pc:sldMkLst>
          <pc:docMk/>
          <pc:sldMk cId="946377116" sldId="280"/>
        </pc:sldMkLst>
      </pc:sldChg>
      <pc:sldChg chg="del">
        <pc:chgData name="Jan-Petter Tvedt" userId="S::jan-petter.tvedt@skyss.no::72ad3c7f-717a-4703-a3ec-4db08a32174b" providerId="AD" clId="Web-{94EB11AF-A6E1-B22C-35BB-5B4E10149DF9}" dt="2025-02-12T07:33:04.640" v="208"/>
        <pc:sldMkLst>
          <pc:docMk/>
          <pc:sldMk cId="3331826093" sldId="281"/>
        </pc:sldMkLst>
      </pc:sldChg>
      <pc:sldChg chg="del">
        <pc:chgData name="Jan-Petter Tvedt" userId="S::jan-petter.tvedt@skyss.no::72ad3c7f-717a-4703-a3ec-4db08a32174b" providerId="AD" clId="Web-{94EB11AF-A6E1-B22C-35BB-5B4E10149DF9}" dt="2025-02-12T07:33:04.656" v="222"/>
        <pc:sldMkLst>
          <pc:docMk/>
          <pc:sldMk cId="3306548276" sldId="282"/>
        </pc:sldMkLst>
      </pc:sldChg>
      <pc:sldChg chg="modSp">
        <pc:chgData name="Jan-Petter Tvedt" userId="S::jan-petter.tvedt@skyss.no::72ad3c7f-717a-4703-a3ec-4db08a32174b" providerId="AD" clId="Web-{94EB11AF-A6E1-B22C-35BB-5B4E10149DF9}" dt="2025-02-12T08:40:08.911" v="254" actId="14100"/>
        <pc:sldMkLst>
          <pc:docMk/>
          <pc:sldMk cId="567572952" sldId="2142535043"/>
        </pc:sldMkLst>
        <pc:spChg chg="mod">
          <ac:chgData name="Jan-Petter Tvedt" userId="S::jan-petter.tvedt@skyss.no::72ad3c7f-717a-4703-a3ec-4db08a32174b" providerId="AD" clId="Web-{94EB11AF-A6E1-B22C-35BB-5B4E10149DF9}" dt="2025-02-12T08:40:08.911" v="254" actId="14100"/>
          <ac:spMkLst>
            <pc:docMk/>
            <pc:sldMk cId="567572952" sldId="2142535043"/>
            <ac:spMk id="2" creationId="{D2BA3F19-0902-D9F4-BB22-803E0EE44857}"/>
          </ac:spMkLst>
        </pc:spChg>
      </pc:sldChg>
    </pc:docChg>
  </pc:docChgLst>
  <pc:docChgLst>
    <pc:chgData name="Jan-Petter Tvedt" userId="S::jan-petter.tvedt@skyss.no::72ad3c7f-717a-4703-a3ec-4db08a32174b" providerId="AD" clId="Web-{689A56B4-E66B-4336-3474-3778C6038BA1}"/>
    <pc:docChg chg="addSld delSld modSld">
      <pc:chgData name="Jan-Petter Tvedt" userId="S::jan-petter.tvedt@skyss.no::72ad3c7f-717a-4703-a3ec-4db08a32174b" providerId="AD" clId="Web-{689A56B4-E66B-4336-3474-3778C6038BA1}" dt="2025-02-19T07:03:37.143" v="22"/>
      <pc:docMkLst>
        <pc:docMk/>
      </pc:docMkLst>
      <pc:sldChg chg="del">
        <pc:chgData name="Jan-Petter Tvedt" userId="S::jan-petter.tvedt@skyss.no::72ad3c7f-717a-4703-a3ec-4db08a32174b" providerId="AD" clId="Web-{689A56B4-E66B-4336-3474-3778C6038BA1}" dt="2025-02-18T08:49:09.287" v="1"/>
        <pc:sldMkLst>
          <pc:docMk/>
          <pc:sldMk cId="2825950205" sldId="287"/>
        </pc:sldMkLst>
      </pc:sldChg>
      <pc:sldChg chg="add del">
        <pc:chgData name="Jan-Petter Tvedt" userId="S::jan-petter.tvedt@skyss.no::72ad3c7f-717a-4703-a3ec-4db08a32174b" providerId="AD" clId="Web-{689A56B4-E66B-4336-3474-3778C6038BA1}" dt="2025-02-18T08:49:33.444" v="3"/>
        <pc:sldMkLst>
          <pc:docMk/>
          <pc:sldMk cId="2676007260" sldId="289"/>
        </pc:sldMkLst>
      </pc:sldChg>
      <pc:sldChg chg="add del">
        <pc:chgData name="Jan-Petter Tvedt" userId="S::jan-petter.tvedt@skyss.no::72ad3c7f-717a-4703-a3ec-4db08a32174b" providerId="AD" clId="Web-{689A56B4-E66B-4336-3474-3778C6038BA1}" dt="2025-02-19T07:03:37.143" v="22"/>
        <pc:sldMkLst>
          <pc:docMk/>
          <pc:sldMk cId="3902084490" sldId="319"/>
        </pc:sldMkLst>
      </pc:sldChg>
      <pc:sldChg chg="modSp">
        <pc:chgData name="Jan-Petter Tvedt" userId="S::jan-petter.tvedt@skyss.no::72ad3c7f-717a-4703-a3ec-4db08a32174b" providerId="AD" clId="Web-{689A56B4-E66B-4336-3474-3778C6038BA1}" dt="2025-02-18T08:52:03.263" v="13" actId="20577"/>
        <pc:sldMkLst>
          <pc:docMk/>
          <pc:sldMk cId="567572952" sldId="2142535043"/>
        </pc:sldMkLst>
        <pc:spChg chg="mod">
          <ac:chgData name="Jan-Petter Tvedt" userId="S::jan-petter.tvedt@skyss.no::72ad3c7f-717a-4703-a3ec-4db08a32174b" providerId="AD" clId="Web-{689A56B4-E66B-4336-3474-3778C6038BA1}" dt="2025-02-18T08:52:03.263" v="13" actId="20577"/>
          <ac:spMkLst>
            <pc:docMk/>
            <pc:sldMk cId="567572952" sldId="2142535043"/>
            <ac:spMk id="2" creationId="{D2BA3F19-0902-D9F4-BB22-803E0EE44857}"/>
          </ac:spMkLst>
        </pc:spChg>
      </pc:sldChg>
      <pc:sldChg chg="modSp">
        <pc:chgData name="Jan-Petter Tvedt" userId="S::jan-petter.tvedt@skyss.no::72ad3c7f-717a-4703-a3ec-4db08a32174b" providerId="AD" clId="Web-{689A56B4-E66B-4336-3474-3778C6038BA1}" dt="2025-02-19T06:55:42.688" v="18" actId="20577"/>
        <pc:sldMkLst>
          <pc:docMk/>
          <pc:sldMk cId="3773922417" sldId="2147309565"/>
        </pc:sldMkLst>
        <pc:spChg chg="mod">
          <ac:chgData name="Jan-Petter Tvedt" userId="S::jan-petter.tvedt@skyss.no::72ad3c7f-717a-4703-a3ec-4db08a32174b" providerId="AD" clId="Web-{689A56B4-E66B-4336-3474-3778C6038BA1}" dt="2025-02-19T06:55:42.688" v="18" actId="20577"/>
          <ac:spMkLst>
            <pc:docMk/>
            <pc:sldMk cId="3773922417" sldId="2147309565"/>
            <ac:spMk id="6" creationId="{AE6E2E88-1CF4-D8B1-4E99-9157BB84318D}"/>
          </ac:spMkLst>
        </pc:spChg>
      </pc:sldChg>
      <pc:sldChg chg="add del">
        <pc:chgData name="Jan-Petter Tvedt" userId="S::jan-petter.tvedt@skyss.no::72ad3c7f-717a-4703-a3ec-4db08a32174b" providerId="AD" clId="Web-{689A56B4-E66B-4336-3474-3778C6038BA1}" dt="2025-02-19T07:01:22.575" v="21"/>
        <pc:sldMkLst>
          <pc:docMk/>
          <pc:sldMk cId="1028326950" sldId="2147309578"/>
        </pc:sldMkLst>
      </pc:sldChg>
      <pc:sldChg chg="add">
        <pc:chgData name="Jan-Petter Tvedt" userId="S::jan-petter.tvedt@skyss.no::72ad3c7f-717a-4703-a3ec-4db08a32174b" providerId="AD" clId="Web-{689A56B4-E66B-4336-3474-3778C6038BA1}" dt="2025-02-18T08:49:02.490" v="0"/>
        <pc:sldMkLst>
          <pc:docMk/>
          <pc:sldMk cId="3354615855" sldId="2147309579"/>
        </pc:sldMkLst>
      </pc:sldChg>
    </pc:docChg>
  </pc:docChgLst>
  <pc:docChgLst>
    <pc:chgData name="Maria Markhus Jacobsen" userId="8542a997-5717-4a82-b9ea-111970b3355f" providerId="ADAL" clId="{3F54C2BF-14AB-479F-84A1-F008D4CC54FD}"/>
    <pc:docChg chg="undo custSel addSld delSld modSld">
      <pc:chgData name="Maria Markhus Jacobsen" userId="8542a997-5717-4a82-b9ea-111970b3355f" providerId="ADAL" clId="{3F54C2BF-14AB-479F-84A1-F008D4CC54FD}" dt="2025-02-13T12:28:35.508" v="129" actId="20577"/>
      <pc:docMkLst>
        <pc:docMk/>
      </pc:docMkLst>
      <pc:sldChg chg="modSp mod">
        <pc:chgData name="Maria Markhus Jacobsen" userId="8542a997-5717-4a82-b9ea-111970b3355f" providerId="ADAL" clId="{3F54C2BF-14AB-479F-84A1-F008D4CC54FD}" dt="2025-02-13T11:47:56.676" v="5" actId="27636"/>
        <pc:sldMkLst>
          <pc:docMk/>
          <pc:sldMk cId="1176852540" sldId="4547"/>
        </pc:sldMkLst>
        <pc:spChg chg="mod">
          <ac:chgData name="Maria Markhus Jacobsen" userId="8542a997-5717-4a82-b9ea-111970b3355f" providerId="ADAL" clId="{3F54C2BF-14AB-479F-84A1-F008D4CC54FD}" dt="2025-02-13T11:47:56.676" v="5" actId="27636"/>
          <ac:spMkLst>
            <pc:docMk/>
            <pc:sldMk cId="1176852540" sldId="4547"/>
            <ac:spMk id="4" creationId="{8A1C212A-2416-4461-BFF8-F3F9C30CD65D}"/>
          </ac:spMkLst>
        </pc:spChg>
      </pc:sldChg>
      <pc:sldChg chg="modSp add del mod">
        <pc:chgData name="Maria Markhus Jacobsen" userId="8542a997-5717-4a82-b9ea-111970b3355f" providerId="ADAL" clId="{3F54C2BF-14AB-479F-84A1-F008D4CC54FD}" dt="2025-02-13T12:28:22.089" v="116"/>
        <pc:sldMkLst>
          <pc:docMk/>
          <pc:sldMk cId="3472095768" sldId="2142534944"/>
        </pc:sldMkLst>
        <pc:spChg chg="mod">
          <ac:chgData name="Maria Markhus Jacobsen" userId="8542a997-5717-4a82-b9ea-111970b3355f" providerId="ADAL" clId="{3F54C2BF-14AB-479F-84A1-F008D4CC54FD}" dt="2025-02-13T11:47:56.649" v="2" actId="27636"/>
          <ac:spMkLst>
            <pc:docMk/>
            <pc:sldMk cId="3472095768" sldId="2142534944"/>
            <ac:spMk id="5" creationId="{78CE1A3A-837B-F1C6-1F72-DE9B7E248988}"/>
          </ac:spMkLst>
        </pc:spChg>
      </pc:sldChg>
      <pc:sldChg chg="modSp add del mod">
        <pc:chgData name="Maria Markhus Jacobsen" userId="8542a997-5717-4a82-b9ea-111970b3355f" providerId="ADAL" clId="{3F54C2BF-14AB-479F-84A1-F008D4CC54FD}" dt="2025-02-13T12:28:22.089" v="116"/>
        <pc:sldMkLst>
          <pc:docMk/>
          <pc:sldMk cId="4278660564" sldId="2142535033"/>
        </pc:sldMkLst>
        <pc:spChg chg="mod">
          <ac:chgData name="Maria Markhus Jacobsen" userId="8542a997-5717-4a82-b9ea-111970b3355f" providerId="ADAL" clId="{3F54C2BF-14AB-479F-84A1-F008D4CC54FD}" dt="2025-02-13T11:51:43.484" v="56" actId="20577"/>
          <ac:spMkLst>
            <pc:docMk/>
            <pc:sldMk cId="4278660564" sldId="2142535033"/>
            <ac:spMk id="4" creationId="{ECBE68BF-98A1-CE06-7CA0-4FD347C43DD8}"/>
          </ac:spMkLst>
        </pc:spChg>
        <pc:spChg chg="mod">
          <ac:chgData name="Maria Markhus Jacobsen" userId="8542a997-5717-4a82-b9ea-111970b3355f" providerId="ADAL" clId="{3F54C2BF-14AB-479F-84A1-F008D4CC54FD}" dt="2025-02-13T11:52:17.893" v="87" actId="20577"/>
          <ac:spMkLst>
            <pc:docMk/>
            <pc:sldMk cId="4278660564" sldId="2142535033"/>
            <ac:spMk id="6" creationId="{1EE7C303-FCC4-CF6D-34FD-A05BEAAD646F}"/>
          </ac:spMkLst>
        </pc:spChg>
        <pc:graphicFrameChg chg="mod modGraphic">
          <ac:chgData name="Maria Markhus Jacobsen" userId="8542a997-5717-4a82-b9ea-111970b3355f" providerId="ADAL" clId="{3F54C2BF-14AB-479F-84A1-F008D4CC54FD}" dt="2025-02-13T11:53:11.105" v="111" actId="404"/>
          <ac:graphicFrameMkLst>
            <pc:docMk/>
            <pc:sldMk cId="4278660564" sldId="2142535033"/>
            <ac:graphicFrameMk id="7" creationId="{956BF4E0-6C76-B4F0-EC30-BE9E5346FE1F}"/>
          </ac:graphicFrameMkLst>
        </pc:graphicFrameChg>
      </pc:sldChg>
      <pc:sldChg chg="modSp add del mod">
        <pc:chgData name="Maria Markhus Jacobsen" userId="8542a997-5717-4a82-b9ea-111970b3355f" providerId="ADAL" clId="{3F54C2BF-14AB-479F-84A1-F008D4CC54FD}" dt="2025-02-13T12:28:35.508" v="129" actId="20577"/>
        <pc:sldMkLst>
          <pc:docMk/>
          <pc:sldMk cId="2671239993" sldId="2142535034"/>
        </pc:sldMkLst>
        <pc:spChg chg="mod">
          <ac:chgData name="Maria Markhus Jacobsen" userId="8542a997-5717-4a82-b9ea-111970b3355f" providerId="ADAL" clId="{3F54C2BF-14AB-479F-84A1-F008D4CC54FD}" dt="2025-02-13T12:28:35.508" v="129" actId="20577"/>
          <ac:spMkLst>
            <pc:docMk/>
            <pc:sldMk cId="2671239993" sldId="2142535034"/>
            <ac:spMk id="4" creationId="{ECBE68BF-98A1-CE06-7CA0-4FD347C43DD8}"/>
          </ac:spMkLst>
        </pc:spChg>
      </pc:sldChg>
      <pc:sldChg chg="modSp add del mod">
        <pc:chgData name="Maria Markhus Jacobsen" userId="8542a997-5717-4a82-b9ea-111970b3355f" providerId="ADAL" clId="{3F54C2BF-14AB-479F-84A1-F008D4CC54FD}" dt="2025-02-13T12:28:22.089" v="116"/>
        <pc:sldMkLst>
          <pc:docMk/>
          <pc:sldMk cId="4071607503" sldId="2142535035"/>
        </pc:sldMkLst>
        <pc:spChg chg="mod">
          <ac:chgData name="Maria Markhus Jacobsen" userId="8542a997-5717-4a82-b9ea-111970b3355f" providerId="ADAL" clId="{3F54C2BF-14AB-479F-84A1-F008D4CC54FD}" dt="2025-02-13T11:47:56.661" v="4" actId="27636"/>
          <ac:spMkLst>
            <pc:docMk/>
            <pc:sldMk cId="4071607503" sldId="2142535035"/>
            <ac:spMk id="4" creationId="{ECBE68BF-98A1-CE06-7CA0-4FD347C43DD8}"/>
          </ac:spMkLst>
        </pc:spChg>
      </pc:sldChg>
    </pc:docChg>
  </pc:docChgLst>
  <pc:docChgLst>
    <pc:chgData name="Jan-Petter Tvedt" userId="S::jan-petter.tvedt@skyss.no::72ad3c7f-717a-4703-a3ec-4db08a32174b" providerId="AD" clId="Web-{394BB73B-A532-231F-D44A-1CB9FF3713DE}"/>
    <pc:docChg chg="modSld">
      <pc:chgData name="Jan-Petter Tvedt" userId="S::jan-petter.tvedt@skyss.no::72ad3c7f-717a-4703-a3ec-4db08a32174b" providerId="AD" clId="Web-{394BB73B-A532-231F-D44A-1CB9FF3713DE}" dt="2025-02-19T09:42:58.801" v="2" actId="20577"/>
      <pc:docMkLst>
        <pc:docMk/>
      </pc:docMkLst>
      <pc:sldChg chg="modSp">
        <pc:chgData name="Jan-Petter Tvedt" userId="S::jan-petter.tvedt@skyss.no::72ad3c7f-717a-4703-a3ec-4db08a32174b" providerId="AD" clId="Web-{394BB73B-A532-231F-D44A-1CB9FF3713DE}" dt="2025-02-19T09:42:58.801" v="2" actId="20577"/>
        <pc:sldMkLst>
          <pc:docMk/>
          <pc:sldMk cId="567572952" sldId="2142535043"/>
        </pc:sldMkLst>
        <pc:spChg chg="mod">
          <ac:chgData name="Jan-Petter Tvedt" userId="S::jan-petter.tvedt@skyss.no::72ad3c7f-717a-4703-a3ec-4db08a32174b" providerId="AD" clId="Web-{394BB73B-A532-231F-D44A-1CB9FF3713DE}" dt="2025-02-19T09:42:58.801" v="2" actId="20577"/>
          <ac:spMkLst>
            <pc:docMk/>
            <pc:sldMk cId="567572952" sldId="2142535043"/>
            <ac:spMk id="2" creationId="{D2BA3F19-0902-D9F4-BB22-803E0EE44857}"/>
          </ac:spMkLst>
        </pc:spChg>
      </pc:sldChg>
    </pc:docChg>
  </pc:docChgLst>
  <pc:docChgLst>
    <pc:chgData name="Knut Peder Eriksen" userId="622a7415-8a26-4822-92e9-fb0c0d63f2b8" providerId="ADAL" clId="{774F0B1E-9CC7-4391-AC07-146133B16035}"/>
    <pc:docChg chg="custSel addSld delSld modSld">
      <pc:chgData name="Knut Peder Eriksen" userId="622a7415-8a26-4822-92e9-fb0c0d63f2b8" providerId="ADAL" clId="{774F0B1E-9CC7-4391-AC07-146133B16035}" dt="2025-02-17T21:33:31.579" v="2620" actId="20577"/>
      <pc:docMkLst>
        <pc:docMk/>
      </pc:docMkLst>
      <pc:sldChg chg="addSp delSp modSp add del mod">
        <pc:chgData name="Knut Peder Eriksen" userId="622a7415-8a26-4822-92e9-fb0c0d63f2b8" providerId="ADAL" clId="{774F0B1E-9CC7-4391-AC07-146133B16035}" dt="2025-02-17T14:59:19.879" v="1837" actId="47"/>
        <pc:sldMkLst>
          <pc:docMk/>
          <pc:sldMk cId="1923501072" sldId="2142535032"/>
        </pc:sldMkLst>
        <pc:spChg chg="mod">
          <ac:chgData name="Knut Peder Eriksen" userId="622a7415-8a26-4822-92e9-fb0c0d63f2b8" providerId="ADAL" clId="{774F0B1E-9CC7-4391-AC07-146133B16035}" dt="2025-02-17T14:26:12.993" v="35" actId="20577"/>
          <ac:spMkLst>
            <pc:docMk/>
            <pc:sldMk cId="1923501072" sldId="2142535032"/>
            <ac:spMk id="5" creationId="{32114141-B7E9-DC0D-51B6-D23AD8DEF4E2}"/>
          </ac:spMkLst>
        </pc:spChg>
        <pc:spChg chg="mod">
          <ac:chgData name="Knut Peder Eriksen" userId="622a7415-8a26-4822-92e9-fb0c0d63f2b8" providerId="ADAL" clId="{774F0B1E-9CC7-4391-AC07-146133B16035}" dt="2025-02-17T14:58:45.554" v="1803" actId="20577"/>
          <ac:spMkLst>
            <pc:docMk/>
            <pc:sldMk cId="1923501072" sldId="2142535032"/>
            <ac:spMk id="6" creationId="{B1FFF242-B416-0733-57E3-698F5AB07AEA}"/>
          </ac:spMkLst>
        </pc:spChg>
        <pc:graphicFrameChg chg="del">
          <ac:chgData name="Knut Peder Eriksen" userId="622a7415-8a26-4822-92e9-fb0c0d63f2b8" providerId="ADAL" clId="{774F0B1E-9CC7-4391-AC07-146133B16035}" dt="2025-02-17T14:26:33.268" v="36" actId="478"/>
          <ac:graphicFrameMkLst>
            <pc:docMk/>
            <pc:sldMk cId="1923501072" sldId="2142535032"/>
            <ac:graphicFrameMk id="3" creationId="{A318D9BB-83EB-4073-A22F-39DC7CF5BD6A}"/>
          </ac:graphicFrameMkLst>
        </pc:graphicFrameChg>
        <pc:picChg chg="add mod">
          <ac:chgData name="Knut Peder Eriksen" userId="622a7415-8a26-4822-92e9-fb0c0d63f2b8" providerId="ADAL" clId="{774F0B1E-9CC7-4391-AC07-146133B16035}" dt="2025-02-17T14:49:33.923" v="1307" actId="14100"/>
          <ac:picMkLst>
            <pc:docMk/>
            <pc:sldMk cId="1923501072" sldId="2142535032"/>
            <ac:picMk id="2" creationId="{951DFF1E-FAFD-A9BD-E5B2-9D86FDBCD295}"/>
          </ac:picMkLst>
        </pc:picChg>
      </pc:sldChg>
      <pc:sldChg chg="del">
        <pc:chgData name="Knut Peder Eriksen" userId="622a7415-8a26-4822-92e9-fb0c0d63f2b8" providerId="ADAL" clId="{774F0B1E-9CC7-4391-AC07-146133B16035}" dt="2025-02-17T14:25:56.483" v="0" actId="47"/>
        <pc:sldMkLst>
          <pc:docMk/>
          <pc:sldMk cId="3477138395" sldId="2142535045"/>
        </pc:sldMkLst>
      </pc:sldChg>
      <pc:sldChg chg="add del">
        <pc:chgData name="Knut Peder Eriksen" userId="622a7415-8a26-4822-92e9-fb0c0d63f2b8" providerId="ADAL" clId="{774F0B1E-9CC7-4391-AC07-146133B16035}" dt="2025-02-17T21:31:54.855" v="2585" actId="47"/>
        <pc:sldMkLst>
          <pc:docMk/>
          <pc:sldMk cId="3903309063" sldId="2147309553"/>
        </pc:sldMkLst>
      </pc:sldChg>
      <pc:sldChg chg="modSp add mod">
        <pc:chgData name="Knut Peder Eriksen" userId="622a7415-8a26-4822-92e9-fb0c0d63f2b8" providerId="ADAL" clId="{774F0B1E-9CC7-4391-AC07-146133B16035}" dt="2025-02-17T21:33:31.579" v="2620" actId="20577"/>
        <pc:sldMkLst>
          <pc:docMk/>
          <pc:sldMk cId="748079925" sldId="2147309564"/>
        </pc:sldMkLst>
        <pc:spChg chg="mod">
          <ac:chgData name="Knut Peder Eriksen" userId="622a7415-8a26-4822-92e9-fb0c0d63f2b8" providerId="ADAL" clId="{774F0B1E-9CC7-4391-AC07-146133B16035}" dt="2025-02-17T21:08:35.375" v="1971" actId="20577"/>
          <ac:spMkLst>
            <pc:docMk/>
            <pc:sldMk cId="748079925" sldId="2147309564"/>
            <ac:spMk id="5" creationId="{8EC2F952-6E6C-CA55-E7B5-1E0812FBA9BC}"/>
          </ac:spMkLst>
        </pc:spChg>
        <pc:spChg chg="mod">
          <ac:chgData name="Knut Peder Eriksen" userId="622a7415-8a26-4822-92e9-fb0c0d63f2b8" providerId="ADAL" clId="{774F0B1E-9CC7-4391-AC07-146133B16035}" dt="2025-02-17T21:33:31.579" v="2620" actId="20577"/>
          <ac:spMkLst>
            <pc:docMk/>
            <pc:sldMk cId="748079925" sldId="2147309564"/>
            <ac:spMk id="6" creationId="{7C9FF1FE-00C1-22D3-6330-E41A88086171}"/>
          </ac:spMkLst>
        </pc:spChg>
        <pc:picChg chg="mod">
          <ac:chgData name="Knut Peder Eriksen" userId="622a7415-8a26-4822-92e9-fb0c0d63f2b8" providerId="ADAL" clId="{774F0B1E-9CC7-4391-AC07-146133B16035}" dt="2025-02-17T14:59:03.480" v="1829" actId="1037"/>
          <ac:picMkLst>
            <pc:docMk/>
            <pc:sldMk cId="748079925" sldId="2147309564"/>
            <ac:picMk id="2" creationId="{A824251B-B353-785C-FD1B-346B727706E0}"/>
          </ac:picMkLst>
        </pc:picChg>
      </pc:sldChg>
      <pc:sldChg chg="add del">
        <pc:chgData name="Knut Peder Eriksen" userId="622a7415-8a26-4822-92e9-fb0c0d63f2b8" providerId="ADAL" clId="{774F0B1E-9CC7-4391-AC07-146133B16035}" dt="2025-02-17T14:58:49.220" v="1805"/>
        <pc:sldMkLst>
          <pc:docMk/>
          <pc:sldMk cId="1450232525" sldId="2147309565"/>
        </pc:sldMkLst>
      </pc:sldChg>
      <pc:sldChg chg="addSp delSp modSp add mod">
        <pc:chgData name="Knut Peder Eriksen" userId="622a7415-8a26-4822-92e9-fb0c0d63f2b8" providerId="ADAL" clId="{774F0B1E-9CC7-4391-AC07-146133B16035}" dt="2025-02-17T21:32:56.787" v="2617" actId="20577"/>
        <pc:sldMkLst>
          <pc:docMk/>
          <pc:sldMk cId="3773922417" sldId="2147309565"/>
        </pc:sldMkLst>
        <pc:spChg chg="mod">
          <ac:chgData name="Knut Peder Eriksen" userId="622a7415-8a26-4822-92e9-fb0c0d63f2b8" providerId="ADAL" clId="{774F0B1E-9CC7-4391-AC07-146133B16035}" dt="2025-02-17T21:08:41.542" v="1975" actId="20577"/>
          <ac:spMkLst>
            <pc:docMk/>
            <pc:sldMk cId="3773922417" sldId="2147309565"/>
            <ac:spMk id="5" creationId="{B5ECB73D-F191-C1DB-641D-F3F502788514}"/>
          </ac:spMkLst>
        </pc:spChg>
        <pc:spChg chg="mod">
          <ac:chgData name="Knut Peder Eriksen" userId="622a7415-8a26-4822-92e9-fb0c0d63f2b8" providerId="ADAL" clId="{774F0B1E-9CC7-4391-AC07-146133B16035}" dt="2025-02-17T21:32:56.787" v="2617" actId="20577"/>
          <ac:spMkLst>
            <pc:docMk/>
            <pc:sldMk cId="3773922417" sldId="2147309565"/>
            <ac:spMk id="6" creationId="{AE6E2E88-1CF4-D8B1-4E99-9157BB84318D}"/>
          </ac:spMkLst>
        </pc:spChg>
        <pc:graphicFrameChg chg="add del mod">
          <ac:chgData name="Knut Peder Eriksen" userId="622a7415-8a26-4822-92e9-fb0c0d63f2b8" providerId="ADAL" clId="{774F0B1E-9CC7-4391-AC07-146133B16035}" dt="2025-02-17T21:26:05.103" v="2417" actId="478"/>
          <ac:graphicFrameMkLst>
            <pc:docMk/>
            <pc:sldMk cId="3773922417" sldId="2147309565"/>
            <ac:graphicFrameMk id="3" creationId="{D0EE91AE-907B-1876-B1AA-55F1FF8AD551}"/>
          </ac:graphicFrameMkLst>
        </pc:graphicFrameChg>
        <pc:graphicFrameChg chg="add mod">
          <ac:chgData name="Knut Peder Eriksen" userId="622a7415-8a26-4822-92e9-fb0c0d63f2b8" providerId="ADAL" clId="{774F0B1E-9CC7-4391-AC07-146133B16035}" dt="2025-02-17T21:29:57.705" v="2486"/>
          <ac:graphicFrameMkLst>
            <pc:docMk/>
            <pc:sldMk cId="3773922417" sldId="2147309565"/>
            <ac:graphicFrameMk id="4" creationId="{3A796614-E0D5-995A-3D41-824EBED1AE09}"/>
          </ac:graphicFrameMkLst>
        </pc:graphicFrameChg>
        <pc:picChg chg="mod">
          <ac:chgData name="Knut Peder Eriksen" userId="622a7415-8a26-4822-92e9-fb0c0d63f2b8" providerId="ADAL" clId="{774F0B1E-9CC7-4391-AC07-146133B16035}" dt="2025-02-17T21:12:07.168" v="2161" actId="14100"/>
          <ac:picMkLst>
            <pc:docMk/>
            <pc:sldMk cId="3773922417" sldId="2147309565"/>
            <ac:picMk id="2" creationId="{F275EB82-46EE-3227-1129-0A7A39ECEC63}"/>
          </ac:picMkLst>
        </pc:picChg>
      </pc:sldChg>
      <pc:sldMasterChg chg="delSldLayout">
        <pc:chgData name="Knut Peder Eriksen" userId="622a7415-8a26-4822-92e9-fb0c0d63f2b8" providerId="ADAL" clId="{774F0B1E-9CC7-4391-AC07-146133B16035}" dt="2025-02-17T21:31:54.855" v="2585" actId="47"/>
        <pc:sldMasterMkLst>
          <pc:docMk/>
          <pc:sldMasterMk cId="0" sldId="2147483813"/>
        </pc:sldMasterMkLst>
        <pc:sldLayoutChg chg="del">
          <pc:chgData name="Knut Peder Eriksen" userId="622a7415-8a26-4822-92e9-fb0c0d63f2b8" providerId="ADAL" clId="{774F0B1E-9CC7-4391-AC07-146133B16035}" dt="2025-02-17T21:31:54.855" v="2585" actId="47"/>
          <pc:sldLayoutMkLst>
            <pc:docMk/>
            <pc:sldMasterMk cId="0" sldId="2147483813"/>
            <pc:sldLayoutMk cId="4284247422" sldId="21474838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BFDF0346-EC80-41EE-09BC-2B09CF456E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263DE436-A255-D7D8-CB43-108AF52708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977888-CC61-184D-9D61-F38B767F7A2D}" type="datetimeFigureOut">
              <a:rPr lang="nb-NO" smtClean="0"/>
              <a:t>19.02.2025</a:t>
            </a:fld>
            <a:endParaRPr lang="nb-NO"/>
          </a:p>
        </p:txBody>
      </p:sp>
      <p:sp>
        <p:nvSpPr>
          <p:cNvPr id="4" name="Plassholder for bunntekst 3">
            <a:extLst>
              <a:ext uri="{FF2B5EF4-FFF2-40B4-BE49-F238E27FC236}">
                <a16:creationId xmlns:a16="http://schemas.microsoft.com/office/drawing/2014/main" id="{D832138E-ECAD-14E3-C511-5FE1B74F8E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DEFE703-DCB9-B9CE-2F36-9F37EB8351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F7BDEE-3B55-944C-B340-05F7EB3AFD65}" type="slidenum">
              <a:rPr lang="nb-NO" smtClean="0"/>
              <a:t>‹#›</a:t>
            </a:fld>
            <a:endParaRPr lang="nb-NO"/>
          </a:p>
        </p:txBody>
      </p:sp>
    </p:spTree>
    <p:extLst>
      <p:ext uri="{BB962C8B-B14F-4D97-AF65-F5344CB8AC3E}">
        <p14:creationId xmlns:p14="http://schemas.microsoft.com/office/powerpoint/2010/main" val="260170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E926D25-720D-C742-80B0-251CF2A9BE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a:extLst>
              <a:ext uri="{FF2B5EF4-FFF2-40B4-BE49-F238E27FC236}">
                <a16:creationId xmlns:a16="http://schemas.microsoft.com/office/drawing/2014/main" id="{3AAB6BB6-795E-7F4F-A7AA-C17F5FB18F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a:extLst>
              <a:ext uri="{FF2B5EF4-FFF2-40B4-BE49-F238E27FC236}">
                <a16:creationId xmlns:a16="http://schemas.microsoft.com/office/drawing/2014/main" id="{A44F466E-76F3-0844-A3E6-D6B5C1B7A36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22C60309-FC23-A44A-8660-5B8DF3FACF0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a:t>Click to edit Master text styles</a:t>
            </a:r>
          </a:p>
          <a:p>
            <a:pPr lvl="1"/>
            <a:r>
              <a:rPr lang="nb-NO" altLang="nb-NO"/>
              <a:t>Second level</a:t>
            </a:r>
          </a:p>
          <a:p>
            <a:pPr lvl="2"/>
            <a:r>
              <a:rPr lang="nb-NO" altLang="nb-NO"/>
              <a:t>Third level</a:t>
            </a:r>
          </a:p>
          <a:p>
            <a:pPr lvl="3"/>
            <a:r>
              <a:rPr lang="nb-NO" altLang="nb-NO"/>
              <a:t>Fourth level</a:t>
            </a:r>
          </a:p>
          <a:p>
            <a:pPr lvl="4"/>
            <a:r>
              <a:rPr lang="nb-NO" altLang="nb-NO"/>
              <a:t>Fifth level</a:t>
            </a:r>
          </a:p>
        </p:txBody>
      </p:sp>
      <p:sp>
        <p:nvSpPr>
          <p:cNvPr id="10246" name="Rectangle 6">
            <a:extLst>
              <a:ext uri="{FF2B5EF4-FFF2-40B4-BE49-F238E27FC236}">
                <a16:creationId xmlns:a16="http://schemas.microsoft.com/office/drawing/2014/main" id="{6BE107B9-2C9D-FA4E-991A-BDC56C25C0F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7" name="Rectangle 7">
            <a:extLst>
              <a:ext uri="{FF2B5EF4-FFF2-40B4-BE49-F238E27FC236}">
                <a16:creationId xmlns:a16="http://schemas.microsoft.com/office/drawing/2014/main" id="{6A334DDF-4A5A-0F4A-8680-FC14F24C6D2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F8F7E72-5B4B-D940-B251-6D14BF10182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4</a:t>
            </a:fld>
            <a:endParaRPr lang="nb-NO" altLang="nb-NO"/>
          </a:p>
        </p:txBody>
      </p:sp>
    </p:spTree>
    <p:extLst>
      <p:ext uri="{BB962C8B-B14F-4D97-AF65-F5344CB8AC3E}">
        <p14:creationId xmlns:p14="http://schemas.microsoft.com/office/powerpoint/2010/main" val="37683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Her ser vi at i distrikt i gamle Hordaland (Hordaland uten Bergen, Askøy, Øygarden, Alver og Bjørnafjorden) ligger påstigningstallene for 2023 et godt stykke under 2019 gjennom hele året. Sammenlignet med 2022 ligger 2023 bak frem til juni, mens etter dette er antall påstigninger i 2023 omtrent likt med påstigninger i 2022.Tall for 2019 skal en være litt skeptisk å sammenligne dirkete med ettersom det var lite APC dekning i distriktsområdet på denne tiden.</a:t>
            </a:r>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13</a:t>
            </a:fld>
            <a:endParaRPr lang="nb-NO" altLang="nb-NO"/>
          </a:p>
        </p:txBody>
      </p:sp>
    </p:spTree>
    <p:extLst>
      <p:ext uri="{BB962C8B-B14F-4D97-AF65-F5344CB8AC3E}">
        <p14:creationId xmlns:p14="http://schemas.microsoft.com/office/powerpoint/2010/main" val="311580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Sogn og Fjordane er antall påstigninger i 2023 gjennomgående litt lavere enn i 2019, men enkelte måneder er omtrent like. Både 2019 og 2023 ligger over 2022-nivå.</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14</a:t>
            </a:fld>
            <a:endParaRPr lang="nb-NO" altLang="nb-NO"/>
          </a:p>
        </p:txBody>
      </p:sp>
    </p:spTree>
    <p:extLst>
      <p:ext uri="{BB962C8B-B14F-4D97-AF65-F5344CB8AC3E}">
        <p14:creationId xmlns:p14="http://schemas.microsoft.com/office/powerpoint/2010/main" val="277160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r>
              <a:rPr lang="nn-NO"/>
              <a:t>20. januar endra vi rutetilbodet for buss på Askøy og Osterøy og alle bussar fekk nye linjenummer. Frå same dato starta ny båtkontrakt opp, med to båtar i drift på sambandet Kleppestø – Strandkaiterminalen. </a:t>
            </a:r>
          </a:p>
          <a:p>
            <a:pPr marL="342900" indent="-342900">
              <a:buFont typeface="Arial" panose="020B0604020202020204" pitchFamily="34" charset="0"/>
              <a:buChar char="•"/>
            </a:pPr>
            <a:r>
              <a:rPr lang="nn-NO"/>
              <a:t>Dette har som forventa ført med seg ulike reaksjonar frå dei reisande, og merksemd spesielt i lokalpressa</a:t>
            </a:r>
          </a:p>
          <a:p>
            <a:pPr marL="342900" marR="0" lvl="0" indent="-3429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a:t>Vi har </a:t>
            </a:r>
            <a:r>
              <a:rPr lang="nn-NO" err="1"/>
              <a:t>fulgt</a:t>
            </a:r>
            <a:r>
              <a:rPr lang="nn-NO"/>
              <a:t> og følger bruken av det nye tilbodet tett. For Askøy har vi gjort fleire justeringar i rutetilbodet både rett før og rett etter oppstart , då vi har oppdaga svakheiter vi ønska å ta med ein gong. For Osterøy vart det gjort justeringar no måndag, for å imøtekomme innspel frå dei reisande. Vi vil halde fram med å overvake situasjonen og vurderer vidare tiltak. Noko ønsker vi å bøte på raskt, mens andre endringar treng tid for å bli innarbeidd.</a:t>
            </a:r>
          </a:p>
          <a:p>
            <a:pPr marL="342900" indent="-342900">
              <a:buFont typeface="Arial" panose="020B0604020202020204" pitchFamily="34" charset="0"/>
              <a:buChar char="•"/>
            </a:pPr>
            <a:r>
              <a:rPr lang="nn-NO"/>
              <a:t>For både Askøy og Osterøy ser vi på tiltak for å auke kapasitet spesielt i morgonrush.</a:t>
            </a:r>
          </a:p>
          <a:p>
            <a:pPr marL="342900" indent="-342900">
              <a:buFont typeface="Arial" panose="020B0604020202020204" pitchFamily="34" charset="0"/>
              <a:buChar char="•"/>
            </a:pPr>
            <a:r>
              <a:rPr lang="nn-NO"/>
              <a:t>Alt i alt meiner vi at ruteomleggingane gått bra så langt, og vi vil fortsette å følgje med reisestraumane etter kvart som det nye rutetilbodet har fått satt seg. Vi tar til oss alle tilbakemeldingar frå dei reisande, og har i tillegg god kontakt med kommunane Askøy og Osterøy, og med operatørane våre.</a:t>
            </a:r>
          </a:p>
          <a:p>
            <a:endParaRPr lang="nn-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467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17</a:t>
            </a:fld>
            <a:endParaRPr lang="nb-NO" altLang="nb-NO"/>
          </a:p>
        </p:txBody>
      </p:sp>
    </p:spTree>
    <p:extLst>
      <p:ext uri="{BB962C8B-B14F-4D97-AF65-F5344CB8AC3E}">
        <p14:creationId xmlns:p14="http://schemas.microsoft.com/office/powerpoint/2010/main" val="32589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Om framdrift </a:t>
            </a:r>
            <a:r>
              <a:rPr lang="nb-NO" err="1"/>
              <a:t>Bussanbod</a:t>
            </a:r>
            <a:r>
              <a:rPr lang="nb-NO"/>
              <a:t> 2026: </a:t>
            </a:r>
          </a:p>
          <a:p>
            <a:pPr marL="171450" indent="-171450">
              <a:buFontTx/>
              <a:buChar char="-"/>
            </a:pPr>
            <a:r>
              <a:rPr lang="nb-NO"/>
              <a:t>Tildeling midten av mars</a:t>
            </a:r>
          </a:p>
          <a:p>
            <a:pPr marL="171450" indent="-171450">
              <a:buFontTx/>
              <a:buChar char="-"/>
            </a:pPr>
            <a:r>
              <a:rPr lang="nb-NO"/>
              <a:t>Signering </a:t>
            </a:r>
            <a:r>
              <a:rPr lang="nb-NO" err="1"/>
              <a:t>byrjinga</a:t>
            </a:r>
            <a:r>
              <a:rPr lang="nb-NO"/>
              <a:t> av april</a:t>
            </a:r>
          </a:p>
          <a:p>
            <a:endParaRPr lang="nb-NO"/>
          </a:p>
          <a:p>
            <a:r>
              <a:rPr lang="nb-NO" err="1"/>
              <a:t>Bussanbod</a:t>
            </a:r>
            <a:r>
              <a:rPr lang="nb-NO"/>
              <a:t> Nordhordland 2027:</a:t>
            </a:r>
          </a:p>
          <a:p>
            <a:pPr marL="645750" lvl="1" indent="-285750"/>
            <a:r>
              <a:rPr lang="nb-NO"/>
              <a:t>Tentativ framdriftsplan</a:t>
            </a:r>
          </a:p>
          <a:p>
            <a:pPr marL="1005750" lvl="2" indent="-285750"/>
            <a:r>
              <a:rPr lang="nb-NO" sz="1400"/>
              <a:t>Politisk mandatsak mai/juni 2025</a:t>
            </a:r>
          </a:p>
          <a:p>
            <a:pPr marL="1005750" lvl="2" indent="-285750"/>
            <a:r>
              <a:rPr lang="nb-NO" sz="1400" err="1"/>
              <a:t>Kunngjering</a:t>
            </a:r>
            <a:r>
              <a:rPr lang="nb-NO" sz="1400"/>
              <a:t> september 2025</a:t>
            </a:r>
          </a:p>
          <a:p>
            <a:pPr marL="1005750" lvl="2" indent="-285750"/>
            <a:endParaRPr lang="nb-NO" sz="1400"/>
          </a:p>
          <a:p>
            <a:pPr marL="1005750" lvl="2" indent="-285750"/>
            <a:endParaRPr lang="nb-NO" sz="1400"/>
          </a:p>
          <a:p>
            <a:pPr marL="91350" lvl="0" indent="-285750"/>
            <a:r>
              <a:rPr lang="nb-NO" sz="1400"/>
              <a:t>		Vedtak FUV 23.01.25</a:t>
            </a:r>
          </a:p>
          <a:p>
            <a:pPr marL="91350" lvl="0" indent="-285750"/>
            <a:endParaRPr lang="nb-NO" sz="1400"/>
          </a:p>
          <a:p>
            <a:pPr marL="91350" lvl="0" indent="-285750">
              <a:buFont typeface="Arial" panose="020B0604020202020204" pitchFamily="34" charset="0"/>
              <a:buChar char="•"/>
            </a:pPr>
            <a:r>
              <a:rPr lang="nn-NO" sz="2000"/>
              <a:t>For bestillingsskyss i Gulen ønskjer ein å halde fram med at ordninga er direkte retta mot drosjenæringa, og ikkje ein del av samla </a:t>
            </a:r>
            <a:r>
              <a:rPr lang="nn-NO" sz="2000" err="1"/>
              <a:t>anbud</a:t>
            </a:r>
            <a:r>
              <a:rPr lang="nn-NO" sz="2000"/>
              <a:t>. Det hindrar ikkje ei grundig utgreiing av saka før utlysing</a:t>
            </a:r>
          </a:p>
          <a:p>
            <a:pPr marL="91350" lvl="0" indent="-285750">
              <a:buFont typeface="Arial" panose="020B0604020202020204" pitchFamily="34" charset="0"/>
              <a:buChar char="•"/>
            </a:pPr>
            <a:r>
              <a:rPr lang="nn-NO" sz="2000"/>
              <a:t>Det faste </a:t>
            </a:r>
            <a:r>
              <a:rPr lang="nn-NO" sz="2000" err="1"/>
              <a:t>ruttilbodet</a:t>
            </a:r>
            <a:r>
              <a:rPr lang="nn-NO" sz="2000"/>
              <a:t> vert vidareført på same nivå som i dag, ikkje planlagt med større ruteendringar</a:t>
            </a:r>
          </a:p>
          <a:p>
            <a:pPr marL="91350" lvl="0" indent="-285750">
              <a:buFont typeface="Arial" panose="020B0604020202020204" pitchFamily="34" charset="0"/>
              <a:buChar char="•"/>
            </a:pPr>
            <a:r>
              <a:rPr lang="nn-NO" sz="2000"/>
              <a:t>Batterielektrisk drift i tråd med forskrift, ikkje biogass</a:t>
            </a:r>
          </a:p>
          <a:p>
            <a:pPr marL="91350" lvl="0" indent="-285750">
              <a:buFont typeface="Arial" panose="020B0604020202020204" pitchFamily="34" charset="0"/>
              <a:buChar char="•"/>
            </a:pPr>
            <a:r>
              <a:rPr lang="nn-NO" sz="2000"/>
              <a:t>Ny sak om mandat</a:t>
            </a:r>
          </a:p>
          <a:p>
            <a:pPr marL="91350" lvl="0" indent="-285750">
              <a:buFont typeface="Arial" panose="020B0604020202020204" pitchFamily="34" charset="0"/>
              <a:buChar char="•"/>
            </a:pPr>
            <a:endParaRPr lang="nb-NO" sz="1400"/>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24</a:t>
            </a:fld>
            <a:endParaRPr lang="nb-NO" altLang="nb-NO"/>
          </a:p>
        </p:txBody>
      </p:sp>
    </p:spTree>
    <p:extLst>
      <p:ext uri="{BB962C8B-B14F-4D97-AF65-F5344CB8AC3E}">
        <p14:creationId xmlns:p14="http://schemas.microsoft.com/office/powerpoint/2010/main" val="428200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Bilde fra tilsvarende i fjor for </a:t>
            </a:r>
            <a:r>
              <a:rPr lang="nb-NO" err="1"/>
              <a:t>ca</a:t>
            </a:r>
            <a:r>
              <a:rPr lang="nb-NO"/>
              <a:t> 1 år siden der tema var bussanbud 2025 med Nordfjord, Hardanger – Voss og Modalen – Vaksdal</a:t>
            </a:r>
          </a:p>
          <a:p>
            <a:endParaRPr lang="nb-NO"/>
          </a:p>
          <a:p>
            <a:pPr marL="342900" indent="-342900">
              <a:buFont typeface="Arial" panose="020B0604020202020204" pitchFamily="34" charset="0"/>
              <a:buChar char="•"/>
            </a:pPr>
            <a:r>
              <a:rPr lang="nb-NO"/>
              <a:t>Velkommen ved direktør Målfrid Vik Sønstabø</a:t>
            </a:r>
          </a:p>
          <a:p>
            <a:pPr marL="342900" indent="-342900">
              <a:buFont typeface="Arial" panose="020B0604020202020204" pitchFamily="34" charset="0"/>
              <a:buChar char="•"/>
            </a:pPr>
            <a:r>
              <a:rPr lang="nb-NO"/>
              <a:t>Presentasjon av </a:t>
            </a:r>
            <a:r>
              <a:rPr lang="nb-NO" err="1"/>
              <a:t>deltakarane</a:t>
            </a:r>
            <a:endParaRPr lang="nb-NO"/>
          </a:p>
          <a:p>
            <a:pPr marL="342900" indent="-342900">
              <a:buFont typeface="Arial" panose="020B0604020202020204" pitchFamily="34" charset="0"/>
              <a:buChar char="•"/>
            </a:pPr>
            <a:r>
              <a:rPr lang="nb-NO"/>
              <a:t>Introduksjon til «</a:t>
            </a:r>
            <a:r>
              <a:rPr lang="nb-NO" err="1"/>
              <a:t>Bussanbod</a:t>
            </a:r>
            <a:r>
              <a:rPr lang="nb-NO"/>
              <a:t> 2026»</a:t>
            </a:r>
          </a:p>
          <a:p>
            <a:pPr marL="342900" indent="-342900">
              <a:buFont typeface="Arial" panose="020B0604020202020204" pitchFamily="34" charset="0"/>
              <a:buChar char="•"/>
            </a:pPr>
            <a:r>
              <a:rPr lang="nb-NO"/>
              <a:t>Introduksjon til dagens tema </a:t>
            </a:r>
          </a:p>
          <a:p>
            <a:pPr marL="1061720" lvl="1" indent="-342900">
              <a:buFont typeface="Courier New" panose="020B0604020202020204" pitchFamily="34" charset="0"/>
              <a:buChar char="o"/>
            </a:pPr>
            <a:r>
              <a:rPr lang="nb-NO"/>
              <a:t>Vogntyper</a:t>
            </a:r>
          </a:p>
          <a:p>
            <a:pPr marL="1061720" lvl="1" indent="-342900">
              <a:buFont typeface="Courier New" panose="020B0604020202020204" pitchFamily="34" charset="0"/>
              <a:buChar char="o"/>
            </a:pPr>
            <a:r>
              <a:rPr lang="nb-NO"/>
              <a:t>Krav til materiell</a:t>
            </a:r>
          </a:p>
          <a:p>
            <a:pPr marL="342900" indent="-342900">
              <a:buFont typeface="Arial" panose="020B0604020202020204" pitchFamily="34" charset="0"/>
              <a:buChar char="•"/>
            </a:pPr>
            <a:r>
              <a:rPr lang="nb-NO"/>
              <a:t>Bussanlegg – </a:t>
            </a:r>
            <a:r>
              <a:rPr lang="nb-NO" err="1"/>
              <a:t>innspel</a:t>
            </a:r>
            <a:r>
              <a:rPr lang="nb-NO"/>
              <a:t> til </a:t>
            </a:r>
            <a:r>
              <a:rPr lang="nb-NO" err="1"/>
              <a:t>sjåførfasilitetar</a:t>
            </a:r>
            <a:endParaRPr lang="nb-NO"/>
          </a:p>
          <a:p>
            <a:pPr marL="342900" indent="-342900">
              <a:buFont typeface="Arial" panose="020B0604020202020204" pitchFamily="34" charset="0"/>
              <a:buChar char="•"/>
            </a:pPr>
            <a:r>
              <a:rPr lang="nb-NO"/>
              <a:t>Åpen diskusjon</a:t>
            </a:r>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26</a:t>
            </a:fld>
            <a:endParaRPr lang="nb-NO" altLang="nb-NO"/>
          </a:p>
        </p:txBody>
      </p:sp>
    </p:spTree>
    <p:extLst>
      <p:ext uri="{BB962C8B-B14F-4D97-AF65-F5344CB8AC3E}">
        <p14:creationId xmlns:p14="http://schemas.microsoft.com/office/powerpoint/2010/main" val="266126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baseline="0">
                <a:solidFill>
                  <a:srgbClr val="000000"/>
                </a:solidFill>
                <a:latin typeface="Roboto" panose="02000000000000000000" pitchFamily="2" charset="0"/>
              </a:rPr>
              <a:t>Basert på ei vurdering av samsvaret mellom dagens </a:t>
            </a:r>
            <a:r>
              <a:rPr lang="nb-NO" sz="1800" b="0" i="0" u="none" strike="noStrike" baseline="0" err="1">
                <a:solidFill>
                  <a:srgbClr val="000000"/>
                </a:solidFill>
                <a:latin typeface="Roboto" panose="02000000000000000000" pitchFamily="2" charset="0"/>
              </a:rPr>
              <a:t>rutetilbod</a:t>
            </a:r>
            <a:r>
              <a:rPr lang="nb-NO" sz="1800" b="0" i="0" u="none" strike="noStrike" baseline="0">
                <a:solidFill>
                  <a:srgbClr val="000000"/>
                </a:solidFill>
                <a:latin typeface="Roboto" panose="02000000000000000000" pitchFamily="2" charset="0"/>
              </a:rPr>
              <a:t>, reisemønster, aktuelle mål og </a:t>
            </a:r>
            <a:r>
              <a:rPr lang="nb-NO" sz="1800" b="0" i="0" u="none" strike="noStrike" baseline="0" err="1">
                <a:solidFill>
                  <a:srgbClr val="000000"/>
                </a:solidFill>
                <a:latin typeface="Roboto" panose="02000000000000000000" pitchFamily="2" charset="0"/>
              </a:rPr>
              <a:t>føringar</a:t>
            </a:r>
            <a:r>
              <a:rPr lang="nb-NO" sz="1800" b="0" i="0" u="none" strike="noStrike" baseline="0">
                <a:solidFill>
                  <a:srgbClr val="000000"/>
                </a:solidFill>
                <a:latin typeface="Roboto" panose="02000000000000000000" pitchFamily="2" charset="0"/>
              </a:rPr>
              <a:t>, blir det lagt opp til at dagens </a:t>
            </a:r>
            <a:r>
              <a:rPr lang="nb-NO" sz="1800" b="0" i="0" u="none" strike="noStrike" baseline="0" err="1">
                <a:solidFill>
                  <a:srgbClr val="000000"/>
                </a:solidFill>
                <a:latin typeface="Roboto" panose="02000000000000000000" pitchFamily="2" charset="0"/>
              </a:rPr>
              <a:t>rutetilbod</a:t>
            </a:r>
            <a:r>
              <a:rPr lang="nb-NO" sz="1800" b="0" i="0" u="none" strike="noStrike" baseline="0">
                <a:solidFill>
                  <a:srgbClr val="000000"/>
                </a:solidFill>
                <a:latin typeface="Roboto" panose="02000000000000000000" pitchFamily="2" charset="0"/>
              </a:rPr>
              <a:t> vert </a:t>
            </a:r>
            <a:r>
              <a:rPr lang="nb-NO" sz="1800" b="0" i="0" u="none" strike="noStrike" baseline="0" err="1">
                <a:solidFill>
                  <a:srgbClr val="000000"/>
                </a:solidFill>
                <a:latin typeface="Roboto" panose="02000000000000000000" pitchFamily="2" charset="0"/>
              </a:rPr>
              <a:t>vidareført</a:t>
            </a:r>
            <a:r>
              <a:rPr lang="nb-NO" sz="1800" b="0" i="0" u="none" strike="noStrike" baseline="0">
                <a:solidFill>
                  <a:srgbClr val="000000"/>
                </a:solidFill>
                <a:latin typeface="Roboto" panose="02000000000000000000" pitchFamily="2" charset="0"/>
              </a:rPr>
              <a:t>. Nødvendige og ønska </a:t>
            </a:r>
            <a:r>
              <a:rPr lang="nb-NO" sz="1800" b="0" i="0" u="none" strike="noStrike" baseline="0" err="1">
                <a:solidFill>
                  <a:srgbClr val="000000"/>
                </a:solidFill>
                <a:latin typeface="Roboto" panose="02000000000000000000" pitchFamily="2" charset="0"/>
              </a:rPr>
              <a:t>justeringar</a:t>
            </a:r>
            <a:r>
              <a:rPr lang="nb-NO" sz="1800" b="0" i="0" u="none" strike="noStrike" baseline="0">
                <a:solidFill>
                  <a:srgbClr val="000000"/>
                </a:solidFill>
                <a:latin typeface="Roboto" panose="02000000000000000000" pitchFamily="2" charset="0"/>
              </a:rPr>
              <a:t> og eventuelt styrking av </a:t>
            </a:r>
            <a:r>
              <a:rPr lang="nb-NO" sz="1800" b="0" i="0" u="none" strike="noStrike" baseline="0" err="1">
                <a:solidFill>
                  <a:srgbClr val="000000"/>
                </a:solidFill>
                <a:latin typeface="Roboto" panose="02000000000000000000" pitchFamily="2" charset="0"/>
              </a:rPr>
              <a:t>tilbodet</a:t>
            </a:r>
            <a:r>
              <a:rPr lang="nb-NO" sz="1800" b="0" i="0" u="none" strike="noStrike" baseline="0">
                <a:solidFill>
                  <a:srgbClr val="000000"/>
                </a:solidFill>
                <a:latin typeface="Roboto" panose="02000000000000000000" pitchFamily="2" charset="0"/>
              </a:rPr>
              <a:t> blir vurdert </a:t>
            </a:r>
            <a:r>
              <a:rPr lang="nb-NO" sz="1800" b="0" i="0" u="none" strike="noStrike" baseline="0" err="1">
                <a:solidFill>
                  <a:srgbClr val="000000"/>
                </a:solidFill>
                <a:latin typeface="Roboto" panose="02000000000000000000" pitchFamily="2" charset="0"/>
              </a:rPr>
              <a:t>fortløpande</a:t>
            </a:r>
            <a:r>
              <a:rPr lang="nb-NO" sz="1800" b="0" i="0" u="none" strike="noStrike" baseline="0">
                <a:solidFill>
                  <a:srgbClr val="000000"/>
                </a:solidFill>
                <a:latin typeface="Roboto" panose="02000000000000000000" pitchFamily="2" charset="0"/>
              </a:rPr>
              <a:t>, og det blir </a:t>
            </a:r>
            <a:r>
              <a:rPr lang="nb-NO" sz="1800" b="0" i="0" u="none" strike="noStrike" baseline="0" err="1">
                <a:solidFill>
                  <a:srgbClr val="000000"/>
                </a:solidFill>
                <a:latin typeface="Roboto" panose="02000000000000000000" pitchFamily="2" charset="0"/>
              </a:rPr>
              <a:t>ikkje</a:t>
            </a:r>
            <a:r>
              <a:rPr lang="nb-NO" sz="1800" b="0" i="0" u="none" strike="noStrike" baseline="0">
                <a:solidFill>
                  <a:srgbClr val="000000"/>
                </a:solidFill>
                <a:latin typeface="Roboto" panose="02000000000000000000" pitchFamily="2" charset="0"/>
              </a:rPr>
              <a:t> lagt opp til større </a:t>
            </a:r>
            <a:r>
              <a:rPr lang="nb-NO" sz="1800" b="0" i="0" u="none" strike="noStrike" baseline="0" err="1">
                <a:solidFill>
                  <a:srgbClr val="000000"/>
                </a:solidFill>
                <a:latin typeface="Roboto" panose="02000000000000000000" pitchFamily="2" charset="0"/>
              </a:rPr>
              <a:t>ruteendringar</a:t>
            </a:r>
            <a:r>
              <a:rPr lang="nb-NO" sz="1800" b="0" i="0" u="none" strike="noStrike" baseline="0">
                <a:solidFill>
                  <a:srgbClr val="000000"/>
                </a:solidFill>
                <a:latin typeface="Roboto" panose="02000000000000000000" pitchFamily="2" charset="0"/>
              </a:rPr>
              <a:t> i samband med oppstart av ny kontrakt. </a:t>
            </a:r>
            <a:r>
              <a:rPr lang="nb-NO"/>
              <a:t>Ruteendringer vil kunne gjøres gjennom kontraktsperioden. Rutetilbudet i </a:t>
            </a:r>
            <a:r>
              <a:rPr lang="nb-NO" err="1"/>
              <a:t>desse</a:t>
            </a:r>
            <a:r>
              <a:rPr lang="nb-NO"/>
              <a:t> områda blir i all </a:t>
            </a:r>
            <a:r>
              <a:rPr lang="nb-NO" err="1"/>
              <a:t>hovudsak</a:t>
            </a:r>
            <a:r>
              <a:rPr lang="nb-NO"/>
              <a:t> </a:t>
            </a:r>
            <a:r>
              <a:rPr lang="nb-NO" err="1"/>
              <a:t>vidareført</a:t>
            </a:r>
            <a:r>
              <a:rPr lang="nb-NO"/>
              <a:t> slik det er i dag. </a:t>
            </a:r>
          </a:p>
          <a:p>
            <a:endParaRPr lang="nb-NO"/>
          </a:p>
          <a:p>
            <a:r>
              <a:rPr lang="nb-NO"/>
              <a:t>Forslag til </a:t>
            </a:r>
            <a:r>
              <a:rPr lang="nb-NO" err="1"/>
              <a:t>rutetilbodet</a:t>
            </a:r>
            <a:r>
              <a:rPr lang="nb-NO"/>
              <a:t> vart handsama av </a:t>
            </a:r>
            <a:r>
              <a:rPr lang="nb-NO" err="1"/>
              <a:t>Fylketutvalet</a:t>
            </a:r>
            <a:r>
              <a:rPr lang="nb-NO"/>
              <a:t> 23. januar 2025. </a:t>
            </a:r>
            <a:r>
              <a:rPr lang="nb-NO" err="1"/>
              <a:t>Fylkesutvalet</a:t>
            </a:r>
            <a:r>
              <a:rPr lang="nb-NO"/>
              <a:t> </a:t>
            </a:r>
            <a:r>
              <a:rPr lang="nb-NO" err="1"/>
              <a:t>ynskjer</a:t>
            </a:r>
            <a:r>
              <a:rPr lang="nb-NO"/>
              <a:t> at Skyss ser </a:t>
            </a:r>
            <a:r>
              <a:rPr lang="nb-NO" err="1"/>
              <a:t>nærare</a:t>
            </a:r>
            <a:r>
              <a:rPr lang="nb-NO"/>
              <a:t> på korleis Bestillingstransporten vil </a:t>
            </a:r>
            <a:r>
              <a:rPr lang="nb-NO" err="1"/>
              <a:t>påverke</a:t>
            </a:r>
            <a:r>
              <a:rPr lang="nb-NO"/>
              <a:t> den lokale drosjemarkanden i Gulen, slik at </a:t>
            </a:r>
            <a:r>
              <a:rPr lang="nb-NO" err="1"/>
              <a:t>ikkje</a:t>
            </a:r>
            <a:r>
              <a:rPr lang="nb-NO"/>
              <a:t> denne næringa «går under». Skyss har til hensikt å levere </a:t>
            </a:r>
            <a:r>
              <a:rPr lang="nb-NO" err="1"/>
              <a:t>ein</a:t>
            </a:r>
            <a:r>
              <a:rPr lang="nb-NO"/>
              <a:t> ny politisk saksutgreiing knytt til dette, som vil bli gjenstand for eige politisk handsaming.</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28</a:t>
            </a:fld>
            <a:endParaRPr lang="nb-NO" altLang="nb-NO"/>
          </a:p>
        </p:txBody>
      </p:sp>
    </p:spTree>
    <p:extLst>
      <p:ext uri="{BB962C8B-B14F-4D97-AF65-F5344CB8AC3E}">
        <p14:creationId xmlns:p14="http://schemas.microsoft.com/office/powerpoint/2010/main" val="3380861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29</a:t>
            </a:fld>
            <a:endParaRPr lang="nb-NO" altLang="nb-NO"/>
          </a:p>
        </p:txBody>
      </p:sp>
    </p:spTree>
    <p:extLst>
      <p:ext uri="{BB962C8B-B14F-4D97-AF65-F5344CB8AC3E}">
        <p14:creationId xmlns:p14="http://schemas.microsoft.com/office/powerpoint/2010/main" val="3995364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31</a:t>
            </a:fld>
            <a:endParaRPr lang="nb-NO" altLang="nb-NO"/>
          </a:p>
        </p:txBody>
      </p:sp>
    </p:spTree>
    <p:extLst>
      <p:ext uri="{BB962C8B-B14F-4D97-AF65-F5344CB8AC3E}">
        <p14:creationId xmlns:p14="http://schemas.microsoft.com/office/powerpoint/2010/main" val="158709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32</a:t>
            </a:fld>
            <a:endParaRPr lang="nb-NO" altLang="nb-NO"/>
          </a:p>
        </p:txBody>
      </p:sp>
    </p:spTree>
    <p:extLst>
      <p:ext uri="{BB962C8B-B14F-4D97-AF65-F5344CB8AC3E}">
        <p14:creationId xmlns:p14="http://schemas.microsoft.com/office/powerpoint/2010/main" val="214735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859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AF724-0144-937B-9543-840C41CEBFC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EC3A4EC-93C6-E354-BE8F-FC93A9F2254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CF2366E-1FE5-83D0-CB11-C38D4267A73D}"/>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1401579B-B730-3C5B-BF06-1F588B63ACAE}"/>
              </a:ext>
            </a:extLst>
          </p:cNvPr>
          <p:cNvSpPr>
            <a:spLocks noGrp="1"/>
          </p:cNvSpPr>
          <p:nvPr>
            <p:ph type="sldNum" sz="quarter" idx="5"/>
          </p:nvPr>
        </p:nvSpPr>
        <p:spPr/>
        <p:txBody>
          <a:bodyPr/>
          <a:lstStyle/>
          <a:p>
            <a:fld id="{4F8F7E72-5B4B-D940-B251-6D14BF10182F}" type="slidenum">
              <a:rPr lang="nb-NO" altLang="nb-NO" smtClean="0"/>
              <a:pPr/>
              <a:t>6</a:t>
            </a:fld>
            <a:endParaRPr lang="nb-NO" altLang="nb-NO"/>
          </a:p>
        </p:txBody>
      </p:sp>
    </p:spTree>
    <p:extLst>
      <p:ext uri="{BB962C8B-B14F-4D97-AF65-F5344CB8AC3E}">
        <p14:creationId xmlns:p14="http://schemas.microsoft.com/office/powerpoint/2010/main" val="1141353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91700-4B90-23EA-053E-BBD07EAC3A7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9A6FA78-0DDE-3721-BB47-B2EA862CA6D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53A008A-8A9C-F2B0-ADB2-244181D5D3ED}"/>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D3BA4A91-28AC-1298-2A10-F7B691E90E5E}"/>
              </a:ext>
            </a:extLst>
          </p:cNvPr>
          <p:cNvSpPr>
            <a:spLocks noGrp="1"/>
          </p:cNvSpPr>
          <p:nvPr>
            <p:ph type="sldNum" sz="quarter" idx="5"/>
          </p:nvPr>
        </p:nvSpPr>
        <p:spPr/>
        <p:txBody>
          <a:bodyPr/>
          <a:lstStyle/>
          <a:p>
            <a:fld id="{4F8F7E72-5B4B-D940-B251-6D14BF10182F}" type="slidenum">
              <a:rPr lang="nb-NO" altLang="nb-NO" smtClean="0"/>
              <a:pPr/>
              <a:t>7</a:t>
            </a:fld>
            <a:endParaRPr lang="nb-NO" altLang="nb-NO"/>
          </a:p>
        </p:txBody>
      </p:sp>
    </p:spTree>
    <p:extLst>
      <p:ext uri="{BB962C8B-B14F-4D97-AF65-F5344CB8AC3E}">
        <p14:creationId xmlns:p14="http://schemas.microsoft.com/office/powerpoint/2010/main" val="416245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700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ssholder for lysbilde 1"/>
          <p:cNvSpPr>
            <a:spLocks noGrp="1" noRot="1" noChangeAspect="1" noTextEdit="1"/>
          </p:cNvSpPr>
          <p:nvPr>
            <p:ph type="sldImg"/>
          </p:nvPr>
        </p:nvSpPr>
        <p:spPr>
          <a:ln/>
        </p:spPr>
      </p:sp>
      <p:sp>
        <p:nvSpPr>
          <p:cNvPr id="19459" name="Plassholder for notater 2"/>
          <p:cNvSpPr>
            <a:spLocks noGrp="1"/>
          </p:cNvSpPr>
          <p:nvPr>
            <p:ph type="body" idx="1"/>
          </p:nvPr>
        </p:nvSpPr>
        <p:spPr>
          <a:noFill/>
        </p:spPr>
        <p:txBody>
          <a:bodyPr/>
          <a:lstStyle/>
          <a:p>
            <a:pPr>
              <a:buFontTx/>
              <a:buNone/>
            </a:pPr>
            <a:r>
              <a:rPr lang="nn-NO" altLang="nb-NO"/>
              <a:t>Merk at talet på påstigingar ikkje kan reknast som auke aleine, sidan mange stiger på fleire gongar per reise. Som Ole Hallvard har formulert det: «</a:t>
            </a:r>
            <a:r>
              <a:rPr lang="nb-NO" sz="1800">
                <a:effectLst/>
                <a:latin typeface="Roboto" panose="02000000000000000000" pitchFamily="2" charset="0"/>
              </a:rPr>
              <a:t>Det er viktig å bemerke at Skyss utvikler et </a:t>
            </a:r>
            <a:r>
              <a:rPr lang="nb-NO" sz="1800" i="1">
                <a:effectLst/>
                <a:latin typeface="Roboto" panose="02000000000000000000" pitchFamily="2" charset="0"/>
              </a:rPr>
              <a:t>kollektivnettverk</a:t>
            </a:r>
            <a:r>
              <a:rPr lang="nb-NO" sz="1800">
                <a:effectLst/>
                <a:latin typeface="Roboto" panose="02000000000000000000" pitchFamily="2" charset="0"/>
              </a:rPr>
              <a:t>, med et betydelig innslag av bytter. </a:t>
            </a:r>
            <a:r>
              <a:rPr lang="nb-NO" sz="1800" b="1">
                <a:effectLst/>
                <a:latin typeface="Roboto" panose="02000000000000000000" pitchFamily="2" charset="0"/>
              </a:rPr>
              <a:t>Det gjør at </a:t>
            </a:r>
            <a:r>
              <a:rPr lang="nb-NO" sz="1800" b="1" err="1">
                <a:effectLst/>
                <a:latin typeface="Roboto" panose="02000000000000000000" pitchFamily="2" charset="0"/>
              </a:rPr>
              <a:t>påstigertall</a:t>
            </a:r>
            <a:r>
              <a:rPr lang="nb-NO" sz="1800" b="1">
                <a:effectLst/>
                <a:latin typeface="Roboto" panose="02000000000000000000" pitchFamily="2" charset="0"/>
              </a:rPr>
              <a:t> blir en mindre direkte indikator på hvor mange som reiser kollektivt.»</a:t>
            </a:r>
          </a:p>
          <a:p>
            <a:pPr>
              <a:buFontTx/>
              <a:buNone/>
            </a:pPr>
            <a:endParaRPr lang="nn-NO" altLang="nb-NO"/>
          </a:p>
          <a:p>
            <a:r>
              <a:rPr lang="nn-NO" b="1"/>
              <a:t>Ti tusen fleire om dagen</a:t>
            </a:r>
            <a:endParaRPr lang="nn-NO"/>
          </a:p>
          <a:p>
            <a:r>
              <a:rPr lang="nn-NO"/>
              <a:t>Totalt føregjekk meir enn 9 av 10 av alle kollektivreisene i Bergen og </a:t>
            </a:r>
            <a:r>
              <a:rPr lang="nn-NO" err="1"/>
              <a:t>omegnskommunane</a:t>
            </a:r>
            <a:r>
              <a:rPr lang="nn-NO"/>
              <a:t>, eller 85,4 millionar påstigingar (92 prosent).  Det er også her veksten har vore størst. I samspelet buss, bybane og </a:t>
            </a:r>
            <a:r>
              <a:rPr lang="nn-NO" err="1"/>
              <a:t>bybåt</a:t>
            </a:r>
            <a:r>
              <a:rPr lang="nn-NO"/>
              <a:t> har prosentvis vekst vore 4 prosent.</a:t>
            </a:r>
          </a:p>
          <a:p>
            <a:r>
              <a:rPr lang="nn-NO"/>
              <a:t>I Bergen og </a:t>
            </a:r>
            <a:r>
              <a:rPr lang="nn-NO" err="1"/>
              <a:t>omegnskommunane</a:t>
            </a:r>
            <a:r>
              <a:rPr lang="nn-NO"/>
              <a:t> var det 1,7 millionar fleire påstigingar på buss i 2024 enn året før, ein auke frå eit allereie høgt tal. I 2024 var det ein auke på heile 10 000 fleire påstigingar dagleg på kvardagar samanlikna med 2023.</a:t>
            </a:r>
          </a:p>
          <a:p>
            <a:r>
              <a:rPr lang="nn-NO"/>
              <a:t> </a:t>
            </a:r>
          </a:p>
          <a:p>
            <a:pPr>
              <a:buFontTx/>
              <a:buNone/>
            </a:pPr>
            <a:endParaRPr lang="nn-NO" altLang="nb-NO"/>
          </a:p>
        </p:txBody>
      </p:sp>
      <p:sp>
        <p:nvSpPr>
          <p:cNvPr id="19460" name="Plassholder for lysbildenumm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383626-F52F-41D2-AFAF-CBF2A2906B66}" type="slidenum">
              <a:rPr lang="nb-NO" altLang="nb-NO"/>
              <a:pPr>
                <a:spcBef>
                  <a:spcPct val="0"/>
                </a:spcBef>
              </a:pPr>
              <a:t>9</a:t>
            </a:fld>
            <a:endParaRPr lang="nb-NO" altLang="nb-NO"/>
          </a:p>
        </p:txBody>
      </p:sp>
    </p:spTree>
    <p:extLst>
      <p:ext uri="{BB962C8B-B14F-4D97-AF65-F5344CB8AC3E}">
        <p14:creationId xmlns:p14="http://schemas.microsoft.com/office/powerpoint/2010/main" val="273261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n-NO" sz="1800" i="1" kern="100">
                <a:effectLst/>
                <a:latin typeface="Roboto" panose="02000000000000000000" pitchFamily="2" charset="0"/>
                <a:ea typeface="Roboto" panose="02000000000000000000" pitchFamily="2" charset="0"/>
                <a:cs typeface="Times New Roman" panose="02020603050405020304" pitchFamily="18" charset="0"/>
              </a:rPr>
              <a:t>*) Endring i utstyr for billettsal i nokre busskontraktar gjer at tal som gjeld buss i distriktet for 2023 og 2024, ikkje er direkte samanliknbare, og dermed heller ikkje totaltala for buss heile Vestland.</a:t>
            </a:r>
            <a:endParaRPr lang="nb-NO" sz="1800" kern="100">
              <a:effectLst/>
              <a:latin typeface="Roboto" panose="02000000000000000000" pitchFamily="2" charset="0"/>
              <a:ea typeface="Roboto" panose="02000000000000000000" pitchFamily="2" charset="0"/>
              <a:cs typeface="Times New Roman" panose="02020603050405020304" pitchFamily="18" charset="0"/>
            </a:endParaRPr>
          </a:p>
          <a:p>
            <a:endParaRPr lang="nb-NO"/>
          </a:p>
          <a:p>
            <a:r>
              <a:rPr lang="nn-NO" b="1"/>
              <a:t>Buss + 3,18%</a:t>
            </a:r>
          </a:p>
          <a:p>
            <a:endParaRPr lang="nn-NO" b="1"/>
          </a:p>
          <a:p>
            <a:r>
              <a:rPr lang="nn-NO" b="1"/>
              <a:t>Bybanesuksessen held fram</a:t>
            </a:r>
            <a:endParaRPr lang="nn-NO"/>
          </a:p>
          <a:p>
            <a:r>
              <a:rPr lang="nn-NO"/>
              <a:t>Bybanen har den største prosentvise auken. I 2024 var det 25,9 millionar påstigingar på bybanen, mot 24,3 millionar året før. Auken på bybanen var dermed 6 prosent.</a:t>
            </a:r>
          </a:p>
          <a:p>
            <a:endParaRPr lang="nn-NO"/>
          </a:p>
          <a:p>
            <a:pPr marL="0" marR="0" lvl="0" indent="0" algn="l" defTabSz="914400" rtl="0" eaLnBrk="1" fontAlgn="base" latinLnBrk="0" hangingPunct="1">
              <a:lnSpc>
                <a:spcPct val="100000"/>
              </a:lnSpc>
              <a:spcBef>
                <a:spcPct val="30000"/>
              </a:spcBef>
              <a:spcAft>
                <a:spcPct val="0"/>
              </a:spcAft>
              <a:buClrTx/>
              <a:buSzTx/>
              <a:buFontTx/>
              <a:buNone/>
              <a:tabLst/>
              <a:defRPr/>
            </a:pPr>
            <a:r>
              <a:rPr lang="nn-NO"/>
              <a:t>Begge bybanelinjene har fått fleire reisande, men det er </a:t>
            </a:r>
            <a:r>
              <a:rPr lang="nn-NO" err="1"/>
              <a:t>lillebror</a:t>
            </a:r>
            <a:r>
              <a:rPr lang="nn-NO"/>
              <a:t>, linje 2 til Fyllingsdalen som aukar mest. Linje 2 auka med 16 prosent, frå 4,9 millionar til 5,8 millionar påstigingar i 2024.</a:t>
            </a:r>
            <a:r>
              <a:rPr lang="nn-NO">
                <a:effectLst/>
              </a:rPr>
              <a:t> Linje 2 har ein sterk vekst, som er naturleg og forventa. Linje 2 har god kapasitet og er bygd for vidare byutvikling.</a:t>
            </a:r>
            <a:endParaRPr lang="nn-NO"/>
          </a:p>
          <a:p>
            <a:r>
              <a:rPr lang="nn-NO"/>
              <a:t>Linje 1 mellom Bergen sentrum og flyplassen passerte 20 millionar påstigingar for første gong,</a:t>
            </a:r>
            <a:r>
              <a:rPr lang="nn-NO">
                <a:effectLst/>
              </a:rPr>
              <a:t> mot 19,3 millionar i 2023, som er ein auke på 4 prosent.</a:t>
            </a:r>
          </a:p>
          <a:p>
            <a:endParaRPr lang="nb-NO"/>
          </a:p>
          <a:p>
            <a:pPr>
              <a:lnSpc>
                <a:spcPct val="107000"/>
              </a:lnSpc>
              <a:spcAft>
                <a:spcPts val="800"/>
              </a:spcAft>
            </a:pPr>
            <a:r>
              <a:rPr lang="nn-NO" sz="1800" b="1" kern="100">
                <a:effectLst/>
                <a:latin typeface="Roboto" panose="02000000000000000000" pitchFamily="2" charset="0"/>
                <a:ea typeface="Roboto" panose="02000000000000000000" pitchFamily="2" charset="0"/>
                <a:cs typeface="Times New Roman" panose="02020603050405020304" pitchFamily="18" charset="0"/>
              </a:rPr>
              <a:t>Stabile reisetal for båt</a:t>
            </a:r>
            <a:r>
              <a:rPr lang="nn-NO" sz="1800" kern="100">
                <a:effectLst/>
                <a:latin typeface="Roboto" panose="02000000000000000000" pitchFamily="2" charset="0"/>
                <a:ea typeface="Roboto" panose="02000000000000000000" pitchFamily="2" charset="0"/>
                <a:cs typeface="Times New Roman" panose="02020603050405020304" pitchFamily="18" charset="0"/>
              </a:rPr>
              <a:t> </a:t>
            </a:r>
            <a:endParaRPr lang="nb-NO" sz="1800" kern="10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nn-NO" sz="1800" kern="100">
                <a:effectLst/>
                <a:latin typeface="Roboto" panose="02000000000000000000" pitchFamily="2" charset="0"/>
                <a:ea typeface="Roboto" panose="02000000000000000000" pitchFamily="2" charset="0"/>
                <a:cs typeface="Times New Roman" panose="02020603050405020304" pitchFamily="18" charset="0"/>
              </a:rPr>
              <a:t>Båtrutene i Vestland hadde</a:t>
            </a:r>
            <a:r>
              <a:rPr lang="nn-NO" sz="1800" kern="100">
                <a:effectLst/>
                <a:latin typeface="Times New Roman" panose="02020603050405020304" pitchFamily="18" charset="0"/>
                <a:ea typeface="Roboto" panose="02000000000000000000" pitchFamily="2" charset="0"/>
                <a:cs typeface="Times New Roman" panose="02020603050405020304" pitchFamily="18" charset="0"/>
              </a:rPr>
              <a:t> </a:t>
            </a:r>
            <a:r>
              <a:rPr lang="nn-NO" sz="1800" kern="100">
                <a:effectLst/>
                <a:latin typeface="Roboto" panose="02000000000000000000" pitchFamily="2" charset="0"/>
                <a:ea typeface="Roboto" panose="02000000000000000000" pitchFamily="2" charset="0"/>
                <a:cs typeface="Times New Roman" panose="02020603050405020304" pitchFamily="18" charset="0"/>
              </a:rPr>
              <a:t>nær 1,8 millionar</a:t>
            </a:r>
            <a:r>
              <a:rPr lang="nn-NO" sz="1800" kern="100">
                <a:effectLst/>
                <a:latin typeface="Times New Roman" panose="02020603050405020304" pitchFamily="18" charset="0"/>
                <a:ea typeface="Roboto" panose="02000000000000000000" pitchFamily="2" charset="0"/>
                <a:cs typeface="Times New Roman" panose="02020603050405020304" pitchFamily="18" charset="0"/>
              </a:rPr>
              <a:t> </a:t>
            </a:r>
            <a:r>
              <a:rPr lang="nn-NO" sz="1800" kern="100">
                <a:effectLst/>
                <a:latin typeface="Roboto" panose="02000000000000000000" pitchFamily="2" charset="0"/>
                <a:ea typeface="Roboto" panose="02000000000000000000" pitchFamily="2" charset="0"/>
                <a:cs typeface="Times New Roman" panose="02020603050405020304" pitchFamily="18" charset="0"/>
              </a:rPr>
              <a:t>reisande i</a:t>
            </a:r>
            <a:r>
              <a:rPr lang="nn-NO" sz="1800" kern="100">
                <a:effectLst/>
                <a:latin typeface="Times New Roman" panose="02020603050405020304" pitchFamily="18" charset="0"/>
                <a:ea typeface="Roboto" panose="02000000000000000000" pitchFamily="2" charset="0"/>
                <a:cs typeface="Times New Roman" panose="02020603050405020304" pitchFamily="18" charset="0"/>
              </a:rPr>
              <a:t> </a:t>
            </a:r>
            <a:r>
              <a:rPr lang="nn-NO" sz="1800" kern="100">
                <a:effectLst/>
                <a:latin typeface="Roboto" panose="02000000000000000000" pitchFamily="2" charset="0"/>
                <a:ea typeface="Roboto" panose="02000000000000000000" pitchFamily="2" charset="0"/>
                <a:cs typeface="Times New Roman" panose="02020603050405020304" pitchFamily="18" charset="0"/>
              </a:rPr>
              <a:t>2024, ein auke på 2 prosent frå året før.  </a:t>
            </a:r>
            <a:endParaRPr lang="nb-NO" sz="1800" kern="10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nn-NO" sz="1800" kern="100">
                <a:effectLst/>
                <a:latin typeface="Roboto" panose="02000000000000000000" pitchFamily="2" charset="0"/>
                <a:ea typeface="Roboto" panose="02000000000000000000" pitchFamily="2" charset="0"/>
                <a:cs typeface="Times New Roman" panose="02020603050405020304" pitchFamily="18" charset="0"/>
              </a:rPr>
              <a:t>Nordhordlandsruta hadde 157</a:t>
            </a:r>
            <a:r>
              <a:rPr lang="nn-NO" sz="1800" kern="100">
                <a:effectLst/>
                <a:latin typeface="Times New Roman" panose="02020603050405020304" pitchFamily="18" charset="0"/>
                <a:ea typeface="Roboto" panose="02000000000000000000" pitchFamily="2" charset="0"/>
                <a:cs typeface="Times New Roman" panose="02020603050405020304" pitchFamily="18" charset="0"/>
              </a:rPr>
              <a:t> </a:t>
            </a:r>
            <a:r>
              <a:rPr lang="nn-NO" sz="1800" kern="100">
                <a:effectLst/>
                <a:latin typeface="Roboto" panose="02000000000000000000" pitchFamily="2" charset="0"/>
                <a:ea typeface="Roboto" panose="02000000000000000000" pitchFamily="2" charset="0"/>
                <a:cs typeface="Times New Roman" panose="02020603050405020304" pitchFamily="18" charset="0"/>
              </a:rPr>
              <a:t>000 p</a:t>
            </a:r>
            <a:r>
              <a:rPr lang="nn-NO" sz="1800" kern="100">
                <a:effectLst/>
                <a:latin typeface="Roboto" panose="02000000000000000000" pitchFamily="2" charset="0"/>
                <a:ea typeface="Roboto" panose="02000000000000000000" pitchFamily="2" charset="0"/>
                <a:cs typeface="Roboto" panose="02000000000000000000" pitchFamily="2" charset="0"/>
              </a:rPr>
              <a:t>å</a:t>
            </a:r>
            <a:r>
              <a:rPr lang="nn-NO" sz="1800" kern="100">
                <a:effectLst/>
                <a:latin typeface="Roboto" panose="02000000000000000000" pitchFamily="2" charset="0"/>
                <a:ea typeface="Roboto" panose="02000000000000000000" pitchFamily="2" charset="0"/>
                <a:cs typeface="Times New Roman" panose="02020603050405020304" pitchFamily="18" charset="0"/>
              </a:rPr>
              <a:t>stigingar i 2024, mot 164 000 i 2023. Dette er ein liten nedgang, men kan sjåast som ei stabilisering etter rekordveksten året før, då båten vart del av sone A for buss, slik at billettane vart billigare. </a:t>
            </a:r>
            <a:endParaRPr lang="nb-NO" sz="1800" kern="10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nn-NO" sz="1800" kern="100" err="1">
                <a:effectLst/>
                <a:latin typeface="Roboto" panose="02000000000000000000" pitchFamily="2" charset="0"/>
                <a:ea typeface="Roboto" panose="02000000000000000000" pitchFamily="2" charset="0"/>
                <a:cs typeface="Times New Roman" panose="02020603050405020304" pitchFamily="18" charset="0"/>
              </a:rPr>
              <a:t>Askøyruta</a:t>
            </a:r>
            <a:r>
              <a:rPr lang="nn-NO" sz="1800" kern="100">
                <a:effectLst/>
                <a:latin typeface="Roboto" panose="02000000000000000000" pitchFamily="2" charset="0"/>
                <a:ea typeface="Roboto" panose="02000000000000000000" pitchFamily="2" charset="0"/>
                <a:cs typeface="Times New Roman" panose="02020603050405020304" pitchFamily="18" charset="0"/>
              </a:rPr>
              <a:t> har på si side auka med 4 prosent, frå 657</a:t>
            </a:r>
            <a:r>
              <a:rPr lang="nn-NO" sz="1800" kern="100">
                <a:effectLst/>
                <a:latin typeface="Times New Roman" panose="02020603050405020304" pitchFamily="18" charset="0"/>
                <a:ea typeface="Roboto" panose="02000000000000000000" pitchFamily="2" charset="0"/>
                <a:cs typeface="Times New Roman" panose="02020603050405020304" pitchFamily="18" charset="0"/>
              </a:rPr>
              <a:t> </a:t>
            </a:r>
            <a:r>
              <a:rPr lang="nn-NO" sz="1800" kern="100">
                <a:effectLst/>
                <a:latin typeface="Roboto" panose="02000000000000000000" pitchFamily="2" charset="0"/>
                <a:ea typeface="Roboto" panose="02000000000000000000" pitchFamily="2" charset="0"/>
                <a:cs typeface="Times New Roman" panose="02020603050405020304" pitchFamily="18" charset="0"/>
              </a:rPr>
              <a:t>000 påstigingar i 2023 til 685 000 i 2024.</a:t>
            </a:r>
            <a:endParaRPr lang="nb-NO" sz="1800" kern="100">
              <a:effectLst/>
              <a:latin typeface="Roboto" panose="02000000000000000000" pitchFamily="2" charset="0"/>
              <a:ea typeface="Roboto" panose="02000000000000000000" pitchFamily="2"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10</a:t>
            </a:fld>
            <a:endParaRPr lang="nb-NO" altLang="nb-NO"/>
          </a:p>
        </p:txBody>
      </p:sp>
    </p:spTree>
    <p:extLst>
      <p:ext uri="{BB962C8B-B14F-4D97-AF65-F5344CB8AC3E}">
        <p14:creationId xmlns:p14="http://schemas.microsoft.com/office/powerpoint/2010/main" val="423605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ser vi påstigendetall for hele Vestland for buss, bane, båt og ferje samlet. Antall påstigende i 2023 ligger gjennomgående godt over 2022- og 2019*-nivå. Driveren for denne økningen er buss og bane i Byvekstavtaleområdet (Bergen, Askøy, Øygarden, Alver og Bjørnafjorden). Vekst i påstigende på bybanen i 2023 er en følge av åpningen av linje 2 til Fyllingsdalen, selv om vi for noen måneder ser flere påstigende på linje 1 sammenlignet med 2022. I Hordaland utenfor Byvekstavtaleområdet ligger antall påstigende på buss godt under 2022 og 2019, mens i Sogn og Fjordane ligger antall påstigende i 2023 på samme nivå som 2022 og 2019.</a:t>
            </a:r>
          </a:p>
          <a:p>
            <a:endParaRPr lang="nb-NO"/>
          </a:p>
          <a:p>
            <a:r>
              <a:rPr lang="nb-NO"/>
              <a:t>* Vær oppmerksom på at antall påstigende for 2022 og 2023 ikke er helt direkte sammenlignbare med 2019 på grunn av ruteomleggingen i Bergensområdet i 2021, som gjorde at reisende må gjennomføre flere bytter enn før.</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11</a:t>
            </a:fld>
            <a:endParaRPr lang="nb-NO" altLang="nb-NO"/>
          </a:p>
        </p:txBody>
      </p:sp>
    </p:spTree>
    <p:extLst>
      <p:ext uri="{BB962C8B-B14F-4D97-AF65-F5344CB8AC3E}">
        <p14:creationId xmlns:p14="http://schemas.microsoft.com/office/powerpoint/2010/main" val="169066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00">
                <a:effectLst/>
                <a:latin typeface="Calibri" panose="020F0502020204030204" pitchFamily="34" charset="0"/>
                <a:ea typeface="Calibri" panose="020F0502020204030204" pitchFamily="34" charset="0"/>
                <a:cs typeface="Times New Roman" panose="02020603050405020304" pitchFamily="18" charset="0"/>
              </a:rPr>
              <a:t>I kommunene omfattet av byvekstavtalen (Bergen, Øygarden, Alver, Bjørnafjorden og Askøy) ser vi en økning i antall påstigninger i 2023 sammenlignet med både 2019* og 2022**. Unntaket er januar 2023, der antall påstigninger var høyere i 2019. Vi ser også en positiv trend i 2023, der antall påstigninger i månedene etter sommerferien ligger på et høyere nivå enn i månedene før sommerferien. Den samme trenden så vi også i 2022, men ikke like tydelig i 2019.</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Vi ser tydelige sesongvariasjoner, der månedene som er omfattet av skoleferier (februar (vinterferie), april (påskeferie), juni, juli, august (sommerferie), oktober (høstferie) og desember (juleferie)) har nedgang i påstigende sammenlignet med månedene før og etter.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 På grunn av ruteomlegging i 2021, som gjorde at reisende oftere må bytte mellom linjer, er ikke tallene for 2019 direkte sammenlignbare med 2022 og 2023. I praksis kan en reisende bli talt flere ganger på en reise i 2023 enn i 2019.</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Januar og februar 2022 er ikke sammenlignbare med samme måned i 2019 og 2023, siden de var påvirket av koronatiltak.</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t>Antall påstigninger på båt i 2023 ligger generelt på et høyere nivå enn i 2022, men ligger i flere måneder under 2019-nivå.</a:t>
            </a:r>
          </a:p>
          <a:p>
            <a:endParaRPr lang="nn-NO"/>
          </a:p>
          <a:p>
            <a:r>
              <a:rPr lang="nn-NO"/>
              <a:t>92% av </a:t>
            </a:r>
            <a:r>
              <a:rPr lang="nn-NO" err="1"/>
              <a:t>påstigende</a:t>
            </a:r>
            <a:r>
              <a:rPr lang="nn-NO"/>
              <a:t> på buss, bybane og båt skjer i </a:t>
            </a:r>
            <a:r>
              <a:rPr lang="nn-NO" err="1"/>
              <a:t>bergensområdet</a:t>
            </a:r>
            <a:endParaRPr lang="nn-NO"/>
          </a:p>
          <a:p>
            <a:endParaRPr lang="nn-NO"/>
          </a:p>
          <a:p>
            <a:r>
              <a:rPr lang="nn-NO"/>
              <a:t>(</a:t>
            </a:r>
            <a:r>
              <a:rPr lang="nn-NO" err="1"/>
              <a:t>Hvem</a:t>
            </a:r>
            <a:r>
              <a:rPr lang="nn-NO"/>
              <a:t> har lagt inn dette? I PM om </a:t>
            </a:r>
            <a:r>
              <a:rPr lang="nn-NO" err="1"/>
              <a:t>reisetall</a:t>
            </a:r>
            <a:r>
              <a:rPr lang="nn-NO"/>
              <a:t> 2023 står det 92%: «88% av </a:t>
            </a:r>
            <a:r>
              <a:rPr lang="nn-NO" err="1"/>
              <a:t>påstigende</a:t>
            </a:r>
            <a:r>
              <a:rPr lang="nn-NO"/>
              <a:t> på buss, bybane og båt skjer i </a:t>
            </a:r>
            <a:r>
              <a:rPr lang="nn-NO" err="1"/>
              <a:t>bergensområdet</a:t>
            </a:r>
            <a:r>
              <a:rPr lang="nn-NO"/>
              <a: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12</a:t>
            </a:fld>
            <a:endParaRPr lang="nb-NO" altLang="nb-NO"/>
          </a:p>
        </p:txBody>
      </p:sp>
    </p:spTree>
    <p:extLst>
      <p:ext uri="{BB962C8B-B14F-4D97-AF65-F5344CB8AC3E}">
        <p14:creationId xmlns:p14="http://schemas.microsoft.com/office/powerpoint/2010/main" val="224794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411205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71771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3740059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549052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1780569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3084187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1_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a:xfrm>
            <a:off x="558000" y="558000"/>
            <a:ext cx="11077200" cy="1080000"/>
          </a:xfrm>
          <a:prstGeom prst="rect">
            <a:avLst/>
          </a:prstGeom>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ect">
            <a:avLst/>
          </a:prstGeom>
        </p:spPr>
        <p:txBody>
          <a:bodyPr/>
          <a:lstStyle/>
          <a:p>
            <a:endParaRPr lang="nb-NO"/>
          </a:p>
        </p:txBody>
      </p:sp>
    </p:spTree>
    <p:extLst>
      <p:ext uri="{BB962C8B-B14F-4D97-AF65-F5344CB8AC3E}">
        <p14:creationId xmlns:p14="http://schemas.microsoft.com/office/powerpoint/2010/main" val="426161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unntekst 3"/>
          <p:cNvSpPr>
            <a:spLocks noGrp="1"/>
          </p:cNvSpPr>
          <p:nvPr>
            <p:ph type="ftr" sz="quarter" idx="10"/>
          </p:nvPr>
        </p:nvSpPr>
        <p:spPr/>
        <p:txBody>
          <a:bodyPr/>
          <a:lstStyle>
            <a:lvl1pPr>
              <a:defRPr/>
            </a:lvl1pPr>
          </a:lstStyle>
          <a:p>
            <a:endParaRPr lang="nb-NO" altLang="nb-NO"/>
          </a:p>
        </p:txBody>
      </p:sp>
    </p:spTree>
    <p:extLst>
      <p:ext uri="{BB962C8B-B14F-4D97-AF65-F5344CB8AC3E}">
        <p14:creationId xmlns:p14="http://schemas.microsoft.com/office/powerpoint/2010/main" val="1486598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23378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rotWithShape="1">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115299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05D311E0-0000-CDF8-E12C-9A33F964F13D}"/>
              </a:ext>
            </a:extLst>
          </p:cNvPr>
          <p:cNvPicPr>
            <a:picLocks noChangeAspect="1"/>
          </p:cNvPicPr>
          <p:nvPr userDrawn="1"/>
        </p:nvPicPr>
        <p:blipFill rotWithShape="1">
          <a:blip r:embed="rId2"/>
          <a:srcRect l="18259" r="40612"/>
          <a:stretch/>
        </p:blipFill>
        <p:spPr>
          <a:xfrm>
            <a:off x="8329139" y="558000"/>
            <a:ext cx="3311999" cy="5367600"/>
          </a:xfrm>
          <a:prstGeom prst="rect">
            <a:avLst/>
          </a:prstGeom>
        </p:spPr>
      </p:pic>
    </p:spTree>
    <p:extLst>
      <p:ext uri="{BB962C8B-B14F-4D97-AF65-F5344CB8AC3E}">
        <p14:creationId xmlns:p14="http://schemas.microsoft.com/office/powerpoint/2010/main" val="271089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658654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9" name="Bilde 8">
            <a:extLst>
              <a:ext uri="{FF2B5EF4-FFF2-40B4-BE49-F238E27FC236}">
                <a16:creationId xmlns:a16="http://schemas.microsoft.com/office/drawing/2014/main" id="{4E055108-12F2-8429-2EC3-E67952710CC0}"/>
              </a:ext>
            </a:extLst>
          </p:cNvPr>
          <p:cNvPicPr>
            <a:picLocks noChangeAspect="1"/>
          </p:cNvPicPr>
          <p:nvPr userDrawn="1"/>
        </p:nvPicPr>
        <p:blipFill rotWithShape="1">
          <a:blip r:embed="rId2"/>
          <a:srcRect l="29382" r="29382"/>
          <a:stretch/>
        </p:blipFill>
        <p:spPr>
          <a:xfrm>
            <a:off x="8328000" y="558406"/>
            <a:ext cx="3311999" cy="5355032"/>
          </a:xfrm>
          <a:prstGeom prst="rect">
            <a:avLst/>
          </a:prstGeom>
        </p:spPr>
      </p:pic>
    </p:spTree>
    <p:extLst>
      <p:ext uri="{BB962C8B-B14F-4D97-AF65-F5344CB8AC3E}">
        <p14:creationId xmlns:p14="http://schemas.microsoft.com/office/powerpoint/2010/main" val="578232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2CD6B56A-DAB7-6F0F-FB19-ED91F6388466}"/>
              </a:ext>
            </a:extLst>
          </p:cNvPr>
          <p:cNvPicPr>
            <a:picLocks noChangeAspect="1"/>
          </p:cNvPicPr>
          <p:nvPr userDrawn="1"/>
        </p:nvPicPr>
        <p:blipFill rotWithShape="1">
          <a:blip r:embed="rId2"/>
          <a:srcRect l="29391" r="29391"/>
          <a:stretch/>
        </p:blipFill>
        <p:spPr>
          <a:xfrm>
            <a:off x="8329139" y="549275"/>
            <a:ext cx="3311999" cy="5356800"/>
          </a:xfrm>
          <a:prstGeom prst="rect">
            <a:avLst/>
          </a:prstGeom>
        </p:spPr>
      </p:pic>
    </p:spTree>
    <p:extLst>
      <p:ext uri="{BB962C8B-B14F-4D97-AF65-F5344CB8AC3E}">
        <p14:creationId xmlns:p14="http://schemas.microsoft.com/office/powerpoint/2010/main" val="2522262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33291528"/>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902990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3404784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8E8A6956-E043-DD1E-6748-C0A568E7F424}"/>
              </a:ext>
            </a:extLst>
          </p:cNvPr>
          <p:cNvPicPr>
            <a:picLocks noChangeAspect="1"/>
          </p:cNvPicPr>
          <p:nvPr userDrawn="1"/>
        </p:nvPicPr>
        <p:blipFill rotWithShape="1">
          <a:blip r:embed="rId2"/>
          <a:srcRect l="12919" r="21860"/>
          <a:stretch/>
        </p:blipFill>
        <p:spPr>
          <a:xfrm>
            <a:off x="6388085" y="558000"/>
            <a:ext cx="5252400" cy="5367600"/>
          </a:xfrm>
          <a:prstGeom prst="rect">
            <a:avLst/>
          </a:prstGeom>
        </p:spPr>
      </p:pic>
    </p:spTree>
    <p:extLst>
      <p:ext uri="{BB962C8B-B14F-4D97-AF65-F5344CB8AC3E}">
        <p14:creationId xmlns:p14="http://schemas.microsoft.com/office/powerpoint/2010/main" val="670178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2" name="Bilde 1">
            <a:extLst>
              <a:ext uri="{FF2B5EF4-FFF2-40B4-BE49-F238E27FC236}">
                <a16:creationId xmlns:a16="http://schemas.microsoft.com/office/drawing/2014/main" id="{644CF4E3-6DB6-F016-C08B-3DBDA30DCFB0}"/>
              </a:ext>
            </a:extLst>
          </p:cNvPr>
          <p:cNvPicPr>
            <a:picLocks noChangeAspect="1"/>
          </p:cNvPicPr>
          <p:nvPr userDrawn="1"/>
        </p:nvPicPr>
        <p:blipFill rotWithShape="1">
          <a:blip r:embed="rId2"/>
          <a:srcRect l="17361" r="17361"/>
          <a:stretch/>
        </p:blipFill>
        <p:spPr>
          <a:xfrm>
            <a:off x="6388738" y="561437"/>
            <a:ext cx="5252400" cy="5364163"/>
          </a:xfrm>
          <a:prstGeom prst="rect">
            <a:avLst/>
          </a:prstGeom>
        </p:spPr>
      </p:pic>
    </p:spTree>
    <p:extLst>
      <p:ext uri="{BB962C8B-B14F-4D97-AF65-F5344CB8AC3E}">
        <p14:creationId xmlns:p14="http://schemas.microsoft.com/office/powerpoint/2010/main" val="1439396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4523135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16540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14" name="Bilde 13">
            <a:extLst>
              <a:ext uri="{FF2B5EF4-FFF2-40B4-BE49-F238E27FC236}">
                <a16:creationId xmlns:a16="http://schemas.microsoft.com/office/drawing/2014/main" id="{D957586B-6238-7304-295A-68E76A23A317}"/>
              </a:ext>
            </a:extLst>
          </p:cNvPr>
          <p:cNvPicPr>
            <a:picLocks noChangeAspect="1"/>
          </p:cNvPicPr>
          <p:nvPr userDrawn="1"/>
        </p:nvPicPr>
        <p:blipFill rotWithShape="1">
          <a:blip r:embed="rId2"/>
          <a:srcRect t="22250" b="22250"/>
          <a:stretch/>
        </p:blipFill>
        <p:spPr>
          <a:xfrm>
            <a:off x="551515" y="1809438"/>
            <a:ext cx="11091600" cy="4104000"/>
          </a:xfrm>
          <a:prstGeom prst="rect">
            <a:avLst/>
          </a:prstGeom>
        </p:spPr>
      </p:pic>
    </p:spTree>
    <p:extLst>
      <p:ext uri="{BB962C8B-B14F-4D97-AF65-F5344CB8AC3E}">
        <p14:creationId xmlns:p14="http://schemas.microsoft.com/office/powerpoint/2010/main" val="1258998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9995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5" name="Bilde 4">
            <a:extLst>
              <a:ext uri="{FF2B5EF4-FFF2-40B4-BE49-F238E27FC236}">
                <a16:creationId xmlns:a16="http://schemas.microsoft.com/office/drawing/2014/main" id="{1D183A51-915A-7C3D-D6ED-F3F7549D799D}"/>
              </a:ext>
            </a:extLst>
          </p:cNvPr>
          <p:cNvPicPr>
            <a:picLocks noChangeAspect="1"/>
          </p:cNvPicPr>
          <p:nvPr userDrawn="1"/>
        </p:nvPicPr>
        <p:blipFill rotWithShape="1">
          <a:blip r:embed="rId2"/>
          <a:srcRect t="22250" b="22250"/>
          <a:stretch/>
        </p:blipFill>
        <p:spPr>
          <a:xfrm>
            <a:off x="551515" y="1809436"/>
            <a:ext cx="11091600" cy="4104000"/>
          </a:xfrm>
          <a:prstGeom prst="rect">
            <a:avLst/>
          </a:prstGeom>
        </p:spPr>
      </p:pic>
    </p:spTree>
    <p:extLst>
      <p:ext uri="{BB962C8B-B14F-4D97-AF65-F5344CB8AC3E}">
        <p14:creationId xmlns:p14="http://schemas.microsoft.com/office/powerpoint/2010/main" val="3450465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7" name="Bilde 6">
            <a:extLst>
              <a:ext uri="{FF2B5EF4-FFF2-40B4-BE49-F238E27FC236}">
                <a16:creationId xmlns:a16="http://schemas.microsoft.com/office/drawing/2014/main" id="{104A3312-240F-92B9-D8E5-09E606388EB6}"/>
              </a:ext>
            </a:extLst>
          </p:cNvPr>
          <p:cNvPicPr>
            <a:picLocks noChangeAspect="1"/>
          </p:cNvPicPr>
          <p:nvPr userDrawn="1"/>
        </p:nvPicPr>
        <p:blipFill rotWithShape="1">
          <a:blip r:embed="rId2"/>
          <a:srcRect l="1430" t="5202" r="2737" b="41601"/>
          <a:stretch/>
        </p:blipFill>
        <p:spPr>
          <a:xfrm>
            <a:off x="550085" y="1809438"/>
            <a:ext cx="11091600" cy="4104000"/>
          </a:xfrm>
          <a:prstGeom prst="rect">
            <a:avLst/>
          </a:prstGeom>
        </p:spPr>
      </p:pic>
    </p:spTree>
    <p:extLst>
      <p:ext uri="{BB962C8B-B14F-4D97-AF65-F5344CB8AC3E}">
        <p14:creationId xmlns:p14="http://schemas.microsoft.com/office/powerpoint/2010/main" val="220463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1030681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053296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BC03E16-311B-6EBA-921C-A3DF583FBB93}"/>
              </a:ext>
            </a:extLst>
          </p:cNvPr>
          <p:cNvPicPr>
            <a:picLocks noChangeAspect="1"/>
          </p:cNvPicPr>
          <p:nvPr userDrawn="1"/>
        </p:nvPicPr>
        <p:blipFill rotWithShape="1">
          <a:blip r:embed="rId2"/>
          <a:srcRect t="13596" b="13596"/>
          <a:stretch/>
        </p:blipFill>
        <p:spPr>
          <a:xfrm>
            <a:off x="-1200" y="-4962"/>
            <a:ext cx="12193200" cy="5918400"/>
          </a:xfrm>
          <a:prstGeom prst="rect">
            <a:avLst/>
          </a:prstGeom>
        </p:spPr>
      </p:pic>
    </p:spTree>
    <p:extLst>
      <p:ext uri="{BB962C8B-B14F-4D97-AF65-F5344CB8AC3E}">
        <p14:creationId xmlns:p14="http://schemas.microsoft.com/office/powerpoint/2010/main" val="343832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CE8BB2D-7FC1-5F90-626F-68D6D243C3EB}"/>
              </a:ext>
            </a:extLst>
          </p:cNvPr>
          <p:cNvPicPr>
            <a:picLocks noChangeAspect="1"/>
          </p:cNvPicPr>
          <p:nvPr userDrawn="1"/>
        </p:nvPicPr>
        <p:blipFill rotWithShape="1">
          <a:blip r:embed="rId2"/>
          <a:srcRect l="-1" t="13597" r="1" b="13597"/>
          <a:stretch/>
        </p:blipFill>
        <p:spPr>
          <a:xfrm>
            <a:off x="-1200" y="0"/>
            <a:ext cx="12193200" cy="5918400"/>
          </a:xfrm>
          <a:prstGeom prst="rect">
            <a:avLst/>
          </a:prstGeom>
        </p:spPr>
      </p:pic>
    </p:spTree>
    <p:extLst>
      <p:ext uri="{BB962C8B-B14F-4D97-AF65-F5344CB8AC3E}">
        <p14:creationId xmlns:p14="http://schemas.microsoft.com/office/powerpoint/2010/main" val="285155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5 kun bilde og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08B2FD2-6D47-BE66-663D-EA38A6FF49A0}"/>
              </a:ext>
            </a:extLst>
          </p:cNvPr>
          <p:cNvPicPr>
            <a:picLocks noChangeAspect="1"/>
          </p:cNvPicPr>
          <p:nvPr userDrawn="1"/>
        </p:nvPicPr>
        <p:blipFill rotWithShape="1">
          <a:blip r:embed="rId2"/>
          <a:srcRect t="16223" b="16223"/>
          <a:stretch/>
        </p:blipFill>
        <p:spPr>
          <a:xfrm>
            <a:off x="0" y="0"/>
            <a:ext cx="12193200" cy="5918400"/>
          </a:xfrm>
          <a:prstGeom prst="rect">
            <a:avLst/>
          </a:prstGeom>
        </p:spPr>
      </p:pic>
    </p:spTree>
    <p:extLst>
      <p:ext uri="{BB962C8B-B14F-4D97-AF65-F5344CB8AC3E}">
        <p14:creationId xmlns:p14="http://schemas.microsoft.com/office/powerpoint/2010/main" val="9669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85817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860868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377820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20" name="Bilde 19">
            <a:extLst>
              <a:ext uri="{FF2B5EF4-FFF2-40B4-BE49-F238E27FC236}">
                <a16:creationId xmlns:a16="http://schemas.microsoft.com/office/drawing/2014/main" id="{4D24E0CD-D9CB-4A9C-B6BA-DA4731532080}"/>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3245953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242603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4171836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20" name="Bilde 19">
            <a:extLst>
              <a:ext uri="{FF2B5EF4-FFF2-40B4-BE49-F238E27FC236}">
                <a16:creationId xmlns:a16="http://schemas.microsoft.com/office/drawing/2014/main" id="{4D24E0CD-D9CB-4A9C-B6BA-DA4731532080}"/>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3206288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455335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803529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4287718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20" name="Bilde 19">
            <a:extLst>
              <a:ext uri="{FF2B5EF4-FFF2-40B4-BE49-F238E27FC236}">
                <a16:creationId xmlns:a16="http://schemas.microsoft.com/office/drawing/2014/main" id="{4D24E0CD-D9CB-4A9C-B6BA-DA4731532080}"/>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2470458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1345444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254164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77978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245953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3" name="Bilde 2">
            <a:extLst>
              <a:ext uri="{FF2B5EF4-FFF2-40B4-BE49-F238E27FC236}">
                <a16:creationId xmlns:a16="http://schemas.microsoft.com/office/drawing/2014/main" id="{13B0EA64-A21C-740B-1384-FFD0B7D19F73}"/>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3393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4764722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rotWithShape="1">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18991991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3997494404"/>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337764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2719113181"/>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827487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14" name="Bilde 13">
            <a:extLst>
              <a:ext uri="{FF2B5EF4-FFF2-40B4-BE49-F238E27FC236}">
                <a16:creationId xmlns:a16="http://schemas.microsoft.com/office/drawing/2014/main" id="{D957586B-6238-7304-295A-68E76A23A317}"/>
              </a:ext>
            </a:extLst>
          </p:cNvPr>
          <p:cNvPicPr>
            <a:picLocks noChangeAspect="1"/>
          </p:cNvPicPr>
          <p:nvPr userDrawn="1"/>
        </p:nvPicPr>
        <p:blipFill rotWithShape="1">
          <a:blip r:embed="rId2"/>
          <a:srcRect t="22250" b="22250"/>
          <a:stretch/>
        </p:blipFill>
        <p:spPr>
          <a:xfrm>
            <a:off x="551515" y="1809438"/>
            <a:ext cx="11091600" cy="4104000"/>
          </a:xfrm>
          <a:prstGeom prst="rect">
            <a:avLst/>
          </a:prstGeom>
        </p:spPr>
      </p:pic>
    </p:spTree>
    <p:extLst>
      <p:ext uri="{BB962C8B-B14F-4D97-AF65-F5344CB8AC3E}">
        <p14:creationId xmlns:p14="http://schemas.microsoft.com/office/powerpoint/2010/main" val="3919378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5" name="Bilde 4">
            <a:extLst>
              <a:ext uri="{FF2B5EF4-FFF2-40B4-BE49-F238E27FC236}">
                <a16:creationId xmlns:a16="http://schemas.microsoft.com/office/drawing/2014/main" id="{1D183A51-915A-7C3D-D6ED-F3F7549D799D}"/>
              </a:ext>
            </a:extLst>
          </p:cNvPr>
          <p:cNvPicPr>
            <a:picLocks noChangeAspect="1"/>
          </p:cNvPicPr>
          <p:nvPr userDrawn="1"/>
        </p:nvPicPr>
        <p:blipFill rotWithShape="1">
          <a:blip r:embed="rId2"/>
          <a:srcRect t="22250" b="22250"/>
          <a:stretch/>
        </p:blipFill>
        <p:spPr>
          <a:xfrm>
            <a:off x="551515" y="1809436"/>
            <a:ext cx="11091600" cy="4104000"/>
          </a:xfrm>
          <a:prstGeom prst="rect">
            <a:avLst/>
          </a:prstGeom>
        </p:spPr>
      </p:pic>
    </p:spTree>
    <p:extLst>
      <p:ext uri="{BB962C8B-B14F-4D97-AF65-F5344CB8AC3E}">
        <p14:creationId xmlns:p14="http://schemas.microsoft.com/office/powerpoint/2010/main" val="239420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7" name="Bilde 6">
            <a:extLst>
              <a:ext uri="{FF2B5EF4-FFF2-40B4-BE49-F238E27FC236}">
                <a16:creationId xmlns:a16="http://schemas.microsoft.com/office/drawing/2014/main" id="{104A3312-240F-92B9-D8E5-09E606388EB6}"/>
              </a:ext>
            </a:extLst>
          </p:cNvPr>
          <p:cNvPicPr>
            <a:picLocks noChangeAspect="1"/>
          </p:cNvPicPr>
          <p:nvPr userDrawn="1"/>
        </p:nvPicPr>
        <p:blipFill rotWithShape="1">
          <a:blip r:embed="rId2"/>
          <a:srcRect l="1430" t="5202" r="2737" b="41601"/>
          <a:stretch/>
        </p:blipFill>
        <p:spPr>
          <a:xfrm>
            <a:off x="550085" y="1809438"/>
            <a:ext cx="11091600" cy="4104000"/>
          </a:xfrm>
          <a:prstGeom prst="rect">
            <a:avLst/>
          </a:prstGeom>
        </p:spPr>
      </p:pic>
    </p:spTree>
    <p:extLst>
      <p:ext uri="{BB962C8B-B14F-4D97-AF65-F5344CB8AC3E}">
        <p14:creationId xmlns:p14="http://schemas.microsoft.com/office/powerpoint/2010/main" val="77877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488549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1520271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3046354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716412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618830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E91863-DEE1-0867-7566-D36930C9619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CAC6AFB-ABBF-B711-CE2D-E9099CFA1D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FED4923-9BBE-4D93-5A77-EBFA7B25AECF}"/>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5" name="Plassholder for bunntekst 4">
            <a:extLst>
              <a:ext uri="{FF2B5EF4-FFF2-40B4-BE49-F238E27FC236}">
                <a16:creationId xmlns:a16="http://schemas.microsoft.com/office/drawing/2014/main" id="{DA3F59C9-6510-76A3-30D9-84181F58141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9C7C849-F61E-A471-A289-C0B36B59B2AD}"/>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29885797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8388E1-C67C-A03C-03A9-D75EA321D6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CD9A077-B9EB-E242-259A-E35CC9DF426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C60D567-3874-D35B-C717-D148255AEACC}"/>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5" name="Plassholder for bunntekst 4">
            <a:extLst>
              <a:ext uri="{FF2B5EF4-FFF2-40B4-BE49-F238E27FC236}">
                <a16:creationId xmlns:a16="http://schemas.microsoft.com/office/drawing/2014/main" id="{BD06C828-EB9A-0BAA-B05C-934C933CA0F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5D3970B-4A87-CBAC-93D4-8B90AE57007D}"/>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1175260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819689-9842-B03A-D8E1-DD9BA235B8B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4891374-28BF-D99A-91D5-83E7FB531C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64DAABB-943D-391F-97A8-3D9F0193BEE9}"/>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5" name="Plassholder for bunntekst 4">
            <a:extLst>
              <a:ext uri="{FF2B5EF4-FFF2-40B4-BE49-F238E27FC236}">
                <a16:creationId xmlns:a16="http://schemas.microsoft.com/office/drawing/2014/main" id="{DD29DCD7-8D02-999F-118A-263C7D818B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A5B802B-2969-1BC8-BB45-47706723D2E0}"/>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3255640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0D056-6B9A-E526-5AEE-42CB81DF2AC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B78783-5A71-F191-7E91-5F329756CDE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30DA950-86DE-563B-FF2D-0466176D963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22ABACF-1A3F-79EA-0DC0-18A6CF098FEB}"/>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6" name="Plassholder for bunntekst 5">
            <a:extLst>
              <a:ext uri="{FF2B5EF4-FFF2-40B4-BE49-F238E27FC236}">
                <a16:creationId xmlns:a16="http://schemas.microsoft.com/office/drawing/2014/main" id="{769F232D-C274-301E-7E01-EE689E085D2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CFB57C1-6E34-6DE1-09C2-7A7372890B19}"/>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3724397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AF8E0B-D5A0-A53A-F695-5E6428BA8FD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4BAFCC1-FE8B-9E06-FA12-EAA696952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A9957D5-A2F3-EC21-14F9-5CDD825AD56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37D9D6D-C4C8-E27D-E5CF-E9C490DF3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91B006F-B82B-7368-802C-AA185721955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DFC2111-CC92-2595-69F8-0E5C01D7B449}"/>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8" name="Plassholder for bunntekst 7">
            <a:extLst>
              <a:ext uri="{FF2B5EF4-FFF2-40B4-BE49-F238E27FC236}">
                <a16:creationId xmlns:a16="http://schemas.microsoft.com/office/drawing/2014/main" id="{8E5C75C7-2ACB-12D0-D2CE-13F78EA6CCD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8BD5BAF-E83A-D60A-1C66-5CBAA75E561B}"/>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22492136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C3B91C-1E8F-67C2-DC48-BA163B69C20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819E77C-B1C6-D46F-488F-59C7AFF6034B}"/>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4" name="Plassholder for bunntekst 3">
            <a:extLst>
              <a:ext uri="{FF2B5EF4-FFF2-40B4-BE49-F238E27FC236}">
                <a16:creationId xmlns:a16="http://schemas.microsoft.com/office/drawing/2014/main" id="{8D6A8468-B917-87AA-C327-712A9687CC9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3A39C10-01D6-FA56-1EC9-9593ED43B257}"/>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177822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30848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61A1609-E2B7-9BCE-5BD8-4B29A9DED0E7}"/>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3" name="Plassholder for bunntekst 2">
            <a:extLst>
              <a:ext uri="{FF2B5EF4-FFF2-40B4-BE49-F238E27FC236}">
                <a16:creationId xmlns:a16="http://schemas.microsoft.com/office/drawing/2014/main" id="{41825903-3A7B-CC6C-2125-0A9F3B5FBD2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CCE38FA-0232-37A0-3E0E-21DD4042512D}"/>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246575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327D3E-363F-C002-0660-A2C5D1D8A68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904EEDD-FCDA-A8F0-DEE3-74F3B6F98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FB23D54-C89F-87D9-0D6D-5BEC27155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58F7333-63DA-1F96-357D-203BEC7CE951}"/>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6" name="Plassholder for bunntekst 5">
            <a:extLst>
              <a:ext uri="{FF2B5EF4-FFF2-40B4-BE49-F238E27FC236}">
                <a16:creationId xmlns:a16="http://schemas.microsoft.com/office/drawing/2014/main" id="{5E2565E9-2E4C-9158-FCE0-420E4EE81D2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44F75A1-080A-4B7B-567B-A5876D67AC86}"/>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1837970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6E0AA-BB4C-9057-0357-8080D502C31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9C161B3-194B-01FE-CF57-C56C5C966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DFCB9AF-BAA0-9FEE-7A09-34838540A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A4F71E3-D228-102D-F618-62B057A8AEA2}"/>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6" name="Plassholder for bunntekst 5">
            <a:extLst>
              <a:ext uri="{FF2B5EF4-FFF2-40B4-BE49-F238E27FC236}">
                <a16:creationId xmlns:a16="http://schemas.microsoft.com/office/drawing/2014/main" id="{ADC857B6-424A-3F1A-1888-92151B644E2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DF0CC10-368A-028A-3B4F-1FBEAA6CA086}"/>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2479717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69ECB1-F133-0C11-94EB-40B60E575E2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3335CDD-4F12-E54B-4745-1CC6AFFB5A5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7800F51-9DED-E71C-1F03-3E1E19B3F95C}"/>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5" name="Plassholder for bunntekst 4">
            <a:extLst>
              <a:ext uri="{FF2B5EF4-FFF2-40B4-BE49-F238E27FC236}">
                <a16:creationId xmlns:a16="http://schemas.microsoft.com/office/drawing/2014/main" id="{7C4A7DC8-5D2D-561B-A300-09C2A856CE8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40E6724-72B7-0853-BC36-998D51D7420B}"/>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2243692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71963CD-60D4-5D18-E39E-0F5EBCC60C1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9D3F0D-C052-4DE0-59F2-BE9C3814271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78C6280-EFE2-4362-F24F-4BEDC020BCE8}"/>
              </a:ext>
            </a:extLst>
          </p:cNvPr>
          <p:cNvSpPr>
            <a:spLocks noGrp="1"/>
          </p:cNvSpPr>
          <p:nvPr>
            <p:ph type="dt" sz="half" idx="10"/>
          </p:nvPr>
        </p:nvSpPr>
        <p:spPr/>
        <p:txBody>
          <a:bodyPr/>
          <a:lstStyle/>
          <a:p>
            <a:fld id="{41526BCA-AF19-4E45-AC3C-7FC6023B789D}" type="datetimeFigureOut">
              <a:rPr lang="nb-NO" smtClean="0"/>
              <a:t>19.02.2025</a:t>
            </a:fld>
            <a:endParaRPr lang="nb-NO"/>
          </a:p>
        </p:txBody>
      </p:sp>
      <p:sp>
        <p:nvSpPr>
          <p:cNvPr id="5" name="Plassholder for bunntekst 4">
            <a:extLst>
              <a:ext uri="{FF2B5EF4-FFF2-40B4-BE49-F238E27FC236}">
                <a16:creationId xmlns:a16="http://schemas.microsoft.com/office/drawing/2014/main" id="{BBA47B09-502D-5B62-6436-8AE2F9406A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A9A8A49-3151-7E52-A03A-74790A085BF4}"/>
              </a:ext>
            </a:extLst>
          </p:cNvPr>
          <p:cNvSpPr>
            <a:spLocks noGrp="1"/>
          </p:cNvSpPr>
          <p:nvPr>
            <p:ph type="sldNum" sz="quarter" idx="12"/>
          </p:nvPr>
        </p:nvSpPr>
        <p:spPr/>
        <p:txBody>
          <a:bodyPr/>
          <a:lstStyle/>
          <a:p>
            <a:fld id="{D361E9ED-4BA2-B142-AF1E-AFD2B7E4401A}" type="slidenum">
              <a:rPr lang="nb-NO" smtClean="0"/>
              <a:t>‹#›</a:t>
            </a:fld>
            <a:endParaRPr lang="nb-NO"/>
          </a:p>
        </p:txBody>
      </p:sp>
    </p:spTree>
    <p:extLst>
      <p:ext uri="{BB962C8B-B14F-4D97-AF65-F5344CB8AC3E}">
        <p14:creationId xmlns:p14="http://schemas.microsoft.com/office/powerpoint/2010/main" val="400947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3726139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252447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19060227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CC6F87-753D-DB73-E2A5-49434DBE7F8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97F1C2CE-5627-E5B7-2BF6-17DFD3146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5A0B093-1E22-8148-8DA9-A665EAB88442}"/>
              </a:ext>
            </a:extLst>
          </p:cNvPr>
          <p:cNvSpPr>
            <a:spLocks noGrp="1"/>
          </p:cNvSpPr>
          <p:nvPr>
            <p:ph type="dt" sz="half" idx="10"/>
          </p:nvPr>
        </p:nvSpPr>
        <p:spPr/>
        <p:txBody>
          <a:bodyPr/>
          <a:lstStyle/>
          <a:p>
            <a:fld id="{325C4DBA-5747-40AF-8FD0-87F303BDA905}" type="datetimeFigureOut">
              <a:rPr lang="nb-NO" smtClean="0"/>
              <a:t>19.02.2025</a:t>
            </a:fld>
            <a:endParaRPr lang="nb-NO"/>
          </a:p>
        </p:txBody>
      </p:sp>
      <p:sp>
        <p:nvSpPr>
          <p:cNvPr id="5" name="Plassholder for bunntekst 4">
            <a:extLst>
              <a:ext uri="{FF2B5EF4-FFF2-40B4-BE49-F238E27FC236}">
                <a16:creationId xmlns:a16="http://schemas.microsoft.com/office/drawing/2014/main" id="{2D543CFC-D012-F063-F2EF-4007DADE88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E8E3C9-678E-6CF3-3FF5-349B2216FC70}"/>
              </a:ext>
            </a:extLst>
          </p:cNvPr>
          <p:cNvSpPr>
            <a:spLocks noGrp="1"/>
          </p:cNvSpPr>
          <p:nvPr>
            <p:ph type="sldNum" sz="quarter" idx="12"/>
          </p:nvPr>
        </p:nvSpPr>
        <p:spPr/>
        <p:txBody>
          <a:bodyPr/>
          <a:lstStyle/>
          <a:p>
            <a:fld id="{B07A01BB-610F-4934-8679-EAF11BFEE252}" type="slidenum">
              <a:rPr lang="nb-NO" smtClean="0"/>
              <a:t>‹#›</a:t>
            </a:fld>
            <a:endParaRPr lang="nb-NO"/>
          </a:p>
        </p:txBody>
      </p:sp>
    </p:spTree>
    <p:extLst>
      <p:ext uri="{BB962C8B-B14F-4D97-AF65-F5344CB8AC3E}">
        <p14:creationId xmlns:p14="http://schemas.microsoft.com/office/powerpoint/2010/main" val="4277696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340567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851917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unntekst 3"/>
          <p:cNvSpPr>
            <a:spLocks noGrp="1"/>
          </p:cNvSpPr>
          <p:nvPr>
            <p:ph type="ftr" sz="quarter" idx="10"/>
          </p:nvPr>
        </p:nvSpPr>
        <p:spPr/>
        <p:txBody>
          <a:bodyPr/>
          <a:lstStyle>
            <a:lvl1pPr>
              <a:defRPr/>
            </a:lvl1pPr>
          </a:lstStyle>
          <a:p>
            <a:endParaRPr lang="nb-NO" altLang="nb-NO"/>
          </a:p>
        </p:txBody>
      </p:sp>
    </p:spTree>
    <p:extLst>
      <p:ext uri="{BB962C8B-B14F-4D97-AF65-F5344CB8AC3E}">
        <p14:creationId xmlns:p14="http://schemas.microsoft.com/office/powerpoint/2010/main" val="174906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3" name="Bilde 2">
            <a:extLst>
              <a:ext uri="{FF2B5EF4-FFF2-40B4-BE49-F238E27FC236}">
                <a16:creationId xmlns:a16="http://schemas.microsoft.com/office/drawing/2014/main" id="{13B0EA64-A21C-740B-1384-FFD0B7D19F73}"/>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271771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812036547"/>
      </p:ext>
    </p:extLst>
  </p:cSld>
  <p:clrMap bg1="lt1" tx1="dk1" bg2="lt2" tx2="dk2" accent1="accent1" accent2="accent2" accent3="accent3" accent4="accent4" accent5="accent5" accent6="accent6" hlink="hlink" folHlink="folHlink"/>
  <p:sldLayoutIdLst>
    <p:sldLayoutId id="2147483700" r:id="rId1"/>
    <p:sldLayoutId id="2147483812" r:id="rId2"/>
    <p:sldLayoutId id="2147483702" r:id="rId3"/>
    <p:sldLayoutId id="2147483696" r:id="rId4"/>
    <p:sldLayoutId id="2147483808" r:id="rId5"/>
    <p:sldLayoutId id="2147483811" r:id="rId6"/>
    <p:sldLayoutId id="2147483701" r:id="rId7"/>
    <p:sldLayoutId id="2147483695" r:id="rId8"/>
    <p:sldLayoutId id="2147483703" r:id="rId9"/>
    <p:sldLayoutId id="2147483809" r:id="rId10"/>
    <p:sldLayoutId id="2147483742" r:id="rId11"/>
    <p:sldLayoutId id="2147483751" r:id="rId12"/>
    <p:sldLayoutId id="2147483764" r:id="rId13"/>
    <p:sldLayoutId id="2147483806" r:id="rId14"/>
    <p:sldLayoutId id="2147483807" r:id="rId15"/>
    <p:sldLayoutId id="2147483821" r:id="rId16"/>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orient="horz" pos="3974" userDrawn="1">
          <p15:clr>
            <a:srgbClr val="F26B43"/>
          </p15:clr>
        </p15:guide>
        <p15:guide id="4" pos="7333" userDrawn="1">
          <p15:clr>
            <a:srgbClr val="F26B43"/>
          </p15:clr>
        </p15:guide>
        <p15:guide id="5" orient="horz" pos="17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cSld>
  <p:clrMap bg1="lt1" tx1="dk1" bg2="lt2" tx2="dk2" accent1="accent1" accent2="accent2" accent3="accent3" accent4="accent4" accent5="accent5" accent6="accent6" hlink="hlink" folHlink="folHlink"/>
  <p:sldLayoutIdLst>
    <p:sldLayoutId id="2147483691" r:id="rId1"/>
    <p:sldLayoutId id="2147483687" r:id="rId2"/>
    <p:sldLayoutId id="2147483711" r:id="rId3"/>
    <p:sldLayoutId id="2147483705" r:id="rId4"/>
    <p:sldLayoutId id="2147483716" r:id="rId5"/>
    <p:sldLayoutId id="2147483693" r:id="rId6"/>
    <p:sldLayoutId id="2147483688" r:id="rId7"/>
    <p:sldLayoutId id="2147483706" r:id="rId8"/>
    <p:sldLayoutId id="2147483709" r:id="rId9"/>
    <p:sldLayoutId id="2147483712" r:id="rId10"/>
    <p:sldLayoutId id="2147483697" r:id="rId11"/>
    <p:sldLayoutId id="2147483668" r:id="rId12"/>
    <p:sldLayoutId id="2147483707" r:id="rId13"/>
    <p:sldLayoutId id="2147483710" r:id="rId14"/>
    <p:sldLayoutId id="2147483713" r:id="rId15"/>
    <p:sldLayoutId id="2147483698" r:id="rId16"/>
    <p:sldLayoutId id="2147483692" r:id="rId17"/>
    <p:sldLayoutId id="2147483715" r:id="rId18"/>
    <p:sldLayoutId id="2147483708" r:id="rId19"/>
    <p:sldLayoutId id="2147483714" r:id="rId20"/>
    <p:sldLayoutId id="2147483699" r:id="rId21"/>
    <p:sldLayoutId id="2147483704" r:id="rId22"/>
    <p:sldLayoutId id="2147483739" r:id="rId23"/>
    <p:sldLayoutId id="2147483740" r:id="rId24"/>
    <p:sldLayoutId id="2147483741" r:id="rId25"/>
    <p:sldLayoutId id="2147483810" r:id="rId26"/>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pos="347" userDrawn="1">
          <p15:clr>
            <a:srgbClr val="F26B43"/>
          </p15:clr>
        </p15:guide>
        <p15:guide id="3" orient="horz" pos="346" userDrawn="1">
          <p15:clr>
            <a:srgbClr val="F26B43"/>
          </p15:clr>
        </p15:guide>
        <p15:guide id="4" orient="horz" pos="3725" userDrawn="1">
          <p15:clr>
            <a:srgbClr val="F26B43"/>
          </p15:clr>
        </p15:guide>
        <p15:guide id="5"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04792142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3" orient="horz" pos="3974">
          <p15:clr>
            <a:srgbClr val="F26B43"/>
          </p15:clr>
        </p15:guide>
        <p15:guide id="4" pos="7333">
          <p15:clr>
            <a:srgbClr val="F26B43"/>
          </p15:clr>
        </p15:guide>
        <p15:guide id="5" orient="horz" pos="17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7BA457-068A-91E2-D732-F3348D25A9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C8158D1-5AF5-483B-8C6C-8BE3468BE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708E16-7285-E1AE-A255-100F25E391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26BCA-AF19-4E45-AC3C-7FC6023B789D}" type="datetimeFigureOut">
              <a:rPr lang="nb-NO" smtClean="0"/>
              <a:t>19.02.2025</a:t>
            </a:fld>
            <a:endParaRPr lang="nb-NO"/>
          </a:p>
        </p:txBody>
      </p:sp>
      <p:sp>
        <p:nvSpPr>
          <p:cNvPr id="5" name="Plassholder for bunntekst 4">
            <a:extLst>
              <a:ext uri="{FF2B5EF4-FFF2-40B4-BE49-F238E27FC236}">
                <a16:creationId xmlns:a16="http://schemas.microsoft.com/office/drawing/2014/main" id="{54D7908F-9176-CACC-7B80-3DB992EE31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D25FAFD-3C40-29AC-77B3-3938DFB9F1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E9ED-4BA2-B142-AF1E-AFD2B7E4401A}" type="slidenum">
              <a:rPr lang="nb-NO" smtClean="0"/>
              <a:t>‹#›</a:t>
            </a:fld>
            <a:endParaRPr lang="nb-NO"/>
          </a:p>
        </p:txBody>
      </p:sp>
      <p:sp>
        <p:nvSpPr>
          <p:cNvPr id="8" name="TekstSylinder 7">
            <a:extLst>
              <a:ext uri="{FF2B5EF4-FFF2-40B4-BE49-F238E27FC236}">
                <a16:creationId xmlns:a16="http://schemas.microsoft.com/office/drawing/2014/main" id="{6B3F84F1-A3FA-0173-8EFD-63264A690D02}"/>
              </a:ext>
            </a:extLst>
          </p:cNvPr>
          <p:cNvSpPr txBox="1"/>
          <p:nvPr userDrawn="1">
            <p:extLst>
              <p:ext uri="{1162E1C5-73C7-4A58-AE30-91384D911F3F}">
                <p184:classification xmlns:p184="http://schemas.microsoft.com/office/powerpoint/2018/4/main" val="hdr"/>
              </p:ext>
            </p:extLst>
          </p:nvPr>
        </p:nvSpPr>
        <p:spPr>
          <a:xfrm>
            <a:off x="11803063" y="0"/>
            <a:ext cx="417512" cy="152400"/>
          </a:xfrm>
          <a:prstGeom prst="rect">
            <a:avLst/>
          </a:prstGeom>
        </p:spPr>
        <p:txBody>
          <a:bodyPr horzOverflow="overflow" lIns="0" tIns="0" rIns="0" bIns="0">
            <a:spAutoFit/>
          </a:bodyPr>
          <a:lstStyle/>
          <a:p>
            <a:pPr algn="l"/>
            <a:r>
              <a:rPr lang="nb-NO" sz="1000">
                <a:solidFill>
                  <a:srgbClr val="000000"/>
                </a:solidFill>
                <a:latin typeface="Calibri" panose="020F0502020204030204" pitchFamily="34" charset="0"/>
                <a:cs typeface="Calibri" panose="020F0502020204030204" pitchFamily="34" charset="0"/>
              </a:rPr>
              <a:t>INTERN</a:t>
            </a:r>
          </a:p>
        </p:txBody>
      </p:sp>
    </p:spTree>
    <p:extLst>
      <p:ext uri="{BB962C8B-B14F-4D97-AF65-F5344CB8AC3E}">
        <p14:creationId xmlns:p14="http://schemas.microsoft.com/office/powerpoint/2010/main" val="1731557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63845282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hyperlink" Target="https://kollektivtrafikk.no/app/uploads/2024/01/bus-nordic-ver-2.0-norsk-2023-1.pdf" TargetMode="Externa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4.jpeg"/><Relationship Id="rId5" Type="http://schemas.openxmlformats.org/officeDocument/2006/relationships/hyperlink" Target="https://en.wikipedia.org/wiki/Bergen_Light_Rail" TargetMode="Externa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b.no/dette-vet-vi-om-hvordan-bussulykken-pa-fredrikstadbrua-skjedde/s/5-59-2826225?key=2023-01-02T21:51:13.000Z/retriever/7af2b6ad7250c03cc9623ef1a3bdc74437c5e537" TargetMode="Externa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b.no/dette-vet-vi-om-hvordan-bussulykken-pa-fredrikstadbrua-skjedde/s/5-59-2826225?key=2023-01-02T21:51:13.000Z/retriever/7af2b6ad7250c03cc9623ef1a3bdc74437c5e537" TargetMode="Externa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5AB41-D9BF-1B44-BBA8-13A1CC8EAFFB}"/>
              </a:ext>
            </a:extLst>
          </p:cNvPr>
          <p:cNvSpPr>
            <a:spLocks noGrp="1"/>
          </p:cNvSpPr>
          <p:nvPr>
            <p:ph type="title"/>
          </p:nvPr>
        </p:nvSpPr>
        <p:spPr/>
        <p:txBody>
          <a:bodyPr/>
          <a:lstStyle/>
          <a:p>
            <a:r>
              <a:rPr lang="nb-NO"/>
              <a:t>Dialogforum buss Vestland – utvida deltaking</a:t>
            </a:r>
          </a:p>
        </p:txBody>
      </p:sp>
      <p:sp>
        <p:nvSpPr>
          <p:cNvPr id="5" name="Plassholder for tekst 4">
            <a:extLst>
              <a:ext uri="{FF2B5EF4-FFF2-40B4-BE49-F238E27FC236}">
                <a16:creationId xmlns:a16="http://schemas.microsoft.com/office/drawing/2014/main" id="{58763CC1-A4FA-5148-ABFB-3C74F599B588}"/>
              </a:ext>
            </a:extLst>
          </p:cNvPr>
          <p:cNvSpPr>
            <a:spLocks noGrp="1"/>
          </p:cNvSpPr>
          <p:nvPr>
            <p:ph type="body" sz="quarter" idx="10"/>
          </p:nvPr>
        </p:nvSpPr>
        <p:spPr/>
        <p:txBody>
          <a:bodyPr/>
          <a:lstStyle/>
          <a:p>
            <a:r>
              <a:rPr lang="nb-NO"/>
              <a:t>18.02.2025 - Vestlandshuset/Teams-møte</a:t>
            </a:r>
          </a:p>
        </p:txBody>
      </p:sp>
    </p:spTree>
    <p:extLst>
      <p:ext uri="{BB962C8B-B14F-4D97-AF65-F5344CB8AC3E}">
        <p14:creationId xmlns:p14="http://schemas.microsoft.com/office/powerpoint/2010/main" val="222996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2A332A-4A77-D040-4532-AD549670A527}"/>
              </a:ext>
            </a:extLst>
          </p:cNvPr>
          <p:cNvSpPr>
            <a:spLocks noGrp="1"/>
          </p:cNvSpPr>
          <p:nvPr>
            <p:ph type="title"/>
          </p:nvPr>
        </p:nvSpPr>
        <p:spPr/>
        <p:txBody>
          <a:bodyPr/>
          <a:lstStyle/>
          <a:p>
            <a:r>
              <a:rPr lang="nb-NO" dirty="0" err="1"/>
              <a:t>Reisetal</a:t>
            </a:r>
            <a:r>
              <a:rPr lang="nb-NO" dirty="0"/>
              <a:t> 2024</a:t>
            </a:r>
          </a:p>
        </p:txBody>
      </p:sp>
      <p:graphicFrame>
        <p:nvGraphicFramePr>
          <p:cNvPr id="9" name="Tabell 8">
            <a:extLst>
              <a:ext uri="{FF2B5EF4-FFF2-40B4-BE49-F238E27FC236}">
                <a16:creationId xmlns:a16="http://schemas.microsoft.com/office/drawing/2014/main" id="{D2DEFAC4-82A1-F6E1-1EC7-C375B12CF5E1}"/>
              </a:ext>
            </a:extLst>
          </p:cNvPr>
          <p:cNvGraphicFramePr>
            <a:graphicFrameLocks noGrp="1"/>
          </p:cNvGraphicFramePr>
          <p:nvPr>
            <p:extLst>
              <p:ext uri="{D42A27DB-BD31-4B8C-83A1-F6EECF244321}">
                <p14:modId xmlns:p14="http://schemas.microsoft.com/office/powerpoint/2010/main" val="1361571571"/>
              </p:ext>
            </p:extLst>
          </p:nvPr>
        </p:nvGraphicFramePr>
        <p:xfrm>
          <a:off x="3729791" y="906916"/>
          <a:ext cx="6184229" cy="4856390"/>
        </p:xfrm>
        <a:graphic>
          <a:graphicData uri="http://schemas.openxmlformats.org/drawingml/2006/table">
            <a:tbl>
              <a:tblPr firstRow="1" firstCol="1" bandRow="1">
                <a:tableStyleId>{5C22544A-7EE6-4342-B048-85BDC9FD1C3A}</a:tableStyleId>
              </a:tblPr>
              <a:tblGrid>
                <a:gridCol w="3917625">
                  <a:extLst>
                    <a:ext uri="{9D8B030D-6E8A-4147-A177-3AD203B41FA5}">
                      <a16:colId xmlns:a16="http://schemas.microsoft.com/office/drawing/2014/main" val="327797366"/>
                    </a:ext>
                  </a:extLst>
                </a:gridCol>
                <a:gridCol w="1105643">
                  <a:extLst>
                    <a:ext uri="{9D8B030D-6E8A-4147-A177-3AD203B41FA5}">
                      <a16:colId xmlns:a16="http://schemas.microsoft.com/office/drawing/2014/main" val="668555737"/>
                    </a:ext>
                  </a:extLst>
                </a:gridCol>
                <a:gridCol w="1160961">
                  <a:extLst>
                    <a:ext uri="{9D8B030D-6E8A-4147-A177-3AD203B41FA5}">
                      <a16:colId xmlns:a16="http://schemas.microsoft.com/office/drawing/2014/main" val="1898109199"/>
                    </a:ext>
                  </a:extLst>
                </a:gridCol>
              </a:tblGrid>
              <a:tr h="285670">
                <a:tc>
                  <a:txBody>
                    <a:bodyPr/>
                    <a:lstStyle/>
                    <a:p>
                      <a:pP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nSpc>
                          <a:spcPct val="107000"/>
                        </a:lnSpc>
                        <a:spcAft>
                          <a:spcPts val="800"/>
                        </a:spcAft>
                      </a:pPr>
                      <a:r>
                        <a:rPr lang="nn-NO" sz="1400" kern="100">
                          <a:effectLst/>
                        </a:rPr>
                        <a:t>2023</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nSpc>
                          <a:spcPct val="107000"/>
                        </a:lnSpc>
                        <a:spcAft>
                          <a:spcPts val="800"/>
                        </a:spcAft>
                      </a:pPr>
                      <a:r>
                        <a:rPr lang="nn-NO" sz="1400" kern="100">
                          <a:effectLst/>
                        </a:rPr>
                        <a:t>2024</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extLst>
                  <a:ext uri="{0D108BD9-81ED-4DB2-BD59-A6C34878D82A}">
                    <a16:rowId xmlns:a16="http://schemas.microsoft.com/office/drawing/2014/main" val="1452237925"/>
                  </a:ext>
                </a:extLst>
              </a:tr>
              <a:tr h="285670">
                <a:tc>
                  <a:txBody>
                    <a:bodyPr/>
                    <a:lstStyle/>
                    <a:p>
                      <a:pPr>
                        <a:lnSpc>
                          <a:spcPct val="107000"/>
                        </a:lnSpc>
                        <a:spcAft>
                          <a:spcPts val="800"/>
                        </a:spcAft>
                      </a:pPr>
                      <a:r>
                        <a:rPr lang="nn-NO" sz="1400" kern="100" dirty="0">
                          <a:effectLst/>
                        </a:rPr>
                        <a:t>Bybanen linje 1</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19 342 000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20 090 000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7303960"/>
                  </a:ext>
                </a:extLst>
              </a:tr>
              <a:tr h="285670">
                <a:tc>
                  <a:txBody>
                    <a:bodyPr/>
                    <a:lstStyle/>
                    <a:p>
                      <a:pPr>
                        <a:lnSpc>
                          <a:spcPct val="107000"/>
                        </a:lnSpc>
                        <a:spcAft>
                          <a:spcPts val="800"/>
                        </a:spcAft>
                      </a:pPr>
                      <a:r>
                        <a:rPr lang="nn-NO" sz="1400" kern="100" dirty="0">
                          <a:effectLst/>
                        </a:rPr>
                        <a:t>Bybanen linje 2</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4 946 000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5 760 000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7851312"/>
                  </a:ext>
                </a:extLst>
              </a:tr>
              <a:tr h="285670">
                <a:tc>
                  <a:txBody>
                    <a:bodyPr/>
                    <a:lstStyle/>
                    <a:p>
                      <a:pPr>
                        <a:lnSpc>
                          <a:spcPct val="107000"/>
                        </a:lnSpc>
                        <a:spcAft>
                          <a:spcPts val="800"/>
                        </a:spcAft>
                      </a:pPr>
                      <a:r>
                        <a:rPr lang="nn-NO" sz="1400" b="1" kern="100" dirty="0">
                          <a:effectLst/>
                        </a:rPr>
                        <a:t>Bybanen totalt</a:t>
                      </a:r>
                      <a:endParaRPr lang="nb-NO" sz="1400" b="1"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b="1" kern="100">
                          <a:effectLst/>
                        </a:rPr>
                        <a:t>24 288 000</a:t>
                      </a:r>
                      <a:endParaRPr lang="nb-NO" sz="1400" b="1"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b="1" kern="100">
                          <a:effectLst/>
                        </a:rPr>
                        <a:t>25 850 000</a:t>
                      </a:r>
                      <a:endParaRPr lang="nb-NO" sz="1400" b="1"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2798939"/>
                  </a:ext>
                </a:extLst>
              </a:tr>
              <a:tr h="285670">
                <a:tc>
                  <a:txBody>
                    <a:bodyPr/>
                    <a:lstStyle/>
                    <a:p>
                      <a:pP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3058222"/>
                  </a:ext>
                </a:extLst>
              </a:tr>
              <a:tr h="285670">
                <a:tc>
                  <a:txBody>
                    <a:bodyPr/>
                    <a:lstStyle/>
                    <a:p>
                      <a:pPr>
                        <a:lnSpc>
                          <a:spcPct val="107000"/>
                        </a:lnSpc>
                        <a:spcAft>
                          <a:spcPts val="800"/>
                        </a:spcAft>
                      </a:pPr>
                      <a:r>
                        <a:rPr lang="nn-NO" sz="1400" kern="100" dirty="0">
                          <a:effectLst/>
                        </a:rPr>
                        <a:t>Buss innanfor Bergen kommune</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48 181 000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49 725 000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2169467"/>
                  </a:ext>
                </a:extLst>
              </a:tr>
              <a:tr h="285670">
                <a:tc>
                  <a:txBody>
                    <a:bodyPr/>
                    <a:lstStyle/>
                    <a:p>
                      <a:pPr>
                        <a:lnSpc>
                          <a:spcPct val="107000"/>
                        </a:lnSpc>
                        <a:spcAft>
                          <a:spcPts val="800"/>
                        </a:spcAft>
                      </a:pPr>
                      <a:r>
                        <a:rPr lang="nn-NO" sz="1400" kern="100" dirty="0">
                          <a:effectLst/>
                        </a:rPr>
                        <a:t>Buss i byvekstavtaleområdet</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57 014 000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58 735 000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414390"/>
                  </a:ext>
                </a:extLst>
              </a:tr>
              <a:tr h="285670">
                <a:tc>
                  <a:txBody>
                    <a:bodyPr/>
                    <a:lstStyle/>
                    <a:p>
                      <a:pPr>
                        <a:lnSpc>
                          <a:spcPct val="107000"/>
                        </a:lnSpc>
                        <a:spcAft>
                          <a:spcPts val="800"/>
                        </a:spcAft>
                      </a:pPr>
                      <a:r>
                        <a:rPr lang="nn-NO" sz="1400" b="1" kern="100" dirty="0">
                          <a:effectLst/>
                        </a:rPr>
                        <a:t>Buss Vestland totalt*</a:t>
                      </a:r>
                      <a:endParaRPr lang="nb-NO" sz="1400" b="1"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b="1" kern="100" dirty="0">
                          <a:effectLst/>
                        </a:rPr>
                        <a:t>63 071 000*</a:t>
                      </a:r>
                      <a:endParaRPr lang="nb-NO" sz="1400" b="1"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b="1" kern="100" dirty="0">
                          <a:effectLst/>
                        </a:rPr>
                        <a:t>65 079 000*</a:t>
                      </a:r>
                      <a:endParaRPr lang="nb-NO" sz="1400" b="1"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5728551"/>
                  </a:ext>
                </a:extLst>
              </a:tr>
              <a:tr h="285670">
                <a:tc>
                  <a:txBody>
                    <a:bodyPr/>
                    <a:lstStyle/>
                    <a:p>
                      <a:pP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4244149"/>
                  </a:ext>
                </a:extLst>
              </a:tr>
              <a:tr h="285670">
                <a:tc>
                  <a:txBody>
                    <a:bodyPr/>
                    <a:lstStyle/>
                    <a:p>
                      <a:pPr>
                        <a:lnSpc>
                          <a:spcPct val="107000"/>
                        </a:lnSpc>
                        <a:spcAft>
                          <a:spcPts val="800"/>
                        </a:spcAft>
                      </a:pPr>
                      <a:r>
                        <a:rPr lang="nn-NO" sz="1400" b="1" kern="100" dirty="0">
                          <a:effectLst/>
                        </a:rPr>
                        <a:t>Båt Vestland totalt</a:t>
                      </a:r>
                      <a:endParaRPr lang="nb-NO" sz="1400" b="1"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b="1" kern="100">
                          <a:effectLst/>
                        </a:rPr>
                        <a:t>1 745 000</a:t>
                      </a:r>
                      <a:endParaRPr lang="nb-NO" sz="1400" b="1"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b="1" kern="100">
                          <a:effectLst/>
                        </a:rPr>
                        <a:t>1 780 000</a:t>
                      </a:r>
                      <a:endParaRPr lang="nb-NO" sz="1400" b="1"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1803762"/>
                  </a:ext>
                </a:extLst>
              </a:tr>
              <a:tr h="285670">
                <a:tc>
                  <a:txBody>
                    <a:bodyPr/>
                    <a:lstStyle/>
                    <a:p>
                      <a:pPr>
                        <a:lnSpc>
                          <a:spcPct val="107000"/>
                        </a:lnSpc>
                        <a:spcAft>
                          <a:spcPts val="800"/>
                        </a:spcAft>
                      </a:pPr>
                      <a:r>
                        <a:rPr lang="nn-NO" sz="1400" kern="100" dirty="0">
                          <a:effectLst/>
                        </a:rPr>
                        <a:t>Båt Kleppestø-Strandkaiterminalen</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657 000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685 000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3600312"/>
                  </a:ext>
                </a:extLst>
              </a:tr>
              <a:tr h="285670">
                <a:tc>
                  <a:txBody>
                    <a:bodyPr/>
                    <a:lstStyle/>
                    <a:p>
                      <a:pPr>
                        <a:lnSpc>
                          <a:spcPct val="107000"/>
                        </a:lnSpc>
                        <a:spcAft>
                          <a:spcPts val="800"/>
                        </a:spcAft>
                      </a:pPr>
                      <a:r>
                        <a:rPr lang="nn-NO" sz="1400" kern="100" dirty="0">
                          <a:effectLst/>
                        </a:rPr>
                        <a:t>Båt Knarvik-Frekhaug-Strandkaiterminalen</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164 000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157 000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6960063"/>
                  </a:ext>
                </a:extLst>
              </a:tr>
              <a:tr h="285670">
                <a:tc>
                  <a:txBody>
                    <a:bodyPr/>
                    <a:lstStyle/>
                    <a:p>
                      <a:pP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6005603"/>
                  </a:ext>
                </a:extLst>
              </a:tr>
              <a:tr h="285670">
                <a:tc>
                  <a:txBody>
                    <a:bodyPr/>
                    <a:lstStyle/>
                    <a:p>
                      <a:pPr>
                        <a:lnSpc>
                          <a:spcPct val="107000"/>
                        </a:lnSpc>
                        <a:spcAft>
                          <a:spcPts val="800"/>
                        </a:spcAft>
                      </a:pPr>
                      <a:r>
                        <a:rPr lang="nn-NO" sz="1400" kern="100" dirty="0">
                          <a:effectLst/>
                        </a:rPr>
                        <a:t>Ferje</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 </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2811241"/>
                  </a:ext>
                </a:extLst>
              </a:tr>
              <a:tr h="285670">
                <a:tc>
                  <a:txBody>
                    <a:bodyPr/>
                    <a:lstStyle/>
                    <a:p>
                      <a:pPr>
                        <a:lnSpc>
                          <a:spcPct val="107000"/>
                        </a:lnSpc>
                        <a:spcAft>
                          <a:spcPts val="800"/>
                        </a:spcAft>
                      </a:pPr>
                      <a:r>
                        <a:rPr lang="nn-NO" sz="1400" kern="100" dirty="0">
                          <a:effectLst/>
                        </a:rPr>
                        <a:t>Passasjerar</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5 371 000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5 924 000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118272"/>
                  </a:ext>
                </a:extLst>
              </a:tr>
              <a:tr h="285670">
                <a:tc>
                  <a:txBody>
                    <a:bodyPr/>
                    <a:lstStyle/>
                    <a:p>
                      <a:pPr>
                        <a:lnSpc>
                          <a:spcPct val="107000"/>
                        </a:lnSpc>
                        <a:spcAft>
                          <a:spcPts val="800"/>
                        </a:spcAft>
                      </a:pPr>
                      <a:r>
                        <a:rPr lang="nn-NO" sz="1400" kern="100" dirty="0">
                          <a:effectLst/>
                        </a:rPr>
                        <a:t>Personbileiningar (PBE)</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4 372 000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4 512 000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961116134"/>
                  </a:ext>
                </a:extLst>
              </a:tr>
              <a:tr h="285670">
                <a:tc>
                  <a:txBody>
                    <a:bodyPr/>
                    <a:lstStyle/>
                    <a:p>
                      <a:pPr>
                        <a:lnSpc>
                          <a:spcPct val="107000"/>
                        </a:lnSpc>
                        <a:spcAft>
                          <a:spcPts val="800"/>
                        </a:spcAft>
                      </a:pPr>
                      <a:r>
                        <a:rPr lang="nn-NO" sz="1400" kern="100" dirty="0">
                          <a:effectLst/>
                        </a:rPr>
                        <a:t>Tal køyretøy</a:t>
                      </a:r>
                      <a:endParaRPr lang="nb-NO" sz="1400" kern="100" dirty="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solidFill>
                      <a:srgbClr val="D2492A"/>
                    </a:solidFill>
                  </a:tcPr>
                </a:tc>
                <a:tc>
                  <a:txBody>
                    <a:bodyPr/>
                    <a:lstStyle/>
                    <a:p>
                      <a:pPr algn="r">
                        <a:lnSpc>
                          <a:spcPct val="107000"/>
                        </a:lnSpc>
                        <a:spcAft>
                          <a:spcPts val="800"/>
                        </a:spcAft>
                      </a:pPr>
                      <a:r>
                        <a:rPr lang="nn-NO" sz="1400" kern="100">
                          <a:effectLst/>
                        </a:rPr>
                        <a:t>3 087 000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nn-NO" sz="1400" kern="100">
                          <a:effectLst/>
                        </a:rPr>
                        <a:t>3 183 000</a:t>
                      </a:r>
                      <a:endParaRPr lang="nb-NO" sz="1400" kern="100">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5341454"/>
                  </a:ext>
                </a:extLst>
              </a:tr>
            </a:tbl>
          </a:graphicData>
        </a:graphic>
      </p:graphicFrame>
    </p:spTree>
    <p:extLst>
      <p:ext uri="{BB962C8B-B14F-4D97-AF65-F5344CB8AC3E}">
        <p14:creationId xmlns:p14="http://schemas.microsoft.com/office/powerpoint/2010/main" val="102832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xfrm>
            <a:off x="554431" y="1228995"/>
            <a:ext cx="11083138" cy="33395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Vestland</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b-NO" sz="2000" err="1">
                <a:latin typeface="Arial"/>
                <a:cs typeface="Arial"/>
              </a:rPr>
              <a:t>passasjerar</a:t>
            </a:r>
            <a:r>
              <a:rPr lang="nb-NO" sz="2000">
                <a:latin typeface="Arial"/>
                <a:cs typeface="Arial"/>
              </a:rPr>
              <a:t> på buss 2019 – </a:t>
            </a:r>
            <a:r>
              <a:rPr lang="nb-NO">
                <a:latin typeface="Arial"/>
                <a:cs typeface="Arial"/>
              </a:rPr>
              <a:t>januar 2025</a:t>
            </a:r>
            <a:endParaRPr lang="nb-NO" sz="3200">
              <a:latin typeface="Arial"/>
              <a:cs typeface="Arial"/>
            </a:endParaRPr>
          </a:p>
        </p:txBody>
      </p:sp>
      <p:graphicFrame>
        <p:nvGraphicFramePr>
          <p:cNvPr id="7" name="Tabell 6">
            <a:extLst>
              <a:ext uri="{FF2B5EF4-FFF2-40B4-BE49-F238E27FC236}">
                <a16:creationId xmlns:a16="http://schemas.microsoft.com/office/drawing/2014/main" id="{956BF4E0-6C76-B4F0-EC30-BE9E5346FE1F}"/>
              </a:ext>
            </a:extLst>
          </p:cNvPr>
          <p:cNvGraphicFramePr>
            <a:graphicFrameLocks noGrp="1"/>
          </p:cNvGraphicFramePr>
          <p:nvPr/>
        </p:nvGraphicFramePr>
        <p:xfrm>
          <a:off x="2498545" y="2103516"/>
          <a:ext cx="7194909" cy="3825234"/>
        </p:xfrm>
        <a:graphic>
          <a:graphicData uri="http://schemas.openxmlformats.org/drawingml/2006/table">
            <a:tbl>
              <a:tblPr firstRow="1">
                <a:tableStyleId>{9D7B26C5-4107-4FEC-AEDC-1716B250A1EF}</a:tableStyleId>
              </a:tblPr>
              <a:tblGrid>
                <a:gridCol w="1497043">
                  <a:extLst>
                    <a:ext uri="{9D8B030D-6E8A-4147-A177-3AD203B41FA5}">
                      <a16:colId xmlns:a16="http://schemas.microsoft.com/office/drawing/2014/main" val="265700823"/>
                    </a:ext>
                  </a:extLst>
                </a:gridCol>
                <a:gridCol w="2848933">
                  <a:extLst>
                    <a:ext uri="{9D8B030D-6E8A-4147-A177-3AD203B41FA5}">
                      <a16:colId xmlns:a16="http://schemas.microsoft.com/office/drawing/2014/main" val="645201669"/>
                    </a:ext>
                  </a:extLst>
                </a:gridCol>
                <a:gridCol w="2848933">
                  <a:extLst>
                    <a:ext uri="{9D8B030D-6E8A-4147-A177-3AD203B41FA5}">
                      <a16:colId xmlns:a16="http://schemas.microsoft.com/office/drawing/2014/main" val="1774756084"/>
                    </a:ext>
                  </a:extLst>
                </a:gridCol>
              </a:tblGrid>
              <a:tr h="363934">
                <a:tc>
                  <a:txBody>
                    <a:bodyPr/>
                    <a:lstStyle/>
                    <a:p>
                      <a:pPr algn="ctr" fontAlgn="b"/>
                      <a:r>
                        <a:rPr lang="nb-NO" sz="1600" b="1" u="none" strike="noStrike">
                          <a:solidFill>
                            <a:srgbClr val="000000"/>
                          </a:solidFill>
                          <a:effectLst/>
                        </a:rPr>
                        <a:t>År</a:t>
                      </a:r>
                      <a:endParaRPr lang="nb-NO" sz="1600" b="1"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Buss</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1" i="0" u="none" strike="noStrike">
                          <a:solidFill>
                            <a:srgbClr val="000000"/>
                          </a:solidFill>
                          <a:effectLst/>
                          <a:latin typeface="+mj-lt"/>
                          <a:ea typeface="Roboto" panose="02000000000000000000" pitchFamily="2" charset="0"/>
                        </a:rPr>
                        <a:t>Bybanen</a:t>
                      </a:r>
                    </a:p>
                  </a:txBody>
                  <a:tcPr marL="9525" marR="9525" marT="9525" marB="0" anchor="ctr">
                    <a:solidFill>
                      <a:srgbClr val="F9F5E5"/>
                    </a:solidFill>
                  </a:tcPr>
                </a:tc>
                <a:extLst>
                  <a:ext uri="{0D108BD9-81ED-4DB2-BD59-A6C34878D82A}">
                    <a16:rowId xmlns:a16="http://schemas.microsoft.com/office/drawing/2014/main" val="1291672194"/>
                  </a:ext>
                </a:extLst>
              </a:tr>
              <a:tr h="469741">
                <a:tc>
                  <a:txBody>
                    <a:bodyPr/>
                    <a:lstStyle/>
                    <a:p>
                      <a:pPr lvl="0" algn="ctr">
                        <a:buNone/>
                      </a:pPr>
                      <a:r>
                        <a:rPr lang="nb-NO" sz="1600" b="0" u="none" strike="noStrike">
                          <a:solidFill>
                            <a:srgbClr val="000000"/>
                          </a:solidFill>
                          <a:effectLst/>
                        </a:rPr>
                        <a:t>2019</a:t>
                      </a:r>
                      <a:endParaRPr lang="nb-NO" sz="1600" b="0" i="0" u="none" strike="noStrike">
                        <a:solidFill>
                          <a:srgbClr val="000000"/>
                        </a:solidFill>
                        <a:effectLst/>
                        <a:latin typeface="+mj-lt"/>
                        <a:ea typeface="Roboto"/>
                      </a:endParaRPr>
                    </a:p>
                  </a:txBody>
                  <a:tcPr marL="9524" marR="9524" marT="9524" marB="0" anchor="ctr"/>
                </a:tc>
                <a:tc>
                  <a:txBody>
                    <a:bodyPr/>
                    <a:lstStyle/>
                    <a:p>
                      <a:pPr lvl="0" algn="ctr">
                        <a:buNone/>
                      </a:pPr>
                      <a:r>
                        <a:rPr lang="nb-NO" sz="1600" b="0" u="none" strike="noStrike">
                          <a:solidFill>
                            <a:srgbClr val="000000"/>
                          </a:solidFill>
                          <a:effectLst/>
                        </a:rPr>
                        <a:t>   61 661 000 </a:t>
                      </a:r>
                      <a:endParaRPr lang="nb-NO" sz="1600" b="0" i="0" u="none" strike="noStrike">
                        <a:solidFill>
                          <a:srgbClr val="000000"/>
                        </a:solidFill>
                        <a:effectLst/>
                        <a:latin typeface="+mj-lt"/>
                        <a:ea typeface="Roboto"/>
                      </a:endParaRPr>
                    </a:p>
                  </a:txBody>
                  <a:tcPr marL="9524" marR="9524" marT="9524" marB="0" anchor="ctr">
                    <a:solidFill>
                      <a:srgbClr val="F9F5E5"/>
                    </a:solidFill>
                  </a:tcPr>
                </a:tc>
                <a:tc>
                  <a:txBody>
                    <a:bodyPr/>
                    <a:lstStyle/>
                    <a:p>
                      <a:pPr lvl="0" algn="ctr">
                        <a:buNone/>
                      </a:pPr>
                      <a:r>
                        <a:rPr lang="nb-NO" sz="1600" b="0" i="0" u="none" strike="noStrike">
                          <a:solidFill>
                            <a:srgbClr val="000000"/>
                          </a:solidFill>
                          <a:effectLst/>
                          <a:latin typeface="+mj-lt"/>
                          <a:ea typeface="Roboto"/>
                        </a:rPr>
                        <a:t>18 656 000</a:t>
                      </a:r>
                    </a:p>
                  </a:txBody>
                  <a:tcPr marL="9524" marR="9524" marT="9524" marB="0" anchor="ctr">
                    <a:solidFill>
                      <a:srgbClr val="F9F5E5"/>
                    </a:solidFill>
                  </a:tcPr>
                </a:tc>
                <a:extLst>
                  <a:ext uri="{0D108BD9-81ED-4DB2-BD59-A6C34878D82A}">
                    <a16:rowId xmlns:a16="http://schemas.microsoft.com/office/drawing/2014/main" val="882956893"/>
                  </a:ext>
                </a:extLst>
              </a:tr>
              <a:tr h="469164">
                <a:tc>
                  <a:txBody>
                    <a:bodyPr/>
                    <a:lstStyle/>
                    <a:p>
                      <a:pPr algn="ctr" fontAlgn="b"/>
                      <a:r>
                        <a:rPr lang="nb-NO" sz="1600" b="0" u="none" strike="noStrike">
                          <a:solidFill>
                            <a:srgbClr val="000000"/>
                          </a:solidFill>
                          <a:effectLst/>
                        </a:rPr>
                        <a:t>2020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41 461 000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12 424 000</a:t>
                      </a:r>
                    </a:p>
                  </a:txBody>
                  <a:tcPr marL="9525" marR="9525" marT="9525" marB="0" anchor="ctr">
                    <a:solidFill>
                      <a:srgbClr val="F9F5E5"/>
                    </a:solidFill>
                  </a:tcPr>
                </a:tc>
                <a:extLst>
                  <a:ext uri="{0D108BD9-81ED-4DB2-BD59-A6C34878D82A}">
                    <a16:rowId xmlns:a16="http://schemas.microsoft.com/office/drawing/2014/main" val="1655313216"/>
                  </a:ext>
                </a:extLst>
              </a:tr>
              <a:tr h="504479">
                <a:tc>
                  <a:txBody>
                    <a:bodyPr/>
                    <a:lstStyle/>
                    <a:p>
                      <a:pPr algn="ctr" fontAlgn="b"/>
                      <a:r>
                        <a:rPr lang="nb-NO" sz="1600" b="0" u="none" strike="noStrike">
                          <a:solidFill>
                            <a:srgbClr val="000000"/>
                          </a:solidFill>
                          <a:effectLst/>
                        </a:rPr>
                        <a:t>2021</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45 784 000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13 901 000</a:t>
                      </a:r>
                    </a:p>
                  </a:txBody>
                  <a:tcPr marL="9525" marR="9525" marT="9525" marB="0" anchor="ctr">
                    <a:solidFill>
                      <a:srgbClr val="F9F5E5"/>
                    </a:solidFill>
                  </a:tcPr>
                </a:tc>
                <a:extLst>
                  <a:ext uri="{0D108BD9-81ED-4DB2-BD59-A6C34878D82A}">
                    <a16:rowId xmlns:a16="http://schemas.microsoft.com/office/drawing/2014/main" val="362698537"/>
                  </a:ext>
                </a:extLst>
              </a:tr>
              <a:tr h="504479">
                <a:tc>
                  <a:txBody>
                    <a:bodyPr/>
                    <a:lstStyle/>
                    <a:p>
                      <a:pPr algn="ctr" fontAlgn="b"/>
                      <a:r>
                        <a:rPr lang="nb-NO" sz="1600" b="0" u="none" strike="noStrike">
                          <a:solidFill>
                            <a:srgbClr val="000000"/>
                          </a:solidFill>
                          <a:effectLst/>
                        </a:rPr>
                        <a:t>2022</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57 805 000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19 122 000</a:t>
                      </a:r>
                    </a:p>
                  </a:txBody>
                  <a:tcPr marL="9525" marR="9525" marT="9525" marB="0" anchor="ctr">
                    <a:solidFill>
                      <a:srgbClr val="F9F5E5"/>
                    </a:solidFill>
                  </a:tcPr>
                </a:tc>
                <a:extLst>
                  <a:ext uri="{0D108BD9-81ED-4DB2-BD59-A6C34878D82A}">
                    <a16:rowId xmlns:a16="http://schemas.microsoft.com/office/drawing/2014/main" val="61101602"/>
                  </a:ext>
                </a:extLst>
              </a:tr>
              <a:tr h="504479">
                <a:tc>
                  <a:txBody>
                    <a:bodyPr/>
                    <a:lstStyle/>
                    <a:p>
                      <a:pPr algn="ctr" fontAlgn="b"/>
                      <a:r>
                        <a:rPr lang="nb-NO" sz="1600" b="0" u="none" strike="noStrike">
                          <a:solidFill>
                            <a:srgbClr val="000000"/>
                          </a:solidFill>
                          <a:effectLst/>
                        </a:rPr>
                        <a:t>2023</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63 071 000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24 288 000</a:t>
                      </a:r>
                    </a:p>
                  </a:txBody>
                  <a:tcPr marL="9525" marR="9525" marT="9525" marB="0" anchor="ctr">
                    <a:solidFill>
                      <a:srgbClr val="F9F5E5"/>
                    </a:solidFill>
                  </a:tcPr>
                </a:tc>
                <a:extLst>
                  <a:ext uri="{0D108BD9-81ED-4DB2-BD59-A6C34878D82A}">
                    <a16:rowId xmlns:a16="http://schemas.microsoft.com/office/drawing/2014/main" val="3296940573"/>
                  </a:ext>
                </a:extLst>
              </a:tr>
              <a:tr h="504479">
                <a:tc>
                  <a:txBody>
                    <a:bodyPr/>
                    <a:lstStyle/>
                    <a:p>
                      <a:pPr lvl="0" algn="ctr">
                        <a:buNone/>
                      </a:pPr>
                      <a:r>
                        <a:rPr lang="nb-NO" sz="1600" b="0" u="none" strike="noStrike">
                          <a:solidFill>
                            <a:srgbClr val="000000"/>
                          </a:solidFill>
                          <a:effectLst/>
                        </a:rPr>
                        <a:t> 2024 </a:t>
                      </a:r>
                    </a:p>
                  </a:txBody>
                  <a:tcPr marL="9524" marR="9524" marT="9524" marB="0" anchor="ctr"/>
                </a:tc>
                <a:tc>
                  <a:txBody>
                    <a:bodyPr/>
                    <a:lstStyle/>
                    <a:p>
                      <a:pPr lvl="0" algn="ctr">
                        <a:buNone/>
                      </a:pPr>
                      <a:r>
                        <a:rPr lang="nb-NO" sz="1600" b="0" u="none" strike="noStrike">
                          <a:solidFill>
                            <a:srgbClr val="000000"/>
                          </a:solidFill>
                          <a:effectLst/>
                        </a:rPr>
                        <a:t>  65 079 000 </a:t>
                      </a:r>
                      <a:r>
                        <a:rPr lang="nb-NO" sz="1050" b="0" u="none" strike="noStrike">
                          <a:solidFill>
                            <a:srgbClr val="000000"/>
                          </a:solidFill>
                          <a:effectLst/>
                        </a:rPr>
                        <a:t>(+ 3,18%) *</a:t>
                      </a:r>
                      <a:endParaRPr lang="nb-NO" sz="1200" b="0" u="none" strike="noStrike">
                        <a:solidFill>
                          <a:srgbClr val="000000"/>
                        </a:solidFill>
                        <a:effectLst/>
                      </a:endParaRPr>
                    </a:p>
                  </a:txBody>
                  <a:tcPr marL="9524" marR="9524" marT="9524" marB="0" anchor="ctr">
                    <a:solidFill>
                      <a:srgbClr val="F9F5E5"/>
                    </a:solidFill>
                  </a:tcPr>
                </a:tc>
                <a:tc>
                  <a:txBody>
                    <a:bodyPr/>
                    <a:lstStyle/>
                    <a:p>
                      <a:pPr lvl="0" algn="ctr">
                        <a:buNone/>
                      </a:pPr>
                      <a:r>
                        <a:rPr lang="nb-NO" sz="1600" b="0" u="none" strike="noStrike">
                          <a:solidFill>
                            <a:srgbClr val="000000"/>
                          </a:solidFill>
                          <a:effectLst/>
                        </a:rPr>
                        <a:t>25 850 000 </a:t>
                      </a:r>
                      <a:r>
                        <a:rPr lang="nb-NO" sz="1050" b="0" u="none" strike="noStrike">
                          <a:solidFill>
                            <a:srgbClr val="000000"/>
                          </a:solidFill>
                          <a:effectLst/>
                        </a:rPr>
                        <a:t>(+ 6,43%) *</a:t>
                      </a:r>
                      <a:endParaRPr lang="nb-NO" sz="1200" b="0" u="none" strike="noStrike">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342847080"/>
                  </a:ext>
                </a:extLst>
              </a:tr>
              <a:tr h="504479">
                <a:tc>
                  <a:txBody>
                    <a:bodyPr/>
                    <a:lstStyle/>
                    <a:p>
                      <a:pPr lvl="0" algn="ctr">
                        <a:buNone/>
                      </a:pPr>
                      <a:r>
                        <a:rPr lang="nb-NO" sz="1600" b="0" u="none" strike="noStrike">
                          <a:solidFill>
                            <a:srgbClr val="000000"/>
                          </a:solidFill>
                          <a:effectLst/>
                        </a:rPr>
                        <a:t>Jan 2025</a:t>
                      </a:r>
                    </a:p>
                  </a:txBody>
                  <a:tcPr marL="9524" marR="9524" marT="9524" marB="0" anchor="ctr"/>
                </a:tc>
                <a:tc>
                  <a:txBody>
                    <a:bodyPr/>
                    <a:lstStyle/>
                    <a:p>
                      <a:pPr lvl="0" algn="ctr">
                        <a:buNone/>
                      </a:pPr>
                      <a:r>
                        <a:rPr lang="nb-NO" sz="1600" b="0" u="none" strike="noStrike">
                          <a:solidFill>
                            <a:srgbClr val="000000"/>
                          </a:solidFill>
                          <a:effectLst/>
                        </a:rPr>
                        <a:t>5 826 000 </a:t>
                      </a:r>
                      <a:r>
                        <a:rPr lang="nb-NO" sz="1050" b="0" u="none" strike="noStrike">
                          <a:solidFill>
                            <a:srgbClr val="000000"/>
                          </a:solidFill>
                          <a:effectLst/>
                        </a:rPr>
                        <a:t>(+ 0,68%) **</a:t>
                      </a:r>
                      <a:endParaRPr lang="nb-NO" sz="1600" b="0" u="none" strike="noStrike">
                        <a:solidFill>
                          <a:srgbClr val="000000"/>
                        </a:solidFill>
                        <a:effectLst/>
                      </a:endParaRPr>
                    </a:p>
                  </a:txBody>
                  <a:tcPr marL="9524" marR="9524" marT="9524" marB="0" anchor="ctr">
                    <a:solidFill>
                      <a:srgbClr val="F9F5E5"/>
                    </a:solidFill>
                  </a:tcPr>
                </a:tc>
                <a:tc>
                  <a:txBody>
                    <a:bodyPr/>
                    <a:lstStyle/>
                    <a:p>
                      <a:pPr lvl="0" algn="ctr">
                        <a:buNone/>
                      </a:pPr>
                      <a:r>
                        <a:rPr lang="nb-NO" sz="1600" b="0" u="none" strike="noStrike">
                          <a:solidFill>
                            <a:srgbClr val="000000"/>
                          </a:solidFill>
                          <a:effectLst/>
                        </a:rPr>
                        <a:t>2 159 000 </a:t>
                      </a:r>
                      <a:r>
                        <a:rPr lang="nb-NO" sz="1050" b="0" u="none" strike="noStrike">
                          <a:solidFill>
                            <a:srgbClr val="000000"/>
                          </a:solidFill>
                          <a:effectLst/>
                        </a:rPr>
                        <a:t>(+ 0,86%) **</a:t>
                      </a:r>
                      <a:endParaRPr lang="nb-NO" sz="1600" b="0" u="none" strike="noStrike">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861385319"/>
                  </a:ext>
                </a:extLst>
              </a:tr>
            </a:tbl>
          </a:graphicData>
        </a:graphic>
      </p:graphicFrame>
      <p:sp>
        <p:nvSpPr>
          <p:cNvPr id="6" name="TekstSylinder 1">
            <a:extLst>
              <a:ext uri="{FF2B5EF4-FFF2-40B4-BE49-F238E27FC236}">
                <a16:creationId xmlns:a16="http://schemas.microsoft.com/office/drawing/2014/main" id="{1EE7C303-FCC4-CF6D-34FD-A05BEAAD646F}"/>
              </a:ext>
            </a:extLst>
          </p:cNvPr>
          <p:cNvSpPr txBox="1"/>
          <p:nvPr/>
        </p:nvSpPr>
        <p:spPr>
          <a:xfrm>
            <a:off x="8410669" y="6330816"/>
            <a:ext cx="37813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økning sammenlignet med 2023. </a:t>
            </a:r>
            <a:endParaRPr lang="nb-NO" sz="1200"/>
          </a:p>
        </p:txBody>
      </p:sp>
      <p:sp>
        <p:nvSpPr>
          <p:cNvPr id="2" name="TekstSylinder 1">
            <a:extLst>
              <a:ext uri="{FF2B5EF4-FFF2-40B4-BE49-F238E27FC236}">
                <a16:creationId xmlns:a16="http://schemas.microsoft.com/office/drawing/2014/main" id="{F83ABAC8-D759-16FB-89EC-CDD1D56EA1C1}"/>
              </a:ext>
            </a:extLst>
          </p:cNvPr>
          <p:cNvSpPr txBox="1"/>
          <p:nvPr/>
        </p:nvSpPr>
        <p:spPr>
          <a:xfrm>
            <a:off x="7913914" y="6581001"/>
            <a:ext cx="42780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økning sammenlignet med januar 2024. </a:t>
            </a:r>
            <a:endParaRPr lang="nb-NO" sz="1200"/>
          </a:p>
        </p:txBody>
      </p:sp>
    </p:spTree>
    <p:extLst>
      <p:ext uri="{BB962C8B-B14F-4D97-AF65-F5344CB8AC3E}">
        <p14:creationId xmlns:p14="http://schemas.microsoft.com/office/powerpoint/2010/main" val="427866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CE1A3A-837B-F1C6-1F72-DE9B7E248988}"/>
              </a:ext>
            </a:extLst>
          </p:cNvPr>
          <p:cNvSpPr>
            <a:spLocks noGrp="1"/>
          </p:cNvSpPr>
          <p:nvPr>
            <p:ph type="title"/>
          </p:nvPr>
        </p:nvSpPr>
        <p:spPr>
          <a:xfrm>
            <a:off x="554431" y="1317388"/>
            <a:ext cx="11083138" cy="33395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Område for byvekstavtalen</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kumimoji="0" lang="nb-NO" sz="20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latin typeface="Arial"/>
                <a:cs typeface="Arial"/>
              </a:rPr>
              <a:t>på buss 2019 – </a:t>
            </a:r>
            <a:r>
              <a:rPr lang="nb-NO">
                <a:latin typeface="Arial"/>
                <a:cs typeface="Arial"/>
              </a:rPr>
              <a:t>januar 2025</a:t>
            </a:r>
            <a:endParaRPr lang="nb-NO" sz="2000">
              <a:latin typeface="Arial"/>
              <a:cs typeface="Arial"/>
            </a:endParaRPr>
          </a:p>
        </p:txBody>
      </p:sp>
      <p:graphicFrame>
        <p:nvGraphicFramePr>
          <p:cNvPr id="4" name="Tabell 3">
            <a:extLst>
              <a:ext uri="{FF2B5EF4-FFF2-40B4-BE49-F238E27FC236}">
                <a16:creationId xmlns:a16="http://schemas.microsoft.com/office/drawing/2014/main" id="{49934BFD-0D3D-E1C9-D8F0-7C012ED02759}"/>
              </a:ext>
            </a:extLst>
          </p:cNvPr>
          <p:cNvGraphicFramePr>
            <a:graphicFrameLocks noGrp="1"/>
          </p:cNvGraphicFramePr>
          <p:nvPr/>
        </p:nvGraphicFramePr>
        <p:xfrm>
          <a:off x="3298645" y="2014100"/>
          <a:ext cx="5594710" cy="3953774"/>
        </p:xfrm>
        <a:graphic>
          <a:graphicData uri="http://schemas.openxmlformats.org/drawingml/2006/table">
            <a:tbl>
              <a:tblPr firstRow="1">
                <a:tableStyleId>{9D7B26C5-4107-4FEC-AEDC-1716B250A1EF}</a:tableStyleId>
              </a:tblPr>
              <a:tblGrid>
                <a:gridCol w="2168964">
                  <a:extLst>
                    <a:ext uri="{9D8B030D-6E8A-4147-A177-3AD203B41FA5}">
                      <a16:colId xmlns:a16="http://schemas.microsoft.com/office/drawing/2014/main" val="1138817649"/>
                    </a:ext>
                  </a:extLst>
                </a:gridCol>
                <a:gridCol w="3425746">
                  <a:extLst>
                    <a:ext uri="{9D8B030D-6E8A-4147-A177-3AD203B41FA5}">
                      <a16:colId xmlns:a16="http://schemas.microsoft.com/office/drawing/2014/main" val="3018458377"/>
                    </a:ext>
                  </a:extLst>
                </a:gridCol>
              </a:tblGrid>
              <a:tr h="494222">
                <a:tc>
                  <a:txBody>
                    <a:bodyPr/>
                    <a:lstStyle/>
                    <a:p>
                      <a:pPr marL="0" algn="ctr" defTabSz="914400" rtl="0" eaLnBrk="1" fontAlgn="b" latinLnBrk="0" hangingPunct="1"/>
                      <a:r>
                        <a:rPr lang="nb-NO" sz="1600" b="1" u="none" strike="noStrike" kern="1200">
                          <a:solidFill>
                            <a:srgbClr val="000000"/>
                          </a:solidFill>
                          <a:effectLst/>
                          <a:latin typeface="+mn-lt"/>
                        </a:rPr>
                        <a:t>År</a:t>
                      </a:r>
                      <a:endParaRPr lang="nb-NO" sz="1600" b="1"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latin typeface="+mn-l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03296528"/>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52 865 000</a:t>
                      </a:r>
                    </a:p>
                  </a:txBody>
                  <a:tcPr marL="6350" marR="6350" marT="6350" marB="0" anchor="ctr">
                    <a:solidFill>
                      <a:srgbClr val="F9F5E5"/>
                    </a:solidFill>
                  </a:tcPr>
                </a:tc>
                <a:extLst>
                  <a:ext uri="{0D108BD9-81ED-4DB2-BD59-A6C34878D82A}">
                    <a16:rowId xmlns:a16="http://schemas.microsoft.com/office/drawing/2014/main" val="3999802258"/>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34 966 000</a:t>
                      </a:r>
                    </a:p>
                  </a:txBody>
                  <a:tcPr marL="6350" marR="6350" marT="6350" marB="0" anchor="ctr">
                    <a:solidFill>
                      <a:srgbClr val="F9F5E5"/>
                    </a:solidFill>
                  </a:tcPr>
                </a:tc>
                <a:extLst>
                  <a:ext uri="{0D108BD9-81ED-4DB2-BD59-A6C34878D82A}">
                    <a16:rowId xmlns:a16="http://schemas.microsoft.com/office/drawing/2014/main" val="1613284827"/>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39 885 000</a:t>
                      </a:r>
                    </a:p>
                  </a:txBody>
                  <a:tcPr marL="6350" marR="6350" marT="6350" marB="0" anchor="ctr">
                    <a:solidFill>
                      <a:srgbClr val="F9F5E5"/>
                    </a:solidFill>
                  </a:tcPr>
                </a:tc>
                <a:extLst>
                  <a:ext uri="{0D108BD9-81ED-4DB2-BD59-A6C34878D82A}">
                    <a16:rowId xmlns:a16="http://schemas.microsoft.com/office/drawing/2014/main" val="368260690"/>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51 405 000</a:t>
                      </a:r>
                    </a:p>
                  </a:txBody>
                  <a:tcPr marL="6350" marR="6350" marT="6350" marB="0" anchor="ctr">
                    <a:solidFill>
                      <a:srgbClr val="F9F5E5"/>
                    </a:solidFill>
                  </a:tcPr>
                </a:tc>
                <a:extLst>
                  <a:ext uri="{0D108BD9-81ED-4DB2-BD59-A6C34878D82A}">
                    <a16:rowId xmlns:a16="http://schemas.microsoft.com/office/drawing/2014/main" val="1321015237"/>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57 014 000</a:t>
                      </a:r>
                    </a:p>
                  </a:txBody>
                  <a:tcPr marL="6350" marR="6350" marT="6350" marB="0" anchor="ctr">
                    <a:solidFill>
                      <a:srgbClr val="F9F5E5"/>
                    </a:solidFill>
                  </a:tcPr>
                </a:tc>
                <a:extLst>
                  <a:ext uri="{0D108BD9-81ED-4DB2-BD59-A6C34878D82A}">
                    <a16:rowId xmlns:a16="http://schemas.microsoft.com/office/drawing/2014/main" val="3045939431"/>
                  </a:ext>
                </a:extLst>
              </a:tr>
              <a:tr h="494221">
                <a:tc>
                  <a:txBody>
                    <a:bodyPr/>
                    <a:lstStyle/>
                    <a:p>
                      <a:pPr marL="0" lvl="0" algn="ctr" defTabSz="914400">
                        <a:buNone/>
                      </a:pPr>
                      <a:r>
                        <a:rPr lang="nb-NO" sz="1600" b="0" u="none" strike="noStrike" kern="1200">
                          <a:solidFill>
                            <a:srgbClr val="000000"/>
                          </a:solidFill>
                          <a:effectLst/>
                          <a:latin typeface="+mn-lt"/>
                        </a:rPr>
                        <a:t>2024</a:t>
                      </a:r>
                    </a:p>
                  </a:txBody>
                  <a:tcPr marL="9524" marR="9524" marT="9524" marB="0" anchor="ctr"/>
                </a:tc>
                <a:tc>
                  <a:txBody>
                    <a:bodyPr/>
                    <a:lstStyle/>
                    <a:p>
                      <a:pPr lvl="0" algn="ctr">
                        <a:buNone/>
                      </a:pPr>
                      <a:r>
                        <a:rPr lang="nb-NO" sz="1600" b="0" i="0" u="none" strike="noStrike" noProof="0">
                          <a:solidFill>
                            <a:srgbClr val="000000"/>
                          </a:solidFill>
                          <a:effectLst/>
                          <a:latin typeface="Arial"/>
                        </a:rPr>
                        <a:t>58 735 000 </a:t>
                      </a:r>
                      <a:r>
                        <a:rPr lang="nb-NO" sz="1050" b="0" i="0" u="none" strike="noStrike" noProof="0">
                          <a:solidFill>
                            <a:srgbClr val="000000"/>
                          </a:solidFill>
                          <a:effectLst/>
                          <a:latin typeface="Arial"/>
                        </a:rPr>
                        <a:t>(+3,02 %) *</a:t>
                      </a:r>
                      <a:endParaRPr lang="nn-NO" sz="1200" b="0" i="0" u="none" strike="noStrike">
                        <a:solidFill>
                          <a:srgbClr val="000000"/>
                        </a:solidFill>
                        <a:effectLst/>
                        <a:latin typeface="+mn-lt"/>
                      </a:endParaRPr>
                    </a:p>
                  </a:txBody>
                  <a:tcPr marL="6350" marR="6350" marT="6350" marB="0" anchor="ctr">
                    <a:solidFill>
                      <a:srgbClr val="F9F5E5"/>
                    </a:solidFill>
                  </a:tcPr>
                </a:tc>
                <a:extLst>
                  <a:ext uri="{0D108BD9-81ED-4DB2-BD59-A6C34878D82A}">
                    <a16:rowId xmlns:a16="http://schemas.microsoft.com/office/drawing/2014/main" val="2761831017"/>
                  </a:ext>
                </a:extLst>
              </a:tr>
              <a:tr h="494221">
                <a:tc>
                  <a:txBody>
                    <a:bodyPr/>
                    <a:lstStyle/>
                    <a:p>
                      <a:pPr marL="0" lvl="0" algn="ctr" defTabSz="914400">
                        <a:buNone/>
                      </a:pPr>
                      <a:r>
                        <a:rPr lang="nb-NO" sz="1600" b="0" u="none" strike="noStrike" kern="1200">
                          <a:solidFill>
                            <a:srgbClr val="000000"/>
                          </a:solidFill>
                          <a:effectLst/>
                          <a:latin typeface="+mn-lt"/>
                        </a:rPr>
                        <a:t>Jan 2025</a:t>
                      </a:r>
                    </a:p>
                  </a:txBody>
                  <a:tcPr marL="9524" marR="9524" marT="9524"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i="0" u="none" strike="noStrike" noProof="0">
                          <a:solidFill>
                            <a:srgbClr val="000000"/>
                          </a:solidFill>
                          <a:effectLst/>
                          <a:latin typeface="+mn-lt"/>
                        </a:rPr>
                        <a:t>5 418 000 </a:t>
                      </a:r>
                      <a:r>
                        <a:rPr lang="nb-NO" sz="1050" b="0" i="0" u="none" strike="noStrike" noProof="0">
                          <a:solidFill>
                            <a:srgbClr val="000000"/>
                          </a:solidFill>
                          <a:effectLst/>
                          <a:latin typeface="+mn-lt"/>
                        </a:rPr>
                        <a:t>(+5,26 %) **</a:t>
                      </a:r>
                      <a:endParaRPr lang="nn-NO" sz="1200" b="0" i="0" u="none" strike="noStrike">
                        <a:solidFill>
                          <a:srgbClr val="000000"/>
                        </a:solidFill>
                        <a:effectLst/>
                        <a:latin typeface="+mn-lt"/>
                      </a:endParaRPr>
                    </a:p>
                  </a:txBody>
                  <a:tcPr marL="6350" marR="6350" marT="6350" marB="0" anchor="ctr">
                    <a:solidFill>
                      <a:srgbClr val="F9F5E5"/>
                    </a:solidFill>
                  </a:tcPr>
                </a:tc>
                <a:extLst>
                  <a:ext uri="{0D108BD9-81ED-4DB2-BD59-A6C34878D82A}">
                    <a16:rowId xmlns:a16="http://schemas.microsoft.com/office/drawing/2014/main" val="1486026193"/>
                  </a:ext>
                </a:extLst>
              </a:tr>
            </a:tbl>
          </a:graphicData>
        </a:graphic>
      </p:graphicFrame>
      <p:sp>
        <p:nvSpPr>
          <p:cNvPr id="2" name="TekstSylinder 1">
            <a:extLst>
              <a:ext uri="{FF2B5EF4-FFF2-40B4-BE49-F238E27FC236}">
                <a16:creationId xmlns:a16="http://schemas.microsoft.com/office/drawing/2014/main" id="{B1A76939-52E1-4473-A97A-9C445954003F}"/>
              </a:ext>
            </a:extLst>
          </p:cNvPr>
          <p:cNvSpPr txBox="1"/>
          <p:nvPr/>
        </p:nvSpPr>
        <p:spPr>
          <a:xfrm>
            <a:off x="8563069" y="6287252"/>
            <a:ext cx="37813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økning sammenlignet med 2023. </a:t>
            </a:r>
            <a:endParaRPr lang="nb-NO" sz="1200"/>
          </a:p>
        </p:txBody>
      </p:sp>
      <p:sp>
        <p:nvSpPr>
          <p:cNvPr id="6" name="TekstSylinder 5">
            <a:extLst>
              <a:ext uri="{FF2B5EF4-FFF2-40B4-BE49-F238E27FC236}">
                <a16:creationId xmlns:a16="http://schemas.microsoft.com/office/drawing/2014/main" id="{065239B1-3F10-BCC9-4FFD-CBCE4B5C7176}"/>
              </a:ext>
            </a:extLst>
          </p:cNvPr>
          <p:cNvSpPr txBox="1"/>
          <p:nvPr/>
        </p:nvSpPr>
        <p:spPr>
          <a:xfrm>
            <a:off x="8066314" y="6564251"/>
            <a:ext cx="42780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økning sammenlignet med januar 2024. </a:t>
            </a:r>
            <a:endParaRPr lang="nb-NO" sz="1200"/>
          </a:p>
        </p:txBody>
      </p:sp>
    </p:spTree>
    <p:extLst>
      <p:ext uri="{BB962C8B-B14F-4D97-AF65-F5344CB8AC3E}">
        <p14:creationId xmlns:p14="http://schemas.microsoft.com/office/powerpoint/2010/main" val="347209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xfrm>
            <a:off x="554430" y="1386137"/>
            <a:ext cx="11083138" cy="33395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Hordaland </a:t>
            </a:r>
            <a:r>
              <a:rPr lang="nb-NO" sz="3200" b="1" err="1">
                <a:latin typeface="Arial"/>
                <a:cs typeface="Arial"/>
              </a:rPr>
              <a:t>utanom</a:t>
            </a:r>
            <a:r>
              <a:rPr lang="nb-NO" sz="3200" b="1">
                <a:latin typeface="Arial"/>
                <a:cs typeface="Arial"/>
              </a:rPr>
              <a:t> Bergen</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kumimoji="0" lang="nb-NO" sz="32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latin typeface="Arial"/>
                <a:cs typeface="Arial"/>
              </a:rPr>
              <a:t>på buss 2019 – </a:t>
            </a:r>
            <a:r>
              <a:rPr lang="nb-NO">
                <a:latin typeface="Arial"/>
                <a:cs typeface="Arial"/>
              </a:rPr>
              <a:t>januar 2025</a:t>
            </a:r>
            <a:endParaRPr lang="nb-NO" sz="2000">
              <a:latin typeface="Arial"/>
              <a:cs typeface="Arial"/>
            </a:endParaRPr>
          </a:p>
        </p:txBody>
      </p:sp>
      <p:sp>
        <p:nvSpPr>
          <p:cNvPr id="2" name="TekstSylinder 1">
            <a:extLst>
              <a:ext uri="{FF2B5EF4-FFF2-40B4-BE49-F238E27FC236}">
                <a16:creationId xmlns:a16="http://schemas.microsoft.com/office/drawing/2014/main" id="{74DD7509-24CC-D5EA-FF41-0E14A337891E}"/>
              </a:ext>
            </a:extLst>
          </p:cNvPr>
          <p:cNvSpPr txBox="1"/>
          <p:nvPr/>
        </p:nvSpPr>
        <p:spPr>
          <a:xfrm>
            <a:off x="5695076" y="6009796"/>
            <a:ext cx="649692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latin typeface="Arial"/>
                <a:cs typeface="Arial"/>
              </a:rPr>
              <a:t>* Dårlig dekning automatisk passasjertelling (APC) i 2019 i distrikt Hordaland – modellert/overestimert.</a:t>
            </a:r>
            <a:endParaRPr lang="nb-NO" sz="1100"/>
          </a:p>
        </p:txBody>
      </p:sp>
      <p:graphicFrame>
        <p:nvGraphicFramePr>
          <p:cNvPr id="6" name="Tabell 5">
            <a:extLst>
              <a:ext uri="{FF2B5EF4-FFF2-40B4-BE49-F238E27FC236}">
                <a16:creationId xmlns:a16="http://schemas.microsoft.com/office/drawing/2014/main" id="{B950615B-7F88-9279-65E6-4B89BAE4DE70}"/>
              </a:ext>
            </a:extLst>
          </p:cNvPr>
          <p:cNvGraphicFramePr>
            <a:graphicFrameLocks noGrp="1"/>
          </p:cNvGraphicFramePr>
          <p:nvPr/>
        </p:nvGraphicFramePr>
        <p:xfrm>
          <a:off x="3394492" y="2107459"/>
          <a:ext cx="5403013" cy="3728606"/>
        </p:xfrm>
        <a:graphic>
          <a:graphicData uri="http://schemas.openxmlformats.org/drawingml/2006/table">
            <a:tbl>
              <a:tblPr firstRow="1">
                <a:tableStyleId>{9D7B26C5-4107-4FEC-AEDC-1716B250A1EF}</a:tableStyleId>
              </a:tblPr>
              <a:tblGrid>
                <a:gridCol w="2004132">
                  <a:extLst>
                    <a:ext uri="{9D8B030D-6E8A-4147-A177-3AD203B41FA5}">
                      <a16:colId xmlns:a16="http://schemas.microsoft.com/office/drawing/2014/main" val="1990457668"/>
                    </a:ext>
                  </a:extLst>
                </a:gridCol>
                <a:gridCol w="3398881">
                  <a:extLst>
                    <a:ext uri="{9D8B030D-6E8A-4147-A177-3AD203B41FA5}">
                      <a16:colId xmlns:a16="http://schemas.microsoft.com/office/drawing/2014/main" val="3002067113"/>
                    </a:ext>
                  </a:extLst>
                </a:gridCol>
              </a:tblGrid>
              <a:tr h="466076">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084113301"/>
                  </a:ext>
                </a:extLst>
              </a:tr>
              <a:tr h="466076">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8 065 000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1072654"/>
                  </a:ext>
                </a:extLst>
              </a:tr>
              <a:tr h="466076">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5 961 000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276876320"/>
                  </a:ext>
                </a:extLst>
              </a:tr>
              <a:tr h="466076">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5 340 000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31157485"/>
                  </a:ext>
                </a:extLst>
              </a:tr>
              <a:tr h="466076">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6 014 000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94703830"/>
                  </a:ext>
                </a:extLst>
              </a:tr>
              <a:tr h="466076">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5 591 000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748647475"/>
                  </a:ext>
                </a:extLst>
              </a:tr>
              <a:tr h="466075">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0" u="none" strike="noStrike" kern="1200">
                          <a:solidFill>
                            <a:srgbClr val="000000"/>
                          </a:solidFill>
                          <a:effectLst/>
                        </a:rPr>
                        <a:t>    5 925 000 </a:t>
                      </a:r>
                      <a:r>
                        <a:rPr lang="nb-NO" sz="1050" b="0" i="0" u="none" strike="noStrike" kern="1200" noProof="0">
                          <a:solidFill>
                            <a:srgbClr val="000000"/>
                          </a:solidFill>
                          <a:effectLst/>
                          <a:latin typeface="Arial"/>
                        </a:rPr>
                        <a:t>(+ 5,97 %) **</a:t>
                      </a:r>
                      <a:endParaRPr lang="nb-NO" sz="16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3406976488"/>
                  </a:ext>
                </a:extLst>
              </a:tr>
              <a:tr h="466075">
                <a:tc>
                  <a:txBody>
                    <a:bodyPr/>
                    <a:lstStyle/>
                    <a:p>
                      <a:pPr marL="0" lvl="0" algn="ctr" defTabSz="914400">
                        <a:buNone/>
                      </a:pPr>
                      <a:r>
                        <a:rPr lang="nb-NO" sz="1600" b="0" u="none" strike="noStrike" kern="1200">
                          <a:solidFill>
                            <a:srgbClr val="000000"/>
                          </a:solidFill>
                          <a:effectLst/>
                        </a:rPr>
                        <a:t>Jan 2025</a:t>
                      </a:r>
                    </a:p>
                  </a:txBody>
                  <a:tcPr marL="9524" marR="9524" marT="9524" marB="0" anchor="ctr"/>
                </a:tc>
                <a:tc>
                  <a:txBody>
                    <a:bodyPr/>
                    <a:lstStyle/>
                    <a:p>
                      <a:pPr marL="0" lvl="0" algn="ctr">
                        <a:buNone/>
                      </a:pPr>
                      <a:r>
                        <a:rPr lang="nb-NO" sz="1600" b="0" u="none" strike="noStrike" kern="1200">
                          <a:solidFill>
                            <a:srgbClr val="000000"/>
                          </a:solidFill>
                          <a:effectLst/>
                        </a:rPr>
                        <a:t>557 000 </a:t>
                      </a:r>
                      <a:r>
                        <a:rPr lang="nb-NO" sz="1050" b="0" u="none" strike="noStrike" kern="1200">
                          <a:solidFill>
                            <a:srgbClr val="000000"/>
                          </a:solidFill>
                          <a:effectLst/>
                        </a:rPr>
                        <a:t>(- 3,18 %) ***</a:t>
                      </a:r>
                      <a:endParaRPr lang="nb-NO" sz="16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4206662105"/>
                  </a:ext>
                </a:extLst>
              </a:tr>
            </a:tbl>
          </a:graphicData>
        </a:graphic>
      </p:graphicFrame>
      <p:sp>
        <p:nvSpPr>
          <p:cNvPr id="3" name="TekstSylinder 1">
            <a:extLst>
              <a:ext uri="{FF2B5EF4-FFF2-40B4-BE49-F238E27FC236}">
                <a16:creationId xmlns:a16="http://schemas.microsoft.com/office/drawing/2014/main" id="{3E84C42E-93E1-07BB-D714-E9EAA17FB3A5}"/>
              </a:ext>
            </a:extLst>
          </p:cNvPr>
          <p:cNvSpPr txBox="1"/>
          <p:nvPr/>
        </p:nvSpPr>
        <p:spPr>
          <a:xfrm>
            <a:off x="8436428" y="6304064"/>
            <a:ext cx="38426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endring sammenlignet med 2023. </a:t>
            </a:r>
            <a:endParaRPr lang="nb-NO" sz="1200"/>
          </a:p>
        </p:txBody>
      </p:sp>
      <p:sp>
        <p:nvSpPr>
          <p:cNvPr id="5" name="TekstSylinder 4">
            <a:extLst>
              <a:ext uri="{FF2B5EF4-FFF2-40B4-BE49-F238E27FC236}">
                <a16:creationId xmlns:a16="http://schemas.microsoft.com/office/drawing/2014/main" id="{6E410C29-729C-CA21-05DD-3272C622D703}"/>
              </a:ext>
            </a:extLst>
          </p:cNvPr>
          <p:cNvSpPr txBox="1"/>
          <p:nvPr/>
        </p:nvSpPr>
        <p:spPr>
          <a:xfrm>
            <a:off x="8001000" y="6581001"/>
            <a:ext cx="42780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økning sammenlignet med januar 2024. </a:t>
            </a:r>
            <a:endParaRPr lang="nb-NO" sz="1200"/>
          </a:p>
        </p:txBody>
      </p:sp>
    </p:spTree>
    <p:extLst>
      <p:ext uri="{BB962C8B-B14F-4D97-AF65-F5344CB8AC3E}">
        <p14:creationId xmlns:p14="http://schemas.microsoft.com/office/powerpoint/2010/main" val="2671239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xfrm>
            <a:off x="554431" y="1512867"/>
            <a:ext cx="11083138" cy="33395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Sogn og Fjordane</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lang="nb-NO" sz="1400" b="1">
                <a:latin typeface="Arial"/>
                <a:cs typeface="Arial"/>
              </a:rPr>
              <a:t> </a:t>
            </a:r>
            <a:r>
              <a:rPr lang="nb-NO" sz="2000">
                <a:latin typeface="Arial"/>
                <a:cs typeface="Arial"/>
              </a:rPr>
              <a:t>på buss 2019 – </a:t>
            </a:r>
            <a:r>
              <a:rPr lang="nb-NO">
                <a:latin typeface="Arial"/>
                <a:cs typeface="Arial"/>
              </a:rPr>
              <a:t>november 2024</a:t>
            </a:r>
            <a:endParaRPr lang="nb-NO" sz="2000">
              <a:latin typeface="Arial"/>
              <a:cs typeface="Arial"/>
            </a:endParaRPr>
          </a:p>
        </p:txBody>
      </p:sp>
      <p:graphicFrame>
        <p:nvGraphicFramePr>
          <p:cNvPr id="2" name="Tabell 1">
            <a:extLst>
              <a:ext uri="{FF2B5EF4-FFF2-40B4-BE49-F238E27FC236}">
                <a16:creationId xmlns:a16="http://schemas.microsoft.com/office/drawing/2014/main" id="{75759BB3-CD87-5990-5932-C6A82FFDC5EB}"/>
              </a:ext>
            </a:extLst>
          </p:cNvPr>
          <p:cNvGraphicFramePr>
            <a:graphicFrameLocks noGrp="1"/>
          </p:cNvGraphicFramePr>
          <p:nvPr/>
        </p:nvGraphicFramePr>
        <p:xfrm>
          <a:off x="2930055" y="2536102"/>
          <a:ext cx="6331890" cy="3096283"/>
        </p:xfrm>
        <a:graphic>
          <a:graphicData uri="http://schemas.openxmlformats.org/drawingml/2006/table">
            <a:tbl>
              <a:tblPr firstRow="1">
                <a:tableStyleId>{9D7B26C5-4107-4FEC-AEDC-1716B250A1EF}</a:tableStyleId>
              </a:tblPr>
              <a:tblGrid>
                <a:gridCol w="2696577">
                  <a:extLst>
                    <a:ext uri="{9D8B030D-6E8A-4147-A177-3AD203B41FA5}">
                      <a16:colId xmlns:a16="http://schemas.microsoft.com/office/drawing/2014/main" val="2757658826"/>
                    </a:ext>
                  </a:extLst>
                </a:gridCol>
                <a:gridCol w="3635313">
                  <a:extLst>
                    <a:ext uri="{9D8B030D-6E8A-4147-A177-3AD203B41FA5}">
                      <a16:colId xmlns:a16="http://schemas.microsoft.com/office/drawing/2014/main" val="211171360"/>
                    </a:ext>
                  </a:extLst>
                </a:gridCol>
              </a:tblGrid>
              <a:tr h="389731">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59000467"/>
                  </a:ext>
                </a:extLst>
              </a:tr>
              <a:tr h="451092">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2 618 000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979238299"/>
                  </a:ext>
                </a:extLst>
              </a:tr>
              <a:tr h="451092">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1 797 000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26547350"/>
                  </a:ext>
                </a:extLst>
              </a:tr>
              <a:tr h="451092">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2 024 000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22820017"/>
                  </a:ext>
                </a:extLst>
              </a:tr>
              <a:tr h="451092">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2 205 000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24663603"/>
                  </a:ext>
                </a:extLst>
              </a:tr>
              <a:tr h="451092">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2 476 000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70162387"/>
                  </a:ext>
                </a:extLst>
              </a:tr>
              <a:tr h="451092">
                <a:tc>
                  <a:txBody>
                    <a:bodyPr/>
                    <a:lstStyle/>
                    <a:p>
                      <a:pPr marL="0" lvl="0" algn="ctr" defTabSz="914400">
                        <a:buNone/>
                      </a:pPr>
                      <a:r>
                        <a:rPr lang="nb-NO" sz="1600" b="0" u="none" strike="noStrike" kern="1200">
                          <a:solidFill>
                            <a:srgbClr val="000000"/>
                          </a:solidFill>
                          <a:effectLst/>
                        </a:rPr>
                        <a:t>Jan – nov 2024</a:t>
                      </a:r>
                    </a:p>
                  </a:txBody>
                  <a:tcPr marL="9524" marR="9524" marT="9524" marB="0" anchor="ctr"/>
                </a:tc>
                <a:tc>
                  <a:txBody>
                    <a:bodyPr/>
                    <a:lstStyle/>
                    <a:p>
                      <a:pPr marL="0" lvl="0" algn="ctr">
                        <a:buNone/>
                      </a:pPr>
                      <a:r>
                        <a:rPr lang="nb-NO" sz="1600" b="0" u="none" strike="noStrike" kern="1200">
                          <a:solidFill>
                            <a:srgbClr val="000000"/>
                          </a:solidFill>
                          <a:effectLst/>
                        </a:rPr>
                        <a:t>   2 352 000 </a:t>
                      </a:r>
                      <a:r>
                        <a:rPr lang="nb-NO" sz="1200" b="0" i="0" u="none" strike="noStrike" kern="1200" noProof="0">
                          <a:solidFill>
                            <a:srgbClr val="000000"/>
                          </a:solidFill>
                          <a:effectLst/>
                          <a:latin typeface="Arial"/>
                        </a:rPr>
                        <a:t>(+ 0,65%)**</a:t>
                      </a:r>
                      <a:endParaRPr lang="nb-NO" sz="12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283086542"/>
                  </a:ext>
                </a:extLst>
              </a:tr>
            </a:tbl>
          </a:graphicData>
        </a:graphic>
      </p:graphicFrame>
      <p:sp>
        <p:nvSpPr>
          <p:cNvPr id="7" name="TekstSylinder 6">
            <a:extLst>
              <a:ext uri="{FF2B5EF4-FFF2-40B4-BE49-F238E27FC236}">
                <a16:creationId xmlns:a16="http://schemas.microsoft.com/office/drawing/2014/main" id="{1A1DB015-2BCA-D60E-814B-7E57B141D4F8}"/>
              </a:ext>
            </a:extLst>
          </p:cNvPr>
          <p:cNvSpPr txBox="1"/>
          <p:nvPr/>
        </p:nvSpPr>
        <p:spPr>
          <a:xfrm>
            <a:off x="8860325" y="6044666"/>
            <a:ext cx="33316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Ny tellemetode etter overgang til Skyss app.</a:t>
            </a:r>
            <a:endParaRPr lang="nb-NO" sz="1200"/>
          </a:p>
        </p:txBody>
      </p:sp>
      <p:sp>
        <p:nvSpPr>
          <p:cNvPr id="3" name="TekstSylinder 1">
            <a:extLst>
              <a:ext uri="{FF2B5EF4-FFF2-40B4-BE49-F238E27FC236}">
                <a16:creationId xmlns:a16="http://schemas.microsoft.com/office/drawing/2014/main" id="{D43E2326-15D4-312D-273A-5B4552219E81}"/>
              </a:ext>
            </a:extLst>
          </p:cNvPr>
          <p:cNvSpPr txBox="1"/>
          <p:nvPr/>
        </p:nvSpPr>
        <p:spPr>
          <a:xfrm>
            <a:off x="8490857" y="6344297"/>
            <a:ext cx="37011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Prosent indikerer økning i tilsvarende periode sammenlignet med 2023. Nyere tall ikke klar enda. </a:t>
            </a:r>
            <a:endParaRPr lang="nb-NO" sz="1200"/>
          </a:p>
        </p:txBody>
      </p:sp>
    </p:spTree>
    <p:extLst>
      <p:ext uri="{BB962C8B-B14F-4D97-AF65-F5344CB8AC3E}">
        <p14:creationId xmlns:p14="http://schemas.microsoft.com/office/powerpoint/2010/main" val="4071607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93BD6-246A-417F-5D04-21D967350D3B}"/>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27C64354-A8D8-51AF-8202-C1C29680CD44}"/>
              </a:ext>
            </a:extLst>
          </p:cNvPr>
          <p:cNvSpPr>
            <a:spLocks noGrp="1"/>
          </p:cNvSpPr>
          <p:nvPr>
            <p:ph type="title"/>
          </p:nvPr>
        </p:nvSpPr>
        <p:spPr/>
        <p:txBody>
          <a:bodyPr/>
          <a:lstStyle/>
          <a:p>
            <a:r>
              <a:rPr lang="nn-NO"/>
              <a:t>Nytt frå Skyss</a:t>
            </a:r>
          </a:p>
        </p:txBody>
      </p:sp>
      <p:sp>
        <p:nvSpPr>
          <p:cNvPr id="5" name="Plassholder for tekst 4">
            <a:extLst>
              <a:ext uri="{FF2B5EF4-FFF2-40B4-BE49-F238E27FC236}">
                <a16:creationId xmlns:a16="http://schemas.microsoft.com/office/drawing/2014/main" id="{5A800569-80DD-A742-4EA8-A836678D15CF}"/>
              </a:ext>
            </a:extLst>
          </p:cNvPr>
          <p:cNvSpPr>
            <a:spLocks noGrp="1"/>
          </p:cNvSpPr>
          <p:nvPr>
            <p:ph type="body" sz="quarter" idx="10"/>
          </p:nvPr>
        </p:nvSpPr>
        <p:spPr/>
        <p:txBody>
          <a:bodyPr>
            <a:normAutofit/>
          </a:bodyPr>
          <a:lstStyle/>
          <a:p>
            <a:r>
              <a:rPr lang="nn-NO">
                <a:effectLst/>
                <a:ea typeface="Calibri" panose="020F0502020204030204" pitchFamily="34" charset="0"/>
              </a:rPr>
              <a:t>Status ruteomleggingar Osterøy og Askøy</a:t>
            </a:r>
            <a:endParaRPr lang="nb-NO">
              <a:effectLst/>
              <a:ea typeface="Calibri" panose="020F0502020204030204" pitchFamily="34" charset="0"/>
            </a:endParaRPr>
          </a:p>
          <a:p>
            <a:endParaRPr lang="nn-NO" sz="2400">
              <a:latin typeface="+mn-lt"/>
            </a:endParaRPr>
          </a:p>
        </p:txBody>
      </p:sp>
    </p:spTree>
    <p:extLst>
      <p:ext uri="{BB962C8B-B14F-4D97-AF65-F5344CB8AC3E}">
        <p14:creationId xmlns:p14="http://schemas.microsoft.com/office/powerpoint/2010/main" val="120625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1E22F9-40D2-34D2-E5FF-1C3E1BAC956B}"/>
              </a:ext>
            </a:extLst>
          </p:cNvPr>
          <p:cNvSpPr>
            <a:spLocks noGrp="1"/>
          </p:cNvSpPr>
          <p:nvPr>
            <p:ph type="title"/>
          </p:nvPr>
        </p:nvSpPr>
        <p:spPr>
          <a:xfrm>
            <a:off x="558000" y="152400"/>
            <a:ext cx="5771680" cy="1036320"/>
          </a:xfrm>
        </p:spPr>
        <p:txBody>
          <a:bodyPr/>
          <a:lstStyle/>
          <a:p>
            <a:r>
              <a:rPr lang="nb-NO"/>
              <a:t>Status etter </a:t>
            </a:r>
            <a:r>
              <a:rPr lang="nb-NO" err="1"/>
              <a:t>ruteendringar</a:t>
            </a:r>
            <a:r>
              <a:rPr lang="nb-NO"/>
              <a:t> på Askøy og Osterøy</a:t>
            </a:r>
            <a:endParaRPr lang="nn-NO"/>
          </a:p>
        </p:txBody>
      </p:sp>
      <p:pic>
        <p:nvPicPr>
          <p:cNvPr id="8" name="Bilde 7">
            <a:extLst>
              <a:ext uri="{FF2B5EF4-FFF2-40B4-BE49-F238E27FC236}">
                <a16:creationId xmlns:a16="http://schemas.microsoft.com/office/drawing/2014/main" id="{A4ACDED2-A21E-2036-CF8A-B5E7397D28A5}"/>
              </a:ext>
            </a:extLst>
          </p:cNvPr>
          <p:cNvPicPr>
            <a:picLocks noChangeAspect="1"/>
          </p:cNvPicPr>
          <p:nvPr/>
        </p:nvPicPr>
        <p:blipFill>
          <a:blip r:embed="rId3"/>
          <a:stretch>
            <a:fillRect/>
          </a:stretch>
        </p:blipFill>
        <p:spPr>
          <a:xfrm>
            <a:off x="2148399" y="1385029"/>
            <a:ext cx="3947601" cy="5093909"/>
          </a:xfrm>
          <a:prstGeom prst="rect">
            <a:avLst/>
          </a:prstGeom>
          <a:ln>
            <a:noFill/>
          </a:ln>
          <a:effectLst>
            <a:outerShdw blurRad="292100" dist="139700" dir="2700000" algn="tl" rotWithShape="0">
              <a:srgbClr val="333333">
                <a:alpha val="65000"/>
              </a:srgbClr>
            </a:outerShdw>
          </a:effectLst>
        </p:spPr>
      </p:pic>
      <p:pic>
        <p:nvPicPr>
          <p:cNvPr id="10" name="Bilde 9">
            <a:extLst>
              <a:ext uri="{FF2B5EF4-FFF2-40B4-BE49-F238E27FC236}">
                <a16:creationId xmlns:a16="http://schemas.microsoft.com/office/drawing/2014/main" id="{6EEE91D5-C2B8-BC39-5170-CC9EB2CFDA90}"/>
              </a:ext>
            </a:extLst>
          </p:cNvPr>
          <p:cNvPicPr>
            <a:picLocks noChangeAspect="1"/>
          </p:cNvPicPr>
          <p:nvPr/>
        </p:nvPicPr>
        <p:blipFill>
          <a:blip r:embed="rId4"/>
          <a:stretch>
            <a:fillRect/>
          </a:stretch>
        </p:blipFill>
        <p:spPr>
          <a:xfrm>
            <a:off x="8062539" y="152400"/>
            <a:ext cx="3724107" cy="5477542"/>
          </a:xfrm>
          <a:prstGeom prst="rect">
            <a:avLst/>
          </a:prstGeom>
          <a:ln>
            <a:noFill/>
          </a:ln>
          <a:effectLst>
            <a:outerShdw blurRad="292100" dist="139700" dir="2700000" algn="tl" rotWithShape="0">
              <a:srgbClr val="333333">
                <a:alpha val="65000"/>
              </a:srgbClr>
            </a:outerShdw>
          </a:effectLst>
        </p:spPr>
      </p:pic>
      <p:pic>
        <p:nvPicPr>
          <p:cNvPr id="6" name="Bilde 5">
            <a:extLst>
              <a:ext uri="{FF2B5EF4-FFF2-40B4-BE49-F238E27FC236}">
                <a16:creationId xmlns:a16="http://schemas.microsoft.com/office/drawing/2014/main" id="{556930C3-F27D-8D6D-D6D8-663B7CAFC529}"/>
              </a:ext>
            </a:extLst>
          </p:cNvPr>
          <p:cNvPicPr>
            <a:picLocks noChangeAspect="1"/>
          </p:cNvPicPr>
          <p:nvPr/>
        </p:nvPicPr>
        <p:blipFill>
          <a:blip r:embed="rId5"/>
          <a:srcRect b="772"/>
          <a:stretch/>
        </p:blipFill>
        <p:spPr>
          <a:xfrm>
            <a:off x="7198939" y="3931983"/>
            <a:ext cx="2371781" cy="2378153"/>
          </a:xfrm>
          <a:prstGeom prst="ellipse">
            <a:avLst/>
          </a:prstGeom>
          <a:ln>
            <a:noFill/>
          </a:ln>
          <a:effectLst>
            <a:softEdge rad="112500"/>
          </a:effectLst>
        </p:spPr>
      </p:pic>
      <p:pic>
        <p:nvPicPr>
          <p:cNvPr id="5" name="Bilde 4">
            <a:extLst>
              <a:ext uri="{FF2B5EF4-FFF2-40B4-BE49-F238E27FC236}">
                <a16:creationId xmlns:a16="http://schemas.microsoft.com/office/drawing/2014/main" id="{A8F28917-57C6-8D95-086B-CA72D117FEAA}"/>
              </a:ext>
            </a:extLst>
          </p:cNvPr>
          <p:cNvPicPr>
            <a:picLocks noChangeAspect="1"/>
          </p:cNvPicPr>
          <p:nvPr/>
        </p:nvPicPr>
        <p:blipFill>
          <a:blip r:embed="rId6"/>
          <a:stretch>
            <a:fillRect/>
          </a:stretch>
        </p:blipFill>
        <p:spPr>
          <a:xfrm>
            <a:off x="-103977" y="1456149"/>
            <a:ext cx="2207097" cy="2217386"/>
          </a:xfrm>
          <a:prstGeom prst="ellipse">
            <a:avLst/>
          </a:prstGeom>
          <a:ln>
            <a:noFill/>
          </a:ln>
          <a:effectLst>
            <a:softEdge rad="112500"/>
          </a:effectLst>
        </p:spPr>
      </p:pic>
    </p:spTree>
    <p:extLst>
      <p:ext uri="{BB962C8B-B14F-4D97-AF65-F5344CB8AC3E}">
        <p14:creationId xmlns:p14="http://schemas.microsoft.com/office/powerpoint/2010/main" val="90874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7D0500-C030-744B-8E82-73384C7E92EC}"/>
              </a:ext>
            </a:extLst>
          </p:cNvPr>
          <p:cNvSpPr>
            <a:spLocks noGrp="1"/>
          </p:cNvSpPr>
          <p:nvPr>
            <p:ph type="title"/>
          </p:nvPr>
        </p:nvSpPr>
        <p:spPr/>
        <p:txBody>
          <a:bodyPr/>
          <a:lstStyle/>
          <a:p>
            <a:r>
              <a:rPr lang="nb-NO" err="1"/>
              <a:t>Uteståande</a:t>
            </a:r>
            <a:r>
              <a:rPr lang="nb-NO"/>
              <a:t> saker – </a:t>
            </a:r>
            <a:r>
              <a:rPr lang="nb-NO" err="1"/>
              <a:t>avklaringar</a:t>
            </a:r>
            <a:r>
              <a:rPr lang="nb-NO"/>
              <a:t> og status</a:t>
            </a:r>
          </a:p>
        </p:txBody>
      </p:sp>
      <p:sp>
        <p:nvSpPr>
          <p:cNvPr id="4" name="Plassholder for tekst 3">
            <a:extLst>
              <a:ext uri="{FF2B5EF4-FFF2-40B4-BE49-F238E27FC236}">
                <a16:creationId xmlns:a16="http://schemas.microsoft.com/office/drawing/2014/main" id="{3ABF23F7-E266-B50E-8D73-A315E8CD2307}"/>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160967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FAD12C2E-8515-2F41-8DC3-F059D42662D5}"/>
              </a:ext>
            </a:extLst>
          </p:cNvPr>
          <p:cNvSpPr>
            <a:spLocks noGrp="1"/>
          </p:cNvSpPr>
          <p:nvPr>
            <p:ph type="body" sz="half" idx="2"/>
          </p:nvPr>
        </p:nvSpPr>
        <p:spPr/>
        <p:txBody>
          <a:bodyPr>
            <a:normAutofit lnSpcReduction="10000"/>
          </a:bodyPr>
          <a:lstStyle/>
          <a:p>
            <a:pPr>
              <a:spcBef>
                <a:spcPts val="20"/>
              </a:spcBef>
            </a:pPr>
            <a:r>
              <a:rPr lang="nb-NO" b="1"/>
              <a:t>Økonomi – inntektssikring og billettkontroll</a:t>
            </a:r>
          </a:p>
          <a:p>
            <a:pPr marL="342900" indent="-342900">
              <a:spcBef>
                <a:spcPts val="20"/>
              </a:spcBef>
              <a:buFont typeface="Arial"/>
              <a:buChar char="•"/>
            </a:pPr>
            <a:r>
              <a:rPr lang="nb-NO"/>
              <a:t>Orientering </a:t>
            </a:r>
            <a:r>
              <a:rPr lang="nb-NO" err="1"/>
              <a:t>frå</a:t>
            </a:r>
            <a:r>
              <a:rPr lang="nb-NO"/>
              <a:t> Skyss v/Snorre Jensen</a:t>
            </a:r>
          </a:p>
          <a:p>
            <a:pPr>
              <a:spcBef>
                <a:spcPts val="20"/>
              </a:spcBef>
            </a:pPr>
            <a:endParaRPr lang="nb-NO"/>
          </a:p>
          <a:p>
            <a:pPr>
              <a:spcBef>
                <a:spcPts val="20"/>
              </a:spcBef>
            </a:pPr>
            <a:r>
              <a:rPr lang="nb-NO" b="1"/>
              <a:t>Referat – lenke for publisering</a:t>
            </a:r>
          </a:p>
          <a:p>
            <a:pPr marL="342900" indent="-342900">
              <a:spcBef>
                <a:spcPts val="20"/>
              </a:spcBef>
              <a:buFont typeface="Arial"/>
              <a:buChar char="•"/>
            </a:pPr>
            <a:r>
              <a:rPr lang="nb-NO"/>
              <a:t>Skyss skal etablere "skjult" lenke for publisering av referat</a:t>
            </a:r>
          </a:p>
          <a:p>
            <a:pPr marL="342900" indent="-342900">
              <a:spcBef>
                <a:spcPts val="20"/>
              </a:spcBef>
              <a:buFont typeface="Arial"/>
              <a:buChar char="•"/>
            </a:pPr>
            <a:r>
              <a:rPr lang="nb-NO"/>
              <a:t>Planlagt på plass ila Q2/25</a:t>
            </a:r>
          </a:p>
          <a:p>
            <a:pPr>
              <a:spcBef>
                <a:spcPts val="20"/>
              </a:spcBef>
            </a:pPr>
            <a:endParaRPr lang="nb-NO"/>
          </a:p>
          <a:p>
            <a:pPr>
              <a:spcBef>
                <a:spcPts val="20"/>
              </a:spcBef>
            </a:pPr>
            <a:r>
              <a:rPr lang="nb-NO" b="1" err="1"/>
              <a:t>Syklistar</a:t>
            </a:r>
            <a:r>
              <a:rPr lang="nb-NO" b="1"/>
              <a:t> og </a:t>
            </a:r>
            <a:r>
              <a:rPr lang="nb-NO" b="1" err="1"/>
              <a:t>bussar</a:t>
            </a:r>
            <a:r>
              <a:rPr lang="nb-NO" b="1"/>
              <a:t> – </a:t>
            </a:r>
            <a:r>
              <a:rPr lang="nb-NO" b="1" err="1"/>
              <a:t>kampanjar</a:t>
            </a:r>
            <a:r>
              <a:rPr lang="nb-NO" b="1"/>
              <a:t> </a:t>
            </a:r>
          </a:p>
          <a:p>
            <a:pPr marL="342900" indent="-342900">
              <a:spcBef>
                <a:spcPts val="20"/>
              </a:spcBef>
              <a:buFont typeface="Arial"/>
              <a:buChar char="•"/>
            </a:pPr>
            <a:r>
              <a:rPr lang="nb-NO">
                <a:latin typeface="Arial"/>
              </a:rPr>
              <a:t>Skyss har oppretta kontakt med sykkelsjef i Bergen (Einar Grieg), som gjerne </a:t>
            </a:r>
            <a:r>
              <a:rPr lang="nb-NO" err="1">
                <a:latin typeface="Arial"/>
              </a:rPr>
              <a:t>deltek</a:t>
            </a:r>
            <a:r>
              <a:rPr lang="nb-NO">
                <a:latin typeface="Arial"/>
              </a:rPr>
              <a:t> i møte - og ønsker også å invitere Syklistenes landsforbund. </a:t>
            </a:r>
          </a:p>
          <a:p>
            <a:pPr marL="342900" indent="-342900">
              <a:spcBef>
                <a:spcPts val="20"/>
              </a:spcBef>
              <a:buFont typeface="Arial"/>
              <a:buChar char="•"/>
            </a:pPr>
            <a:r>
              <a:rPr lang="nb-NO">
                <a:latin typeface="Arial"/>
              </a:rPr>
              <a:t>Skyss ønsker tilbakemelding </a:t>
            </a:r>
            <a:r>
              <a:rPr lang="nb-NO" err="1">
                <a:latin typeface="Arial"/>
              </a:rPr>
              <a:t>frå</a:t>
            </a:r>
            <a:r>
              <a:rPr lang="nb-NO">
                <a:latin typeface="Arial"/>
              </a:rPr>
              <a:t> </a:t>
            </a:r>
            <a:r>
              <a:rPr lang="nb-NO" err="1">
                <a:latin typeface="Arial"/>
              </a:rPr>
              <a:t>dei</a:t>
            </a:r>
            <a:r>
              <a:rPr lang="nb-NO">
                <a:latin typeface="Arial"/>
              </a:rPr>
              <a:t> faste </a:t>
            </a:r>
            <a:r>
              <a:rPr lang="nb-NO" err="1">
                <a:latin typeface="Arial"/>
              </a:rPr>
              <a:t>deltakarne</a:t>
            </a:r>
            <a:r>
              <a:rPr lang="nb-NO">
                <a:latin typeface="Arial"/>
              </a:rPr>
              <a:t> i dialogforum på kven som ønsker å stille. </a:t>
            </a:r>
          </a:p>
          <a:p>
            <a:pPr marL="342900" indent="-342900">
              <a:spcBef>
                <a:spcPts val="20"/>
              </a:spcBef>
              <a:buFont typeface="Arial"/>
              <a:buChar char="•"/>
            </a:pPr>
            <a:r>
              <a:rPr lang="nb-NO">
                <a:latin typeface="Arial"/>
              </a:rPr>
              <a:t>Skyss vil ta direkte kontakt og organisere møtet. </a:t>
            </a:r>
            <a:endParaRPr lang="nb-NO"/>
          </a:p>
        </p:txBody>
      </p:sp>
      <p:sp>
        <p:nvSpPr>
          <p:cNvPr id="6" name="Tittel 5">
            <a:extLst>
              <a:ext uri="{FF2B5EF4-FFF2-40B4-BE49-F238E27FC236}">
                <a16:creationId xmlns:a16="http://schemas.microsoft.com/office/drawing/2014/main" id="{52A93B46-377A-1C47-A1BF-AC95620EAB7A}"/>
              </a:ext>
            </a:extLst>
          </p:cNvPr>
          <p:cNvSpPr>
            <a:spLocks noGrp="1"/>
          </p:cNvSpPr>
          <p:nvPr>
            <p:ph type="title"/>
          </p:nvPr>
        </p:nvSpPr>
        <p:spPr/>
        <p:txBody>
          <a:bodyPr/>
          <a:lstStyle/>
          <a:p>
            <a:r>
              <a:rPr lang="nb-NO" sz="2800" err="1"/>
              <a:t>Uteståande</a:t>
            </a:r>
            <a:r>
              <a:rPr lang="nb-NO" sz="2800"/>
              <a:t> saker – </a:t>
            </a:r>
            <a:r>
              <a:rPr lang="nb-NO" sz="2800" err="1"/>
              <a:t>avklaringar</a:t>
            </a:r>
            <a:r>
              <a:rPr lang="nb-NO" sz="2800"/>
              <a:t> og status</a:t>
            </a:r>
            <a:endParaRPr lang="nb-NO" sz="2800" b="0"/>
          </a:p>
          <a:p>
            <a:endParaRPr lang="nb-NO"/>
          </a:p>
        </p:txBody>
      </p:sp>
    </p:spTree>
    <p:extLst>
      <p:ext uri="{BB962C8B-B14F-4D97-AF65-F5344CB8AC3E}">
        <p14:creationId xmlns:p14="http://schemas.microsoft.com/office/powerpoint/2010/main" val="155553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552570-7A59-85B9-A8F3-68238885F256}"/>
              </a:ext>
            </a:extLst>
          </p:cNvPr>
          <p:cNvSpPr>
            <a:spLocks noGrp="1"/>
          </p:cNvSpPr>
          <p:nvPr>
            <p:ph type="title"/>
          </p:nvPr>
        </p:nvSpPr>
        <p:spPr/>
        <p:txBody>
          <a:bodyPr/>
          <a:lstStyle/>
          <a:p>
            <a:endParaRPr lang="nb-NO"/>
          </a:p>
        </p:txBody>
      </p:sp>
      <p:sp>
        <p:nvSpPr>
          <p:cNvPr id="5" name="Plassholder for tekst 4">
            <a:extLst>
              <a:ext uri="{FF2B5EF4-FFF2-40B4-BE49-F238E27FC236}">
                <a16:creationId xmlns:a16="http://schemas.microsoft.com/office/drawing/2014/main" id="{58763CC1-A4FA-5148-ABFB-3C74F599B588}"/>
              </a:ext>
            </a:extLst>
          </p:cNvPr>
          <p:cNvSpPr>
            <a:spLocks noGrp="1"/>
          </p:cNvSpPr>
          <p:nvPr>
            <p:ph type="body" sz="quarter" idx="10"/>
          </p:nvPr>
        </p:nvSpPr>
        <p:spPr/>
        <p:txBody>
          <a:bodyPr/>
          <a:lstStyle/>
          <a:p>
            <a:r>
              <a:rPr lang="nb-NO" b="1"/>
              <a:t>BILLETTKONTROLL – VESTLAND</a:t>
            </a:r>
          </a:p>
        </p:txBody>
      </p:sp>
    </p:spTree>
    <p:extLst>
      <p:ext uri="{BB962C8B-B14F-4D97-AF65-F5344CB8AC3E}">
        <p14:creationId xmlns:p14="http://schemas.microsoft.com/office/powerpoint/2010/main" val="2605569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0A3BB7C-54F4-A843-060A-4750EA060DF5}"/>
              </a:ext>
            </a:extLst>
          </p:cNvPr>
          <p:cNvSpPr>
            <a:spLocks noGrp="1"/>
          </p:cNvSpPr>
          <p:nvPr>
            <p:ph type="title"/>
          </p:nvPr>
        </p:nvSpPr>
        <p:spPr>
          <a:xfrm>
            <a:off x="558000" y="187298"/>
            <a:ext cx="7200000" cy="699000"/>
          </a:xfrm>
        </p:spPr>
        <p:txBody>
          <a:bodyPr/>
          <a:lstStyle/>
          <a:p>
            <a:r>
              <a:rPr lang="nb-NO"/>
              <a:t>Agenda</a:t>
            </a:r>
          </a:p>
        </p:txBody>
      </p:sp>
      <p:graphicFrame>
        <p:nvGraphicFramePr>
          <p:cNvPr id="5" name="Tabell 5">
            <a:extLst>
              <a:ext uri="{FF2B5EF4-FFF2-40B4-BE49-F238E27FC236}">
                <a16:creationId xmlns:a16="http://schemas.microsoft.com/office/drawing/2014/main" id="{ABF67FCE-3C60-8A3D-0999-0BA290A862F9}"/>
              </a:ext>
            </a:extLst>
          </p:cNvPr>
          <p:cNvGraphicFramePr>
            <a:graphicFrameLocks noGrp="1"/>
          </p:cNvGraphicFramePr>
          <p:nvPr>
            <p:extLst>
              <p:ext uri="{D42A27DB-BD31-4B8C-83A1-F6EECF244321}">
                <p14:modId xmlns:p14="http://schemas.microsoft.com/office/powerpoint/2010/main" val="819265100"/>
              </p:ext>
            </p:extLst>
          </p:nvPr>
        </p:nvGraphicFramePr>
        <p:xfrm>
          <a:off x="2279796" y="111036"/>
          <a:ext cx="5468334" cy="6672362"/>
        </p:xfrm>
        <a:graphic>
          <a:graphicData uri="http://schemas.openxmlformats.org/drawingml/2006/table">
            <a:tbl>
              <a:tblPr firstRow="1" firstCol="1" bandRow="1">
                <a:tableStyleId>{5C22544A-7EE6-4342-B048-85BDC9FD1C3A}</a:tableStyleId>
              </a:tblPr>
              <a:tblGrid>
                <a:gridCol w="206246">
                  <a:extLst>
                    <a:ext uri="{9D8B030D-6E8A-4147-A177-3AD203B41FA5}">
                      <a16:colId xmlns:a16="http://schemas.microsoft.com/office/drawing/2014/main" val="4217686360"/>
                    </a:ext>
                  </a:extLst>
                </a:gridCol>
                <a:gridCol w="206246">
                  <a:extLst>
                    <a:ext uri="{9D8B030D-6E8A-4147-A177-3AD203B41FA5}">
                      <a16:colId xmlns:a16="http://schemas.microsoft.com/office/drawing/2014/main" val="4276434791"/>
                    </a:ext>
                  </a:extLst>
                </a:gridCol>
                <a:gridCol w="2527921">
                  <a:extLst>
                    <a:ext uri="{9D8B030D-6E8A-4147-A177-3AD203B41FA5}">
                      <a16:colId xmlns:a16="http://schemas.microsoft.com/office/drawing/2014/main" val="553722651"/>
                    </a:ext>
                  </a:extLst>
                </a:gridCol>
                <a:gridCol w="2527921">
                  <a:extLst>
                    <a:ext uri="{9D8B030D-6E8A-4147-A177-3AD203B41FA5}">
                      <a16:colId xmlns:a16="http://schemas.microsoft.com/office/drawing/2014/main" val="3375639567"/>
                    </a:ext>
                  </a:extLst>
                </a:gridCol>
              </a:tblGrid>
              <a:tr h="188840">
                <a:tc>
                  <a:txBody>
                    <a:bodyPr/>
                    <a:lstStyle/>
                    <a:p>
                      <a:pPr>
                        <a:lnSpc>
                          <a:spcPct val="115000"/>
                        </a:lnSpc>
                        <a:spcAft>
                          <a:spcPts val="600"/>
                        </a:spcAft>
                      </a:pPr>
                      <a:r>
                        <a:rPr lang="nn-NO" sz="900">
                          <a:effectLst/>
                        </a:rPr>
                        <a:t>0</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a:effectLst/>
                        </a:rPr>
                        <a:t>Velkomen og innmelding til eventuelt</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a:lnSpc>
                          <a:spcPct val="115000"/>
                        </a:lnSpc>
                        <a:spcAft>
                          <a:spcPts val="600"/>
                        </a:spcAft>
                      </a:pPr>
                      <a:r>
                        <a:rPr lang="nb-NO" sz="900">
                          <a:effectLst/>
                          <a:latin typeface="Aptos"/>
                          <a:ea typeface="Aptos" panose="020B0004020202020204" pitchFamily="34" charset="0"/>
                          <a:cs typeface="Aptos" panose="020B0004020202020204" pitchFamily="34" charset="0"/>
                        </a:rPr>
                        <a:t>Tidspunkt – </a:t>
                      </a:r>
                      <a:r>
                        <a:rPr lang="nb-NO" sz="900" err="1">
                          <a:effectLst/>
                          <a:latin typeface="Aptos"/>
                          <a:ea typeface="Aptos" panose="020B0004020202020204" pitchFamily="34" charset="0"/>
                          <a:cs typeface="Aptos" panose="020B0004020202020204" pitchFamily="34" charset="0"/>
                        </a:rPr>
                        <a:t>veiledande</a:t>
                      </a:r>
                      <a:endParaRPr lang="nb-NO" sz="900">
                        <a:effectLst/>
                        <a:latin typeface="Aptos"/>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4130793231"/>
                  </a:ext>
                </a:extLst>
              </a:tr>
              <a:tr h="1195990">
                <a:tc>
                  <a:txBody>
                    <a:bodyPr/>
                    <a:lstStyle/>
                    <a:p>
                      <a:pPr>
                        <a:lnSpc>
                          <a:spcPct val="115000"/>
                        </a:lnSpc>
                        <a:spcAft>
                          <a:spcPts val="600"/>
                        </a:spcAft>
                      </a:pPr>
                      <a:r>
                        <a:rPr lang="nn-NO" sz="900">
                          <a:effectLst/>
                        </a:rPr>
                        <a:t>1</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Referat frå dialogforum 12.november 2024</a:t>
                      </a:r>
                      <a:endParaRPr lang="nb-NO" sz="900" b="1">
                        <a:effectLst/>
                      </a:endParaRPr>
                    </a:p>
                    <a:p>
                      <a:pPr>
                        <a:lnSpc>
                          <a:spcPct val="115000"/>
                        </a:lnSpc>
                        <a:spcAft>
                          <a:spcPts val="600"/>
                        </a:spcAft>
                      </a:pPr>
                      <a:r>
                        <a:rPr lang="nn-NO" sz="900">
                          <a:effectLst/>
                        </a:rPr>
                        <a:t>Referat vart sendt per e-post 29. november 2024. </a:t>
                      </a:r>
                      <a:endParaRPr lang="nb-NO" sz="900">
                        <a:effectLst/>
                      </a:endParaRPr>
                    </a:p>
                    <a:p>
                      <a:pPr>
                        <a:lnSpc>
                          <a:spcPct val="115000"/>
                        </a:lnSpc>
                        <a:spcAft>
                          <a:spcPts val="600"/>
                        </a:spcAft>
                      </a:pPr>
                      <a:r>
                        <a:rPr lang="nn-NO" sz="900">
                          <a:effectLst/>
                        </a:rPr>
                        <a:t>Ingen </a:t>
                      </a:r>
                      <a:r>
                        <a:rPr lang="nn-NO" sz="900" err="1">
                          <a:effectLst/>
                        </a:rPr>
                        <a:t>innsigelser</a:t>
                      </a:r>
                      <a:r>
                        <a:rPr lang="nn-NO" sz="900">
                          <a:effectLst/>
                        </a:rPr>
                        <a:t> er motteke og r</a:t>
                      </a:r>
                      <a:r>
                        <a:rPr lang="nb-NO" sz="900" err="1">
                          <a:effectLst/>
                        </a:rPr>
                        <a:t>eferat</a:t>
                      </a:r>
                      <a:r>
                        <a:rPr lang="nb-NO" sz="900">
                          <a:effectLst/>
                        </a:rPr>
                        <a:t> er godkjent.</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a:lnSpc>
                          <a:spcPct val="115000"/>
                        </a:lnSpc>
                        <a:spcAft>
                          <a:spcPts val="600"/>
                        </a:spcAft>
                      </a:pPr>
                      <a:r>
                        <a:rPr lang="nb-NO" sz="900" b="1">
                          <a:effectLst/>
                          <a:latin typeface="+mn-lt"/>
                          <a:ea typeface="Aptos" panose="020B0004020202020204" pitchFamily="34" charset="0"/>
                          <a:cs typeface="Aptos" panose="020B0004020202020204" pitchFamily="34" charset="0"/>
                        </a:rPr>
                        <a:t>10.00 – 10.10</a:t>
                      </a:r>
                    </a:p>
                  </a:txBody>
                  <a:tcPr marL="52857" marR="52857" marT="0" marB="0"/>
                </a:tc>
                <a:extLst>
                  <a:ext uri="{0D108BD9-81ED-4DB2-BD59-A6C34878D82A}">
                    <a16:rowId xmlns:a16="http://schemas.microsoft.com/office/drawing/2014/main" val="468247119"/>
                  </a:ext>
                </a:extLst>
              </a:tr>
              <a:tr h="1447777">
                <a:tc>
                  <a:txBody>
                    <a:bodyPr/>
                    <a:lstStyle/>
                    <a:p>
                      <a:pPr>
                        <a:lnSpc>
                          <a:spcPct val="115000"/>
                        </a:lnSpc>
                        <a:spcAft>
                          <a:spcPts val="600"/>
                        </a:spcAft>
                      </a:pPr>
                      <a:r>
                        <a:rPr lang="nn-NO" sz="900">
                          <a:effectLst/>
                        </a:rPr>
                        <a:t>2</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Nytt frå Skyss – orienteringar</a:t>
                      </a:r>
                      <a:endParaRPr lang="nb-NO" sz="900" b="1">
                        <a:effectLst/>
                      </a:endParaRPr>
                    </a:p>
                    <a:p>
                      <a:pPr>
                        <a:lnSpc>
                          <a:spcPct val="115000"/>
                        </a:lnSpc>
                        <a:spcAft>
                          <a:spcPts val="600"/>
                        </a:spcAft>
                      </a:pPr>
                      <a:r>
                        <a:rPr lang="nn-NO" sz="900">
                          <a:effectLst/>
                        </a:rPr>
                        <a:t>Målfrid orienterer om aktuelle saker frå Skyss. </a:t>
                      </a:r>
                      <a:endParaRPr lang="nb-NO" sz="900">
                        <a:effectLst/>
                      </a:endParaRPr>
                    </a:p>
                    <a:p>
                      <a:pPr marL="342900" lvl="0" indent="-342900">
                        <a:lnSpc>
                          <a:spcPts val="1300"/>
                        </a:lnSpc>
                        <a:buFont typeface="+mj-lt"/>
                        <a:buAutoNum type="arabicPeriod"/>
                      </a:pPr>
                      <a:r>
                        <a:rPr lang="nn-NO" sz="800">
                          <a:effectLst/>
                        </a:rPr>
                        <a:t>Status økonomi og budsjett </a:t>
                      </a:r>
                      <a:endParaRPr lang="nb-NO" sz="800">
                        <a:effectLst/>
                      </a:endParaRPr>
                    </a:p>
                    <a:p>
                      <a:pPr marL="342900" lvl="0" indent="-342900">
                        <a:lnSpc>
                          <a:spcPts val="1300"/>
                        </a:lnSpc>
                        <a:buFont typeface="+mj-lt"/>
                        <a:buAutoNum type="arabicPeriod"/>
                      </a:pPr>
                      <a:r>
                        <a:rPr lang="nn-NO" sz="800">
                          <a:effectLst/>
                        </a:rPr>
                        <a:t>Status kundeutvikling </a:t>
                      </a:r>
                      <a:endParaRPr lang="nb-NO" sz="800">
                        <a:effectLst/>
                      </a:endParaRPr>
                    </a:p>
                    <a:p>
                      <a:pPr marL="342900" lvl="0" indent="-342900">
                        <a:lnSpc>
                          <a:spcPts val="1300"/>
                        </a:lnSpc>
                        <a:buFont typeface="+mj-lt"/>
                        <a:buAutoNum type="arabicPeriod"/>
                      </a:pPr>
                      <a:r>
                        <a:rPr lang="nn-NO" sz="800">
                          <a:effectLst/>
                        </a:rPr>
                        <a:t>Status ruteomleggingar mv</a:t>
                      </a:r>
                      <a:endParaRPr lang="nb-NO" sz="800">
                        <a:effectLst/>
                      </a:endParaRPr>
                    </a:p>
                    <a:p>
                      <a:pPr marL="342900" lvl="0" indent="-342900">
                        <a:lnSpc>
                          <a:spcPts val="1300"/>
                        </a:lnSpc>
                        <a:spcAft>
                          <a:spcPts val="1200"/>
                        </a:spcAft>
                        <a:buFont typeface="+mj-lt"/>
                        <a:buAutoNum type="arabicPeriod"/>
                      </a:pPr>
                      <a:r>
                        <a:rPr lang="nn-NO" sz="800">
                          <a:effectLst/>
                        </a:rPr>
                        <a:t>Annet kan tilkomme….</a:t>
                      </a: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tc>
                  <a:txBody>
                    <a:bodyPr/>
                    <a:lstStyle/>
                    <a:p>
                      <a:pPr marL="0" lvl="0" indent="0">
                        <a:lnSpc>
                          <a:spcPts val="1300"/>
                        </a:lnSpc>
                        <a:spcAft>
                          <a:spcPts val="1200"/>
                        </a:spcAft>
                        <a:buFont typeface="+mj-lt"/>
                        <a:buNone/>
                      </a:pPr>
                      <a:r>
                        <a:rPr lang="nb-NO" sz="900" b="1">
                          <a:effectLst/>
                          <a:latin typeface="+mn-lt"/>
                          <a:ea typeface="Aptos" panose="020B0004020202020204" pitchFamily="34" charset="0"/>
                          <a:cs typeface="Aptos" panose="020B0004020202020204" pitchFamily="34" charset="0"/>
                        </a:rPr>
                        <a:t>10.10 – 10.30</a:t>
                      </a:r>
                    </a:p>
                  </a:txBody>
                  <a:tcPr marL="52857" marR="52857" marT="0" marB="0"/>
                </a:tc>
                <a:extLst>
                  <a:ext uri="{0D108BD9-81ED-4DB2-BD59-A6C34878D82A}">
                    <a16:rowId xmlns:a16="http://schemas.microsoft.com/office/drawing/2014/main" val="878383536"/>
                  </a:ext>
                </a:extLst>
              </a:tr>
              <a:tr h="1321884">
                <a:tc>
                  <a:txBody>
                    <a:bodyPr/>
                    <a:lstStyle/>
                    <a:p>
                      <a:pPr>
                        <a:lnSpc>
                          <a:spcPct val="115000"/>
                        </a:lnSpc>
                        <a:spcAft>
                          <a:spcPts val="600"/>
                        </a:spcAft>
                      </a:pPr>
                      <a:r>
                        <a:rPr lang="nn-NO" sz="900">
                          <a:effectLst/>
                        </a:rPr>
                        <a:t>3</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Uteståande saker – avklaringar og status</a:t>
                      </a:r>
                      <a:endParaRPr lang="nb-NO" sz="900" b="1">
                        <a:effectLst/>
                      </a:endParaRPr>
                    </a:p>
                    <a:p>
                      <a:pPr marL="342900" lvl="0" indent="-342900">
                        <a:lnSpc>
                          <a:spcPct val="115000"/>
                        </a:lnSpc>
                        <a:spcAft>
                          <a:spcPts val="600"/>
                        </a:spcAft>
                        <a:buFont typeface="+mj-lt"/>
                        <a:buAutoNum type="arabicPeriod"/>
                      </a:pPr>
                      <a:r>
                        <a:rPr lang="nn-NO" sz="800">
                          <a:effectLst/>
                        </a:rPr>
                        <a:t>Økonomi – inntektssikring og kontrollar</a:t>
                      </a:r>
                      <a:endParaRPr lang="nb-NO" sz="800">
                        <a:effectLst/>
                      </a:endParaRPr>
                    </a:p>
                    <a:p>
                      <a:pPr marL="342900" lvl="0" indent="-342900">
                        <a:lnSpc>
                          <a:spcPct val="115000"/>
                        </a:lnSpc>
                        <a:spcAft>
                          <a:spcPts val="600"/>
                        </a:spcAft>
                        <a:buFont typeface="+mj-lt"/>
                        <a:buAutoNum type="arabicPeriod"/>
                      </a:pPr>
                      <a:r>
                        <a:rPr lang="nn-NO" sz="800">
                          <a:effectLst/>
                        </a:rPr>
                        <a:t>Referat – lenke for publisering</a:t>
                      </a:r>
                      <a:endParaRPr lang="nb-NO" sz="800">
                        <a:effectLst/>
                      </a:endParaRPr>
                    </a:p>
                    <a:p>
                      <a:pPr marL="342900" lvl="0" indent="-342900">
                        <a:lnSpc>
                          <a:spcPct val="115000"/>
                        </a:lnSpc>
                        <a:spcAft>
                          <a:spcPts val="600"/>
                        </a:spcAft>
                        <a:buFont typeface="+mj-lt"/>
                        <a:buAutoNum type="arabicPeriod"/>
                      </a:pPr>
                      <a:r>
                        <a:rPr lang="nn-NO" sz="800">
                          <a:effectLst/>
                        </a:rPr>
                        <a:t>Syklistar og bussar – kampanjar </a:t>
                      </a:r>
                      <a:endParaRPr lang="nb-NO" sz="800">
                        <a:effectLst/>
                      </a:endParaRPr>
                    </a:p>
                    <a:p>
                      <a:pPr marL="342900" lvl="0" indent="-342900">
                        <a:lnSpc>
                          <a:spcPct val="115000"/>
                        </a:lnSpc>
                        <a:spcAft>
                          <a:spcPts val="600"/>
                        </a:spcAft>
                        <a:buFont typeface="+mj-lt"/>
                        <a:buAutoNum type="arabicPeriod"/>
                      </a:pPr>
                      <a:r>
                        <a:rPr lang="nn-NO" sz="800">
                          <a:effectLst/>
                        </a:rPr>
                        <a:t>Vegeigar/Verneombod – betre dialog</a:t>
                      </a: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tc>
                  <a:txBody>
                    <a:bodyPr/>
                    <a:lstStyle/>
                    <a:p>
                      <a:pPr marL="0" marR="0" lvl="0" indent="0" algn="l" defTabSz="914400" rtl="0" eaLnBrk="1" fontAlgn="auto" latinLnBrk="0" hangingPunct="1">
                        <a:lnSpc>
                          <a:spcPct val="115000"/>
                        </a:lnSpc>
                        <a:spcBef>
                          <a:spcPts val="0"/>
                        </a:spcBef>
                        <a:spcAft>
                          <a:spcPts val="600"/>
                        </a:spcAft>
                        <a:buClrTx/>
                        <a:buSzTx/>
                        <a:buFont typeface="+mj-lt"/>
                        <a:buNone/>
                        <a:tabLst/>
                        <a:defRPr/>
                      </a:pPr>
                      <a:r>
                        <a:rPr lang="nb-NO" sz="900" b="1">
                          <a:effectLst/>
                          <a:latin typeface="+mn-lt"/>
                          <a:ea typeface="Aptos" panose="020B0004020202020204" pitchFamily="34" charset="0"/>
                          <a:cs typeface="Aptos" panose="020B0004020202020204" pitchFamily="34" charset="0"/>
                        </a:rPr>
                        <a:t>10.30 – 10.40</a:t>
                      </a:r>
                    </a:p>
                    <a:p>
                      <a:pPr marL="0" lvl="0" indent="0">
                        <a:lnSpc>
                          <a:spcPct val="115000"/>
                        </a:lnSpc>
                        <a:spcAft>
                          <a:spcPts val="600"/>
                        </a:spcAft>
                        <a:buFont typeface="+mj-lt"/>
                        <a:buNone/>
                      </a:pP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4163465507"/>
                  </a:ext>
                </a:extLst>
              </a:tr>
              <a:tr h="220313">
                <a:tc>
                  <a:txBody>
                    <a:bodyPr/>
                    <a:lstStyle/>
                    <a:p>
                      <a:pPr>
                        <a:lnSpc>
                          <a:spcPct val="115000"/>
                        </a:lnSpc>
                        <a:spcAft>
                          <a:spcPts val="600"/>
                        </a:spcAft>
                      </a:pPr>
                      <a:r>
                        <a:rPr lang="nn-NO" sz="900">
                          <a:effectLst/>
                        </a:rPr>
                        <a:t>4</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50000"/>
                        </a:lnSpc>
                      </a:pPr>
                      <a:r>
                        <a:rPr lang="nn-NO" sz="900" b="1">
                          <a:effectLst/>
                        </a:rPr>
                        <a:t>Spørsmål frå tillitsvalde og verneombod</a:t>
                      </a:r>
                      <a:endParaRPr lang="nb-NO" sz="900" b="1">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50000"/>
                        </a:lnSpc>
                        <a:buNone/>
                      </a:pPr>
                      <a:r>
                        <a:rPr lang="nb-NO" sz="900" b="1" i="0" u="none" strike="noStrike" noProof="0">
                          <a:solidFill>
                            <a:srgbClr val="000000"/>
                          </a:solidFill>
                          <a:effectLst/>
                          <a:latin typeface="Arial"/>
                        </a:rPr>
                        <a:t>10.40 – 11.10</a:t>
                      </a:r>
                      <a:endParaRPr lang="en-US"/>
                    </a:p>
                  </a:txBody>
                  <a:tcPr marL="52857" marR="52857" marT="0" marB="0"/>
                </a:tc>
                <a:extLst>
                  <a:ext uri="{0D108BD9-81ED-4DB2-BD59-A6C34878D82A}">
                    <a16:rowId xmlns:a16="http://schemas.microsoft.com/office/drawing/2014/main" val="3077713070"/>
                  </a:ext>
                </a:extLst>
              </a:tr>
              <a:tr h="1133043">
                <a:tc>
                  <a:txBody>
                    <a:bodyPr/>
                    <a:lstStyle/>
                    <a:p>
                      <a:pPr>
                        <a:lnSpc>
                          <a:spcPct val="115000"/>
                        </a:lnSpc>
                        <a:spcAft>
                          <a:spcPts val="600"/>
                        </a:spcAft>
                      </a:pPr>
                      <a:r>
                        <a:rPr lang="nn-NO" sz="900">
                          <a:effectLst/>
                        </a:rPr>
                        <a:t>5</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Status Bussanbod – Fokus Nordhordland </a:t>
                      </a:r>
                      <a:endParaRPr lang="nb-NO" sz="900" b="1">
                        <a:effectLst/>
                      </a:endParaRPr>
                    </a:p>
                    <a:p>
                      <a:pPr marL="342900" lvl="0" indent="-342900">
                        <a:lnSpc>
                          <a:spcPct val="115000"/>
                        </a:lnSpc>
                        <a:spcAft>
                          <a:spcPts val="600"/>
                        </a:spcAft>
                        <a:buFont typeface="+mj-lt"/>
                        <a:buAutoNum type="arabicPeriod"/>
                      </a:pPr>
                      <a:r>
                        <a:rPr lang="nn-NO" sz="800">
                          <a:effectLst/>
                        </a:rPr>
                        <a:t>Status frå Skyss på bussanbod generelt</a:t>
                      </a:r>
                      <a:endParaRPr lang="nb-NO" sz="800">
                        <a:effectLst/>
                      </a:endParaRPr>
                    </a:p>
                    <a:p>
                      <a:pPr marL="342900" lvl="0" indent="-342900">
                        <a:lnSpc>
                          <a:spcPct val="115000"/>
                        </a:lnSpc>
                        <a:spcAft>
                          <a:spcPts val="600"/>
                        </a:spcAft>
                        <a:buFont typeface="+mj-lt"/>
                        <a:buAutoNum type="arabicPeriod"/>
                      </a:pPr>
                      <a:r>
                        <a:rPr lang="nn-NO" sz="800">
                          <a:effectLst/>
                        </a:rPr>
                        <a:t>Innspel og diskusjon rundt anbodsgrunnlag Nordhordland – faste deltakarar og sjåførrepresentantar          </a:t>
                      </a: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tc>
                  <a:txBody>
                    <a:bodyPr/>
                    <a:lstStyle/>
                    <a:p>
                      <a:pPr marL="0" lvl="0" indent="0">
                        <a:lnSpc>
                          <a:spcPct val="115000"/>
                        </a:lnSpc>
                        <a:spcAft>
                          <a:spcPts val="600"/>
                        </a:spcAft>
                        <a:buFont typeface="+mj-lt"/>
                        <a:buNone/>
                      </a:pPr>
                      <a:r>
                        <a:rPr lang="nb-NO" sz="900" b="1">
                          <a:effectLst/>
                          <a:latin typeface="+mn-lt"/>
                          <a:ea typeface="Aptos" panose="020B0004020202020204" pitchFamily="34" charset="0"/>
                          <a:cs typeface="Aptos" panose="020B0004020202020204" pitchFamily="34" charset="0"/>
                        </a:rPr>
                        <a:t>11.10 – 12.30</a:t>
                      </a:r>
                    </a:p>
                    <a:p>
                      <a:pPr marL="0" lvl="0" indent="0">
                        <a:lnSpc>
                          <a:spcPct val="115000"/>
                        </a:lnSpc>
                        <a:spcAft>
                          <a:spcPts val="600"/>
                        </a:spcAft>
                        <a:buFont typeface="+mj-lt"/>
                        <a:buNone/>
                      </a:pP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2738005845"/>
                  </a:ext>
                </a:extLst>
              </a:tr>
              <a:tr h="157366">
                <a:tc>
                  <a:txBody>
                    <a:bodyPr/>
                    <a:lstStyle/>
                    <a:p>
                      <a:pPr>
                        <a:lnSpc>
                          <a:spcPct val="115000"/>
                        </a:lnSpc>
                        <a:spcAft>
                          <a:spcPts val="600"/>
                        </a:spcAft>
                      </a:pPr>
                      <a:r>
                        <a:rPr lang="nn-NO" sz="900">
                          <a:effectLst/>
                        </a:rPr>
                        <a:t>6</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Eventuelt</a:t>
                      </a:r>
                      <a:endParaRPr lang="nb-NO" sz="900" b="1">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nb-NO" sz="900" b="1">
                          <a:effectLst/>
                          <a:latin typeface="+mn-lt"/>
                          <a:ea typeface="Aptos" panose="020B0004020202020204" pitchFamily="34" charset="0"/>
                          <a:cs typeface="Aptos" panose="020B0004020202020204" pitchFamily="34" charset="0"/>
                        </a:rPr>
                        <a:t>12.30 – 12.45</a:t>
                      </a:r>
                      <a:endParaRPr lang="nb-NO" sz="900" b="1">
                        <a:effectLst/>
                        <a:latin typeface="Aptos"/>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1973961112"/>
                  </a:ext>
                </a:extLst>
              </a:tr>
              <a:tr h="1007149">
                <a:tc>
                  <a:txBody>
                    <a:bodyPr/>
                    <a:lstStyle/>
                    <a:p>
                      <a:pPr>
                        <a:lnSpc>
                          <a:spcPct val="115000"/>
                        </a:lnSpc>
                        <a:spcAft>
                          <a:spcPts val="600"/>
                        </a:spcAft>
                      </a:pPr>
                      <a:r>
                        <a:rPr lang="nn-NO" sz="900">
                          <a:effectLst/>
                        </a:rPr>
                        <a:t>7</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Evaluering av dagens møte</a:t>
                      </a:r>
                      <a:endParaRPr lang="nb-NO" sz="900" b="1">
                        <a:effectLst/>
                      </a:endParaRPr>
                    </a:p>
                    <a:p>
                      <a:pPr marL="342900" lvl="0" indent="-342900">
                        <a:lnSpc>
                          <a:spcPts val="1300"/>
                        </a:lnSpc>
                        <a:buFont typeface="+mj-lt"/>
                        <a:buAutoNum type="arabicPeriod"/>
                      </a:pPr>
                      <a:r>
                        <a:rPr lang="nn-NO" sz="800">
                          <a:effectLst/>
                        </a:rPr>
                        <a:t>Innkalling inkl. saksgrunnlag som underlag for dialog/diskusjon</a:t>
                      </a:r>
                      <a:endParaRPr lang="nb-NO" sz="800">
                        <a:effectLst/>
                      </a:endParaRPr>
                    </a:p>
                    <a:p>
                      <a:pPr marL="342900" lvl="0" indent="-342900">
                        <a:lnSpc>
                          <a:spcPts val="1300"/>
                        </a:lnSpc>
                        <a:buFont typeface="+mj-lt"/>
                        <a:buAutoNum type="arabicPeriod"/>
                      </a:pPr>
                      <a:r>
                        <a:rPr lang="nn-NO" sz="800">
                          <a:effectLst/>
                        </a:rPr>
                        <a:t>Gjennomføring inkl. møteleiing</a:t>
                      </a:r>
                      <a:endParaRPr lang="nb-NO" sz="800">
                        <a:effectLst/>
                      </a:endParaRPr>
                    </a:p>
                    <a:p>
                      <a:pPr marL="342900" lvl="0" indent="-342900">
                        <a:lnSpc>
                          <a:spcPts val="1300"/>
                        </a:lnSpc>
                        <a:spcAft>
                          <a:spcPts val="1200"/>
                        </a:spcAft>
                        <a:buFont typeface="+mj-lt"/>
                        <a:buAutoNum type="arabicPeriod"/>
                      </a:pPr>
                      <a:r>
                        <a:rPr lang="nn-NO" sz="800">
                          <a:effectLst/>
                        </a:rPr>
                        <a:t>Andre forhold</a:t>
                      </a: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tc>
                  <a:txBody>
                    <a:bodyPr/>
                    <a:lstStyle/>
                    <a:p>
                      <a:pPr marL="0" marR="0" lvl="0" indent="0" algn="l" defTabSz="914400" rtl="0" eaLnBrk="1" fontAlgn="auto" latinLnBrk="0" hangingPunct="1">
                        <a:lnSpc>
                          <a:spcPts val="1300"/>
                        </a:lnSpc>
                        <a:spcBef>
                          <a:spcPts val="0"/>
                        </a:spcBef>
                        <a:spcAft>
                          <a:spcPts val="1200"/>
                        </a:spcAft>
                        <a:buClrTx/>
                        <a:buSzTx/>
                        <a:buFont typeface="+mj-lt"/>
                        <a:buNone/>
                        <a:tabLst/>
                        <a:defRPr/>
                      </a:pPr>
                      <a:r>
                        <a:rPr lang="nb-NO" sz="900" b="1">
                          <a:effectLst/>
                          <a:latin typeface="+mn-lt"/>
                          <a:ea typeface="Aptos" panose="020B0004020202020204" pitchFamily="34" charset="0"/>
                          <a:cs typeface="Aptos" panose="020B0004020202020204" pitchFamily="34" charset="0"/>
                        </a:rPr>
                        <a:t>12.45 – 13.00</a:t>
                      </a:r>
                    </a:p>
                    <a:p>
                      <a:pPr marL="0" lvl="0" indent="0">
                        <a:lnSpc>
                          <a:spcPts val="1300"/>
                        </a:lnSpc>
                        <a:spcAft>
                          <a:spcPts val="1200"/>
                        </a:spcAft>
                        <a:buFont typeface="+mj-lt"/>
                        <a:buNone/>
                      </a:pP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2781723815"/>
                  </a:ext>
                </a:extLst>
              </a:tr>
            </a:tbl>
          </a:graphicData>
        </a:graphic>
      </p:graphicFrame>
    </p:spTree>
    <p:extLst>
      <p:ext uri="{BB962C8B-B14F-4D97-AF65-F5344CB8AC3E}">
        <p14:creationId xmlns:p14="http://schemas.microsoft.com/office/powerpoint/2010/main" val="131893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4C1D04-7136-AFA4-EF4F-10674642DBFB}"/>
              </a:ext>
            </a:extLst>
          </p:cNvPr>
          <p:cNvSpPr>
            <a:spLocks noGrp="1"/>
          </p:cNvSpPr>
          <p:nvPr>
            <p:ph type="title"/>
          </p:nvPr>
        </p:nvSpPr>
        <p:spPr/>
        <p:txBody>
          <a:bodyPr/>
          <a:lstStyle/>
          <a:p>
            <a:r>
              <a:rPr lang="nn-NO"/>
              <a:t>Fokus billettkontroll</a:t>
            </a:r>
          </a:p>
        </p:txBody>
      </p:sp>
      <p:sp>
        <p:nvSpPr>
          <p:cNvPr id="3" name="Plassholder for tekst 2">
            <a:extLst>
              <a:ext uri="{FF2B5EF4-FFF2-40B4-BE49-F238E27FC236}">
                <a16:creationId xmlns:a16="http://schemas.microsoft.com/office/drawing/2014/main" id="{020D475B-7C5C-E8D6-4224-ADF87D9193B6}"/>
              </a:ext>
            </a:extLst>
          </p:cNvPr>
          <p:cNvSpPr>
            <a:spLocks noGrp="1"/>
          </p:cNvSpPr>
          <p:nvPr>
            <p:ph type="body" sz="quarter" idx="10"/>
          </p:nvPr>
        </p:nvSpPr>
        <p:spPr/>
        <p:txBody>
          <a:bodyPr/>
          <a:lstStyle/>
          <a:p>
            <a:endParaRPr lang="nb-NO"/>
          </a:p>
        </p:txBody>
      </p:sp>
      <p:sp>
        <p:nvSpPr>
          <p:cNvPr id="4" name="Plassholder for tekst 1">
            <a:extLst>
              <a:ext uri="{FF2B5EF4-FFF2-40B4-BE49-F238E27FC236}">
                <a16:creationId xmlns:a16="http://schemas.microsoft.com/office/drawing/2014/main" id="{A4D60D72-7400-2280-4A98-B0FF219D55D8}"/>
              </a:ext>
            </a:extLst>
          </p:cNvPr>
          <p:cNvSpPr txBox="1">
            <a:spLocks/>
          </p:cNvSpPr>
          <p:nvPr/>
        </p:nvSpPr>
        <p:spPr>
          <a:xfrm>
            <a:off x="558000" y="1807200"/>
            <a:ext cx="11076000" cy="4112590"/>
          </a:xfrm>
          <a:prstGeom prst="rect">
            <a:avLst/>
          </a:prstGeom>
        </p:spPr>
        <p:txBody>
          <a:bodyPr wrap="square" lIns="91440" tIns="45720" rIns="91440" bIns="45720" anchor="t">
            <a:normAutofit fontScale="92500" lnSpcReduction="10000"/>
          </a:bodyPr>
          <a:lst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nn-NO" altLang="nb-NO" sz="2400" err="1"/>
              <a:t>Fra</a:t>
            </a:r>
            <a:r>
              <a:rPr lang="nn-NO" altLang="nb-NO" sz="2400"/>
              <a:t> 1 august 2024 </a:t>
            </a:r>
            <a:r>
              <a:rPr lang="nn-NO" altLang="nb-NO" sz="2400" err="1"/>
              <a:t>fikk</a:t>
            </a:r>
            <a:r>
              <a:rPr lang="nn-NO" altLang="nb-NO" sz="2400"/>
              <a:t> vi en ny leverandør av billettkontroll </a:t>
            </a:r>
            <a:r>
              <a:rPr lang="nn-NO" altLang="nb-NO" sz="2400" err="1"/>
              <a:t>tjenester</a:t>
            </a:r>
            <a:r>
              <a:rPr lang="nn-NO" altLang="nb-NO" sz="2400"/>
              <a:t> ved </a:t>
            </a:r>
            <a:r>
              <a:rPr lang="nn-NO" altLang="nb-NO" sz="2400" err="1"/>
              <a:t>Skan</a:t>
            </a:r>
            <a:r>
              <a:rPr lang="nn-NO" altLang="nb-NO" sz="2400"/>
              <a:t> Kontroll. </a:t>
            </a:r>
            <a:r>
              <a:rPr lang="nn-NO" altLang="nb-NO" sz="2400" err="1"/>
              <a:t>Siden</a:t>
            </a:r>
            <a:r>
              <a:rPr lang="nn-NO" altLang="nb-NO" sz="2400"/>
              <a:t> har vi </a:t>
            </a:r>
            <a:r>
              <a:rPr lang="nn-NO" altLang="nb-NO" sz="2400" err="1"/>
              <a:t>styrket</a:t>
            </a:r>
            <a:r>
              <a:rPr lang="nn-NO" altLang="nb-NO" sz="2400"/>
              <a:t> </a:t>
            </a:r>
            <a:r>
              <a:rPr lang="nn-NO" altLang="nb-NO" sz="2400" err="1"/>
              <a:t>kontrollvirksomheten</a:t>
            </a:r>
            <a:r>
              <a:rPr lang="nn-NO" altLang="nb-NO" sz="2400"/>
              <a:t> og nå </a:t>
            </a:r>
            <a:r>
              <a:rPr lang="nn-NO" altLang="nb-NO" sz="2400" err="1"/>
              <a:t>sterkere</a:t>
            </a:r>
            <a:r>
              <a:rPr lang="nn-NO" altLang="nb-NO" sz="2400"/>
              <a:t> </a:t>
            </a:r>
            <a:r>
              <a:rPr lang="nn-NO" altLang="nb-NO" sz="2400" err="1"/>
              <a:t>rustet</a:t>
            </a:r>
            <a:r>
              <a:rPr lang="nn-NO" altLang="nb-NO" sz="2400"/>
              <a:t> til </a:t>
            </a:r>
            <a:r>
              <a:rPr lang="nn-NO" altLang="nb-NO" sz="2400" err="1"/>
              <a:t>kontrollvirksomhet</a:t>
            </a:r>
            <a:r>
              <a:rPr lang="nn-NO" altLang="nb-NO" sz="2400"/>
              <a:t> i fylket</a:t>
            </a:r>
          </a:p>
          <a:p>
            <a:pPr marL="342900" indent="-342900">
              <a:lnSpc>
                <a:spcPct val="90000"/>
              </a:lnSpc>
              <a:buFont typeface="Arial" panose="020B0604020202020204" pitchFamily="34" charset="0"/>
              <a:buChar char="•"/>
            </a:pPr>
            <a:endParaRPr lang="nn-NO" altLang="nb-NO" sz="2400"/>
          </a:p>
          <a:p>
            <a:pPr marL="342900" indent="-342900">
              <a:lnSpc>
                <a:spcPct val="90000"/>
              </a:lnSpc>
              <a:buFont typeface="Arial" panose="020B0604020202020204" pitchFamily="34" charset="0"/>
              <a:buChar char="•"/>
            </a:pPr>
            <a:r>
              <a:rPr lang="nn-NO" altLang="nb-NO" sz="2400"/>
              <a:t>Samfunnet er i endring </a:t>
            </a:r>
            <a:r>
              <a:rPr lang="nn-NO" altLang="nb-NO" sz="2400" err="1"/>
              <a:t>noe</a:t>
            </a:r>
            <a:r>
              <a:rPr lang="nn-NO" altLang="nb-NO" sz="2400"/>
              <a:t> som </a:t>
            </a:r>
            <a:r>
              <a:rPr lang="nn-NO" altLang="nb-NO" sz="2400" err="1"/>
              <a:t>gjør</a:t>
            </a:r>
            <a:r>
              <a:rPr lang="nn-NO" altLang="nb-NO" sz="2400"/>
              <a:t> utslag i at betalingsviljen er </a:t>
            </a:r>
            <a:r>
              <a:rPr lang="nn-NO" altLang="nb-NO" sz="2400" err="1"/>
              <a:t>synkende</a:t>
            </a:r>
            <a:r>
              <a:rPr lang="nn-NO" altLang="nb-NO" sz="2400"/>
              <a:t> blant våre reisene. Ved siste tellekontroll </a:t>
            </a:r>
            <a:r>
              <a:rPr lang="nn-NO" altLang="nb-NO" sz="2400" err="1"/>
              <a:t>avdekket</a:t>
            </a:r>
            <a:r>
              <a:rPr lang="nn-NO" altLang="nb-NO" sz="2400"/>
              <a:t> vi et avvik på 12,06%          (uke 42 – 2024)</a:t>
            </a:r>
          </a:p>
          <a:p>
            <a:pPr>
              <a:lnSpc>
                <a:spcPct val="90000"/>
              </a:lnSpc>
            </a:pPr>
            <a:endParaRPr lang="nb-NO" altLang="nb-NO" sz="2400"/>
          </a:p>
          <a:p>
            <a:pPr marL="342900" indent="-342900">
              <a:lnSpc>
                <a:spcPct val="90000"/>
              </a:lnSpc>
              <a:buFont typeface="Arial" panose="020B0604020202020204" pitchFamily="34" charset="0"/>
              <a:buChar char="•"/>
            </a:pPr>
            <a:r>
              <a:rPr lang="nb-NO" altLang="nb-NO" sz="2400"/>
              <a:t>Vi har derfor intensivert kontrollene i hele fylket og har pr dags dato kontrollert nesten 20 000 turer, hvor 470 000 reisende ble kontrollert og 12 000 manglet gyldig billett </a:t>
            </a:r>
          </a:p>
          <a:p>
            <a:pPr>
              <a:lnSpc>
                <a:spcPct val="90000"/>
              </a:lnSpc>
            </a:pPr>
            <a:endParaRPr lang="nb-NO" altLang="nb-NO" sz="2400"/>
          </a:p>
          <a:p>
            <a:pPr>
              <a:lnSpc>
                <a:spcPct val="90000"/>
              </a:lnSpc>
            </a:pPr>
            <a:r>
              <a:rPr lang="nb-NO" altLang="nb-NO" sz="2400"/>
              <a:t>Flest reiser og kontroller skjer i Sone A men vi har også fokus på de andre sonene og de utfordringene som er der</a:t>
            </a:r>
          </a:p>
          <a:p>
            <a:pPr marL="342900" indent="-342900">
              <a:lnSpc>
                <a:spcPct val="90000"/>
              </a:lnSpc>
              <a:buFont typeface="Arial" panose="020B0604020202020204" pitchFamily="34" charset="0"/>
              <a:buChar char="•"/>
            </a:pPr>
            <a:endParaRPr lang="nb-NO" altLang="nb-NO" sz="2400"/>
          </a:p>
        </p:txBody>
      </p:sp>
    </p:spTree>
    <p:extLst>
      <p:ext uri="{BB962C8B-B14F-4D97-AF65-F5344CB8AC3E}">
        <p14:creationId xmlns:p14="http://schemas.microsoft.com/office/powerpoint/2010/main" val="318929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C5B28-A17B-7FC7-E8BB-C654437F917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4B6004F-172E-91EB-9823-E484B30BB1ED}"/>
              </a:ext>
            </a:extLst>
          </p:cNvPr>
          <p:cNvSpPr>
            <a:spLocks noGrp="1"/>
          </p:cNvSpPr>
          <p:nvPr>
            <p:ph type="title"/>
          </p:nvPr>
        </p:nvSpPr>
        <p:spPr/>
        <p:txBody>
          <a:bodyPr/>
          <a:lstStyle/>
          <a:p>
            <a:r>
              <a:rPr lang="nn-NO"/>
              <a:t>Fokus billettkontroll </a:t>
            </a:r>
            <a:r>
              <a:rPr lang="nn-NO" err="1"/>
              <a:t>utenfor</a:t>
            </a:r>
            <a:r>
              <a:rPr lang="nn-NO"/>
              <a:t> Sone A</a:t>
            </a:r>
          </a:p>
        </p:txBody>
      </p:sp>
      <p:sp>
        <p:nvSpPr>
          <p:cNvPr id="3" name="Plassholder for tekst 2">
            <a:extLst>
              <a:ext uri="{FF2B5EF4-FFF2-40B4-BE49-F238E27FC236}">
                <a16:creationId xmlns:a16="http://schemas.microsoft.com/office/drawing/2014/main" id="{CCE14D06-9922-9CBB-FFA4-D978C2EA941D}"/>
              </a:ext>
            </a:extLst>
          </p:cNvPr>
          <p:cNvSpPr>
            <a:spLocks noGrp="1"/>
          </p:cNvSpPr>
          <p:nvPr>
            <p:ph type="body" sz="quarter" idx="10"/>
          </p:nvPr>
        </p:nvSpPr>
        <p:spPr/>
        <p:txBody>
          <a:bodyPr/>
          <a:lstStyle/>
          <a:p>
            <a:endParaRPr lang="nb-NO"/>
          </a:p>
        </p:txBody>
      </p:sp>
      <p:sp>
        <p:nvSpPr>
          <p:cNvPr id="4" name="Plassholder for tekst 1">
            <a:extLst>
              <a:ext uri="{FF2B5EF4-FFF2-40B4-BE49-F238E27FC236}">
                <a16:creationId xmlns:a16="http://schemas.microsoft.com/office/drawing/2014/main" id="{7BB58B29-D57A-4C93-8FE1-547D46ABD6CB}"/>
              </a:ext>
            </a:extLst>
          </p:cNvPr>
          <p:cNvSpPr txBox="1">
            <a:spLocks/>
          </p:cNvSpPr>
          <p:nvPr/>
        </p:nvSpPr>
        <p:spPr>
          <a:xfrm>
            <a:off x="558000" y="1814515"/>
            <a:ext cx="10414800" cy="4105275"/>
          </a:xfrm>
          <a:prstGeom prst="rect">
            <a:avLst/>
          </a:prstGeom>
        </p:spPr>
        <p:txBody>
          <a:bodyPr wrap="square" lIns="91440" tIns="45720" rIns="91440" bIns="45720" anchor="t">
            <a:normAutofit/>
          </a:bodyPr>
          <a:lst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nn-NO" altLang="nb-NO" sz="2400"/>
              <a:t>Det er blitt gjennomfør 89 kontroller utan for Sone A </a:t>
            </a:r>
            <a:r>
              <a:rPr lang="nn-NO" altLang="nb-NO" sz="2400" err="1"/>
              <a:t>fra</a:t>
            </a:r>
            <a:r>
              <a:rPr lang="nn-NO" altLang="nb-NO" sz="2400"/>
              <a:t> oktober 2024 til nå, og vi kommer til å fokusere </a:t>
            </a:r>
            <a:r>
              <a:rPr lang="nn-NO" altLang="nb-NO" sz="2400" err="1"/>
              <a:t>mer</a:t>
            </a:r>
            <a:r>
              <a:rPr lang="nn-NO" altLang="nb-NO" sz="2400"/>
              <a:t> på dette i 2025</a:t>
            </a:r>
          </a:p>
          <a:p>
            <a:pPr>
              <a:lnSpc>
                <a:spcPct val="90000"/>
              </a:lnSpc>
            </a:pPr>
            <a:endParaRPr lang="nb-NO" altLang="nb-NO" sz="2400"/>
          </a:p>
          <a:p>
            <a:pPr marL="342900" indent="-342900">
              <a:lnSpc>
                <a:spcPct val="90000"/>
              </a:lnSpc>
              <a:buFont typeface="Arial" panose="020B0604020202020204" pitchFamily="34" charset="0"/>
              <a:buChar char="•"/>
            </a:pPr>
            <a:r>
              <a:rPr lang="nb-NO" altLang="nb-NO" sz="2400"/>
              <a:t>I Sonene B, C, D, E og F har vi kontrollert </a:t>
            </a:r>
            <a:r>
              <a:rPr lang="nb-NO" altLang="nb-NO" sz="2400" err="1"/>
              <a:t>ca</a:t>
            </a:r>
            <a:r>
              <a:rPr lang="nb-NO" altLang="nb-NO" sz="2400"/>
              <a:t> 1500 reisende, og avdekket  59 avvik</a:t>
            </a:r>
          </a:p>
          <a:p>
            <a:pPr marL="342900" indent="-342900">
              <a:lnSpc>
                <a:spcPct val="90000"/>
              </a:lnSpc>
              <a:buFont typeface="Arial" panose="020B0604020202020204" pitchFamily="34" charset="0"/>
              <a:buChar char="•"/>
            </a:pPr>
            <a:endParaRPr lang="nb-NO" altLang="nb-NO" sz="2400"/>
          </a:p>
          <a:p>
            <a:pPr marL="342900" indent="-342900">
              <a:lnSpc>
                <a:spcPct val="90000"/>
              </a:lnSpc>
              <a:buFont typeface="Arial" panose="020B0604020202020204" pitchFamily="34" charset="0"/>
              <a:buChar char="•"/>
            </a:pPr>
            <a:endParaRPr lang="nb-NO" altLang="nb-NO" sz="2400"/>
          </a:p>
        </p:txBody>
      </p:sp>
    </p:spTree>
    <p:extLst>
      <p:ext uri="{BB962C8B-B14F-4D97-AF65-F5344CB8AC3E}">
        <p14:creationId xmlns:p14="http://schemas.microsoft.com/office/powerpoint/2010/main" val="209743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F988B-109B-AA8E-9215-A18920AEA57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8EBA706-8028-4DAF-3B3C-B274EFFD54C6}"/>
              </a:ext>
            </a:extLst>
          </p:cNvPr>
          <p:cNvSpPr>
            <a:spLocks noGrp="1"/>
          </p:cNvSpPr>
          <p:nvPr>
            <p:ph type="title"/>
          </p:nvPr>
        </p:nvSpPr>
        <p:spPr/>
        <p:txBody>
          <a:bodyPr/>
          <a:lstStyle/>
          <a:p>
            <a:r>
              <a:rPr lang="nn-NO"/>
              <a:t>Tiltak </a:t>
            </a:r>
            <a:r>
              <a:rPr lang="nn-NO" err="1"/>
              <a:t>utenfor</a:t>
            </a:r>
            <a:r>
              <a:rPr lang="nn-NO"/>
              <a:t> sone A</a:t>
            </a:r>
          </a:p>
        </p:txBody>
      </p:sp>
      <p:sp>
        <p:nvSpPr>
          <p:cNvPr id="3" name="Plassholder for tekst 2">
            <a:extLst>
              <a:ext uri="{FF2B5EF4-FFF2-40B4-BE49-F238E27FC236}">
                <a16:creationId xmlns:a16="http://schemas.microsoft.com/office/drawing/2014/main" id="{35ED228D-CA2E-50A1-0258-E0CB2234B020}"/>
              </a:ext>
            </a:extLst>
          </p:cNvPr>
          <p:cNvSpPr>
            <a:spLocks noGrp="1"/>
          </p:cNvSpPr>
          <p:nvPr>
            <p:ph type="body" sz="quarter" idx="10"/>
          </p:nvPr>
        </p:nvSpPr>
        <p:spPr/>
        <p:txBody>
          <a:bodyPr/>
          <a:lstStyle/>
          <a:p>
            <a:endParaRPr lang="nb-NO"/>
          </a:p>
        </p:txBody>
      </p:sp>
      <p:sp>
        <p:nvSpPr>
          <p:cNvPr id="4" name="Plassholder for tekst 1">
            <a:extLst>
              <a:ext uri="{FF2B5EF4-FFF2-40B4-BE49-F238E27FC236}">
                <a16:creationId xmlns:a16="http://schemas.microsoft.com/office/drawing/2014/main" id="{4D1358F9-9C66-BE6F-7F79-0EB0146B550C}"/>
              </a:ext>
            </a:extLst>
          </p:cNvPr>
          <p:cNvSpPr txBox="1">
            <a:spLocks/>
          </p:cNvSpPr>
          <p:nvPr/>
        </p:nvSpPr>
        <p:spPr>
          <a:xfrm>
            <a:off x="556800" y="1814516"/>
            <a:ext cx="11077200" cy="4105275"/>
          </a:xfrm>
          <a:prstGeom prst="rect">
            <a:avLst/>
          </a:prstGeom>
        </p:spPr>
        <p:txBody>
          <a:bodyPr wrap="square" lIns="91440" tIns="45720" rIns="91440" bIns="45720" anchor="t">
            <a:normAutofit fontScale="92500" lnSpcReduction="20000"/>
          </a:bodyPr>
          <a:lst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0000"/>
              </a:lnSpc>
              <a:buFont typeface="Arial" panose="020B0604020202020204" pitchFamily="34" charset="0"/>
              <a:buChar char="•"/>
            </a:pPr>
            <a:r>
              <a:rPr lang="nb-NO" altLang="nb-NO" sz="2400"/>
              <a:t>Vi gjør noen tiltak som skal hjelpe på situasjonen ved at vi sender oftere billettkontrollører utenfor Sone A enten med bil eller ved bruk av offentlig transport, noe som gir oss en større fleksibilitet</a:t>
            </a:r>
          </a:p>
          <a:p>
            <a:pPr>
              <a:lnSpc>
                <a:spcPct val="90000"/>
              </a:lnSpc>
            </a:pPr>
            <a:endParaRPr lang="nb-NO" altLang="nb-NO" sz="2400"/>
          </a:p>
          <a:p>
            <a:pPr marL="342900" indent="-342900">
              <a:lnSpc>
                <a:spcPct val="90000"/>
              </a:lnSpc>
              <a:buFont typeface="Arial" panose="020B0604020202020204" pitchFamily="34" charset="0"/>
              <a:buChar char="•"/>
            </a:pPr>
            <a:r>
              <a:rPr lang="nb-NO" altLang="nb-NO" sz="2400"/>
              <a:t>Et annet tiltak som vi jobber med å få på plass er kontrollenheter som kan lånes ut til operatørene, i de områder som ikke har mulighet for å kontrollere Skysskort. Det er dog et begrenset antall enheter som kan gå på rundgang mellom de forskjellige garasjene. </a:t>
            </a:r>
          </a:p>
          <a:p>
            <a:pPr marL="342900" indent="-342900">
              <a:lnSpc>
                <a:spcPct val="90000"/>
              </a:lnSpc>
              <a:buFont typeface="Arial" panose="020B0604020202020204" pitchFamily="34" charset="0"/>
              <a:buChar char="•"/>
            </a:pPr>
            <a:endParaRPr lang="nb-NO" altLang="nb-NO" sz="2400"/>
          </a:p>
          <a:p>
            <a:pPr marL="342900" indent="-342900">
              <a:lnSpc>
                <a:spcPct val="90000"/>
              </a:lnSpc>
              <a:buFont typeface="Arial" panose="020B0604020202020204" pitchFamily="34" charset="0"/>
              <a:buChar char="•"/>
            </a:pPr>
            <a:r>
              <a:rPr lang="nb-NO" altLang="nb-NO" sz="2400"/>
              <a:t>Opplæringen i bruken av disse enhetene blir gjort via </a:t>
            </a:r>
            <a:r>
              <a:rPr lang="nb-NO" altLang="nb-NO" sz="2400" err="1"/>
              <a:t>Motimate</a:t>
            </a:r>
            <a:r>
              <a:rPr lang="nb-NO" altLang="nb-NO" sz="2400"/>
              <a:t> og til et begrenset antall brukere. Mer informasjon kommer når Skyss er klare for utsendelse og opplæring er gjennomført</a:t>
            </a:r>
          </a:p>
          <a:p>
            <a:pPr>
              <a:lnSpc>
                <a:spcPct val="90000"/>
              </a:lnSpc>
            </a:pPr>
            <a:endParaRPr lang="nb-NO" altLang="nb-NO" sz="2400"/>
          </a:p>
          <a:p>
            <a:pPr marL="342900" indent="-342900">
              <a:lnSpc>
                <a:spcPct val="90000"/>
              </a:lnSpc>
              <a:buFont typeface="Arial" panose="020B0604020202020204" pitchFamily="34" charset="0"/>
              <a:buChar char="•"/>
            </a:pPr>
            <a:r>
              <a:rPr lang="nb-NO" altLang="nb-NO" sz="2400"/>
              <a:t>Innspill til kontroller må samles opp pr garasje og sendes fra operatør til Skyss ved Snorre Jensen.</a:t>
            </a:r>
            <a:endParaRPr lang="nb-NO"/>
          </a:p>
        </p:txBody>
      </p:sp>
    </p:spTree>
    <p:extLst>
      <p:ext uri="{BB962C8B-B14F-4D97-AF65-F5344CB8AC3E}">
        <p14:creationId xmlns:p14="http://schemas.microsoft.com/office/powerpoint/2010/main" val="240981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EABB28-B9B8-1545-9444-55C952306C54}"/>
              </a:ext>
            </a:extLst>
          </p:cNvPr>
          <p:cNvSpPr>
            <a:spLocks noGrp="1"/>
          </p:cNvSpPr>
          <p:nvPr>
            <p:ph type="title"/>
          </p:nvPr>
        </p:nvSpPr>
        <p:spPr/>
        <p:txBody>
          <a:bodyPr>
            <a:normAutofit fontScale="90000"/>
          </a:bodyPr>
          <a:lstStyle/>
          <a:p>
            <a:r>
              <a:rPr lang="nb-NO"/>
              <a:t>Status </a:t>
            </a:r>
            <a:r>
              <a:rPr lang="nb-NO" err="1"/>
              <a:t>bussanbod</a:t>
            </a:r>
            <a:r>
              <a:rPr lang="nb-NO"/>
              <a:t> </a:t>
            </a:r>
            <a:br>
              <a:rPr lang="nb-NO"/>
            </a:br>
            <a:endParaRPr lang="nb-NO"/>
          </a:p>
        </p:txBody>
      </p:sp>
      <p:sp>
        <p:nvSpPr>
          <p:cNvPr id="4" name="Plassholder for tekst 3">
            <a:extLst>
              <a:ext uri="{FF2B5EF4-FFF2-40B4-BE49-F238E27FC236}">
                <a16:creationId xmlns:a16="http://schemas.microsoft.com/office/drawing/2014/main" id="{0E97AA36-B7D0-B79B-C77B-7B6EF896451C}"/>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384283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D7D3A25-5B6F-BEB6-E9EB-BCC7745165D3}"/>
              </a:ext>
            </a:extLst>
          </p:cNvPr>
          <p:cNvSpPr>
            <a:spLocks noGrp="1"/>
          </p:cNvSpPr>
          <p:nvPr>
            <p:ph type="title"/>
          </p:nvPr>
        </p:nvSpPr>
        <p:spPr/>
        <p:txBody>
          <a:bodyPr/>
          <a:lstStyle/>
          <a:p>
            <a:r>
              <a:rPr lang="nb-NO"/>
              <a:t>Status </a:t>
            </a:r>
            <a:r>
              <a:rPr lang="nb-NO" err="1"/>
              <a:t>bussanbod</a:t>
            </a:r>
            <a:r>
              <a:rPr lang="nb-NO"/>
              <a:t> pr februar 2025</a:t>
            </a:r>
          </a:p>
        </p:txBody>
      </p:sp>
      <p:sp>
        <p:nvSpPr>
          <p:cNvPr id="4" name="Plassholder for tekst 3">
            <a:extLst>
              <a:ext uri="{FF2B5EF4-FFF2-40B4-BE49-F238E27FC236}">
                <a16:creationId xmlns:a16="http://schemas.microsoft.com/office/drawing/2014/main" id="{84C23CC5-905A-7CF3-5510-389985EC670A}"/>
              </a:ext>
            </a:extLst>
          </p:cNvPr>
          <p:cNvSpPr>
            <a:spLocks noGrp="1"/>
          </p:cNvSpPr>
          <p:nvPr>
            <p:ph type="body" sz="quarter" idx="10"/>
          </p:nvPr>
        </p:nvSpPr>
        <p:spPr/>
        <p:txBody>
          <a:bodyPr>
            <a:normAutofit/>
          </a:bodyPr>
          <a:lstStyle/>
          <a:p>
            <a:pPr marL="285750" indent="-285750">
              <a:buFont typeface="Arial" panose="020B0604020202020204" pitchFamily="34" charset="0"/>
              <a:buChar char="•"/>
            </a:pPr>
            <a:r>
              <a:rPr lang="nb-NO" b="1" err="1"/>
              <a:t>Bussanbod</a:t>
            </a:r>
            <a:r>
              <a:rPr lang="nb-NO" b="1"/>
              <a:t> 2026 (Sunnfjord, Sogn og Sunnhordland)</a:t>
            </a:r>
          </a:p>
          <a:p>
            <a:pPr marL="645160" lvl="1" indent="-285750"/>
            <a:r>
              <a:rPr lang="nb-NO" err="1"/>
              <a:t>Forhandlingar</a:t>
            </a:r>
            <a:r>
              <a:rPr lang="nb-NO"/>
              <a:t> pågår</a:t>
            </a:r>
          </a:p>
          <a:p>
            <a:pPr marL="718820" lvl="1" indent="0">
              <a:buNone/>
            </a:pPr>
            <a:endParaRPr lang="nb-NO"/>
          </a:p>
          <a:p>
            <a:pPr marL="285750" indent="-285750">
              <a:buFont typeface="Arial" panose="020B0604020202020204" pitchFamily="34" charset="0"/>
              <a:buChar char="•"/>
            </a:pPr>
            <a:r>
              <a:rPr lang="nb-NO" b="1" err="1"/>
              <a:t>Busanbod</a:t>
            </a:r>
            <a:r>
              <a:rPr lang="nb-NO" b="1"/>
              <a:t> Nordhordland 2027</a:t>
            </a:r>
          </a:p>
          <a:p>
            <a:pPr marL="645160" lvl="1" indent="-285750"/>
            <a:r>
              <a:rPr lang="nb-NO"/>
              <a:t>Vart handsama sak om </a:t>
            </a:r>
            <a:r>
              <a:rPr lang="nb-NO" err="1"/>
              <a:t>føringar</a:t>
            </a:r>
            <a:r>
              <a:rPr lang="nb-NO"/>
              <a:t> for </a:t>
            </a:r>
            <a:r>
              <a:rPr lang="nb-NO" err="1"/>
              <a:t>vidare</a:t>
            </a:r>
            <a:r>
              <a:rPr lang="nb-NO"/>
              <a:t> arbeid med konkurransegrunnlag i </a:t>
            </a:r>
            <a:r>
              <a:rPr lang="nb-NO" err="1"/>
              <a:t>fylkesutvalet</a:t>
            </a:r>
            <a:r>
              <a:rPr lang="nb-NO"/>
              <a:t> 23.01.25.</a:t>
            </a:r>
          </a:p>
          <a:p>
            <a:pPr marL="645160" lvl="1" indent="-285750"/>
            <a:r>
              <a:rPr lang="nb-NO"/>
              <a:t>Tema i dagens møte</a:t>
            </a:r>
          </a:p>
          <a:p>
            <a:pPr marL="719455" lvl="2" indent="0">
              <a:buNone/>
            </a:pPr>
            <a:endParaRPr lang="nb-NO"/>
          </a:p>
          <a:p>
            <a:pPr marL="285750" indent="-285750">
              <a:buFont typeface="Arial" panose="020B0604020202020204" pitchFamily="34" charset="0"/>
              <a:buChar char="•"/>
            </a:pPr>
            <a:r>
              <a:rPr lang="nb-NO" b="1" err="1"/>
              <a:t>Bussanbod</a:t>
            </a:r>
            <a:r>
              <a:rPr lang="nb-NO" b="1"/>
              <a:t> Bergen (Bergen nord, Bergen sentrum, Bergen sør og Vest)</a:t>
            </a:r>
          </a:p>
          <a:p>
            <a:pPr marL="645160" lvl="1" indent="-285750"/>
            <a:r>
              <a:rPr lang="nb-NO"/>
              <a:t>Avklaring av strategiske </a:t>
            </a:r>
            <a:r>
              <a:rPr lang="nb-NO" err="1"/>
              <a:t>føringar</a:t>
            </a:r>
            <a:r>
              <a:rPr lang="nb-NO"/>
              <a:t> for framtidige </a:t>
            </a:r>
            <a:r>
              <a:rPr lang="nb-NO" err="1"/>
              <a:t>kontraktar</a:t>
            </a:r>
            <a:r>
              <a:rPr lang="nb-NO"/>
              <a:t> starta</a:t>
            </a:r>
          </a:p>
          <a:p>
            <a:pPr marL="645160" lvl="1" indent="-285750"/>
            <a:r>
              <a:rPr lang="nb-NO">
                <a:solidFill>
                  <a:srgbClr val="FF0000"/>
                </a:solidFill>
              </a:rPr>
              <a:t>Intet nytt </a:t>
            </a:r>
            <a:r>
              <a:rPr lang="nb-NO" err="1">
                <a:solidFill>
                  <a:srgbClr val="FF0000"/>
                </a:solidFill>
              </a:rPr>
              <a:t>sidan</a:t>
            </a:r>
            <a:r>
              <a:rPr lang="nb-NO">
                <a:solidFill>
                  <a:srgbClr val="FF0000"/>
                </a:solidFill>
              </a:rPr>
              <a:t> forrige møte</a:t>
            </a:r>
          </a:p>
        </p:txBody>
      </p:sp>
    </p:spTree>
    <p:extLst>
      <p:ext uri="{BB962C8B-B14F-4D97-AF65-F5344CB8AC3E}">
        <p14:creationId xmlns:p14="http://schemas.microsoft.com/office/powerpoint/2010/main" val="690234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EABB28-B9B8-1545-9444-55C952306C54}"/>
              </a:ext>
            </a:extLst>
          </p:cNvPr>
          <p:cNvSpPr>
            <a:spLocks noGrp="1"/>
          </p:cNvSpPr>
          <p:nvPr>
            <p:ph type="title"/>
          </p:nvPr>
        </p:nvSpPr>
        <p:spPr/>
        <p:txBody>
          <a:bodyPr>
            <a:normAutofit fontScale="90000"/>
          </a:bodyPr>
          <a:lstStyle/>
          <a:p>
            <a:r>
              <a:rPr lang="nb-NO" err="1"/>
              <a:t>Bussanbod</a:t>
            </a:r>
            <a:r>
              <a:rPr lang="nb-NO"/>
              <a:t> 2027</a:t>
            </a:r>
            <a:br>
              <a:rPr lang="nb-NO"/>
            </a:br>
            <a:endParaRPr lang="nb-NO"/>
          </a:p>
        </p:txBody>
      </p:sp>
      <p:sp>
        <p:nvSpPr>
          <p:cNvPr id="3" name="Plassholder for tekst 2">
            <a:extLst>
              <a:ext uri="{FF2B5EF4-FFF2-40B4-BE49-F238E27FC236}">
                <a16:creationId xmlns:a16="http://schemas.microsoft.com/office/drawing/2014/main" id="{00060015-E05D-B640-91EC-C7AE692D9603}"/>
              </a:ext>
            </a:extLst>
          </p:cNvPr>
          <p:cNvSpPr>
            <a:spLocks noGrp="1"/>
          </p:cNvSpPr>
          <p:nvPr>
            <p:ph type="body" sz="quarter" idx="10"/>
          </p:nvPr>
        </p:nvSpPr>
        <p:spPr/>
        <p:txBody>
          <a:bodyPr/>
          <a:lstStyle/>
          <a:p>
            <a:endParaRPr lang="nb-NO"/>
          </a:p>
          <a:p>
            <a:endParaRPr lang="nb-NO"/>
          </a:p>
        </p:txBody>
      </p:sp>
    </p:spTree>
    <p:extLst>
      <p:ext uri="{BB962C8B-B14F-4D97-AF65-F5344CB8AC3E}">
        <p14:creationId xmlns:p14="http://schemas.microsoft.com/office/powerpoint/2010/main" val="602591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AAFD3A5-AAA0-E59B-5F5B-8576A064A99B}"/>
              </a:ext>
            </a:extLst>
          </p:cNvPr>
          <p:cNvSpPr>
            <a:spLocks noGrp="1"/>
          </p:cNvSpPr>
          <p:nvPr>
            <p:ph type="body" sz="half" idx="2"/>
          </p:nvPr>
        </p:nvSpPr>
        <p:spPr/>
        <p:txBody>
          <a:bodyPr/>
          <a:lstStyle/>
          <a:p>
            <a:pPr marL="342900" indent="-342900">
              <a:buFont typeface="Arial" panose="020B0604020202020204" pitchFamily="34" charset="0"/>
              <a:buChar char="•"/>
            </a:pPr>
            <a:r>
              <a:rPr lang="nb-NO"/>
              <a:t>Dagens busskontrakt i Nordhordland går ut i august 2027</a:t>
            </a:r>
          </a:p>
          <a:p>
            <a:pPr marL="342900" indent="-342900">
              <a:buFont typeface="Arial" panose="020B0604020202020204" pitchFamily="34" charset="0"/>
              <a:buChar char="•"/>
            </a:pPr>
            <a:r>
              <a:rPr lang="nb-NO"/>
              <a:t>Dagens kontraktspart er Vy Buss AS</a:t>
            </a:r>
          </a:p>
          <a:p>
            <a:pPr marL="342900" indent="-342900">
              <a:buFont typeface="Arial" panose="020B0604020202020204" pitchFamily="34" charset="0"/>
              <a:buChar char="•"/>
            </a:pPr>
            <a:r>
              <a:rPr lang="nb-NO"/>
              <a:t>Ruteproduksjon på om lag 3,5 </a:t>
            </a:r>
            <a:r>
              <a:rPr lang="nb-NO" err="1"/>
              <a:t>millionar</a:t>
            </a:r>
            <a:r>
              <a:rPr lang="nb-NO"/>
              <a:t> km. (diesel), og det vert i dag nytta ca. 90 </a:t>
            </a:r>
            <a:r>
              <a:rPr lang="nb-NO" err="1"/>
              <a:t>bussar</a:t>
            </a:r>
            <a:endParaRPr lang="nb-NO"/>
          </a:p>
          <a:p>
            <a:endParaRPr lang="nb-NO"/>
          </a:p>
          <a:p>
            <a:pPr marL="342900" indent="-342900">
              <a:buFont typeface="Arial" panose="020B0604020202020204" pitchFamily="34" charset="0"/>
              <a:buChar char="•"/>
            </a:pPr>
            <a:r>
              <a:rPr lang="nb-NO"/>
              <a:t>Konkurranse om ny kontrakt vert kunngjort </a:t>
            </a:r>
            <a:r>
              <a:rPr lang="nb-NO" err="1"/>
              <a:t>hausten</a:t>
            </a:r>
            <a:r>
              <a:rPr lang="nb-NO"/>
              <a:t> 2025</a:t>
            </a:r>
          </a:p>
          <a:p>
            <a:pPr marL="342900" indent="-342900">
              <a:buFont typeface="Arial" panose="020B0604020202020204" pitchFamily="34" charset="0"/>
              <a:buChar char="•"/>
            </a:pPr>
            <a:r>
              <a:rPr lang="nb-NO"/>
              <a:t>Kontrakt vert tildelt og signert </a:t>
            </a:r>
            <a:r>
              <a:rPr lang="nb-NO" err="1"/>
              <a:t>innan</a:t>
            </a:r>
            <a:r>
              <a:rPr lang="nb-NO"/>
              <a:t> april 2026</a:t>
            </a:r>
            <a:br>
              <a:rPr lang="nb-NO"/>
            </a:br>
            <a:endParaRPr lang="nb-NO"/>
          </a:p>
          <a:p>
            <a:pPr marL="342900" indent="-342900">
              <a:buFont typeface="Arial" panose="020B0604020202020204" pitchFamily="34" charset="0"/>
              <a:buChar char="•"/>
            </a:pPr>
            <a:r>
              <a:rPr lang="nb-NO"/>
              <a:t>Konkurransen vil omfatte </a:t>
            </a:r>
            <a:r>
              <a:rPr lang="nb-NO" err="1"/>
              <a:t>kommunane</a:t>
            </a:r>
            <a:r>
              <a:rPr lang="nb-NO"/>
              <a:t> Alver, Austrheim, Fedje, Masfjorden og Gulen</a:t>
            </a:r>
          </a:p>
          <a:p>
            <a:pPr marL="342900" indent="-342900">
              <a:buFont typeface="Arial" panose="020B0604020202020204" pitchFamily="34" charset="0"/>
              <a:buChar char="•"/>
            </a:pPr>
            <a:r>
              <a:rPr lang="nb-NO"/>
              <a:t>Gulen ligg per i dag i Sunnfjord-kontrakten, men vert </a:t>
            </a:r>
            <a:r>
              <a:rPr lang="nb-NO" err="1"/>
              <a:t>frå</a:t>
            </a:r>
            <a:r>
              <a:rPr lang="nb-NO"/>
              <a:t> august 2027 innlemma i Nordhordland- kontrakten</a:t>
            </a:r>
          </a:p>
          <a:p>
            <a:endParaRPr lang="nb-NO"/>
          </a:p>
        </p:txBody>
      </p:sp>
      <p:sp>
        <p:nvSpPr>
          <p:cNvPr id="2" name="Tittel 1">
            <a:extLst>
              <a:ext uri="{FF2B5EF4-FFF2-40B4-BE49-F238E27FC236}">
                <a16:creationId xmlns:a16="http://schemas.microsoft.com/office/drawing/2014/main" id="{6FEC3D5F-ADFC-520B-D67D-860A8E85F84E}"/>
              </a:ext>
            </a:extLst>
          </p:cNvPr>
          <p:cNvSpPr>
            <a:spLocks noGrp="1"/>
          </p:cNvSpPr>
          <p:nvPr>
            <p:ph type="title"/>
          </p:nvPr>
        </p:nvSpPr>
        <p:spPr/>
        <p:txBody>
          <a:bodyPr wrap="square" anchor="ctr">
            <a:normAutofit/>
          </a:bodyPr>
          <a:lstStyle/>
          <a:p>
            <a:r>
              <a:rPr lang="nb-NO"/>
              <a:t> «</a:t>
            </a:r>
            <a:r>
              <a:rPr lang="nb-NO" err="1"/>
              <a:t>Bussanbod</a:t>
            </a:r>
            <a:r>
              <a:rPr lang="nb-NO"/>
              <a:t> Nordhordland 2027»</a:t>
            </a:r>
            <a:endParaRPr lang="en-US"/>
          </a:p>
        </p:txBody>
      </p:sp>
      <p:sp>
        <p:nvSpPr>
          <p:cNvPr id="4" name="Plassholder for tekst 3">
            <a:extLst>
              <a:ext uri="{FF2B5EF4-FFF2-40B4-BE49-F238E27FC236}">
                <a16:creationId xmlns:a16="http://schemas.microsoft.com/office/drawing/2014/main" id="{FEB82C52-C10D-DE70-33AA-465515F95598}"/>
              </a:ext>
            </a:extLst>
          </p:cNvPr>
          <p:cNvSpPr>
            <a:spLocks noGrp="1"/>
          </p:cNvSpPr>
          <p:nvPr>
            <p:ph type="body" sz="half" idx="10"/>
          </p:nvPr>
        </p:nvSpPr>
        <p:spPr/>
        <p:txBody>
          <a:bodyPr/>
          <a:lstStyle/>
          <a:p>
            <a:endParaRPr lang="nb-NO"/>
          </a:p>
        </p:txBody>
      </p:sp>
      <p:pic>
        <p:nvPicPr>
          <p:cNvPr id="13" name="Plassholder for bilde 12" descr="Et bilde som inneholder klær, person, sko, mann">
            <a:extLst>
              <a:ext uri="{FF2B5EF4-FFF2-40B4-BE49-F238E27FC236}">
                <a16:creationId xmlns:a16="http://schemas.microsoft.com/office/drawing/2014/main" id="{969BEBE1-964B-05D4-0AD1-3A5D4EFF9E9C}"/>
              </a:ext>
            </a:extLst>
          </p:cNvPr>
          <p:cNvPicPr>
            <a:picLocks noGrp="1" noChangeAspect="1"/>
          </p:cNvPicPr>
          <p:nvPr>
            <p:ph type="pic" sz="quarter" idx="4294967295"/>
          </p:nvPr>
        </p:nvPicPr>
        <p:blipFill>
          <a:blip r:embed="rId3"/>
          <a:srcRect l="24669" r="28990" b="2"/>
          <a:stretch/>
        </p:blipFill>
        <p:spPr>
          <a:xfrm>
            <a:off x="8322475" y="558000"/>
            <a:ext cx="3311525" cy="5359400"/>
          </a:xfrm>
          <a:noFill/>
        </p:spPr>
      </p:pic>
    </p:spTree>
    <p:extLst>
      <p:ext uri="{BB962C8B-B14F-4D97-AF65-F5344CB8AC3E}">
        <p14:creationId xmlns:p14="http://schemas.microsoft.com/office/powerpoint/2010/main" val="63049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DFBDF3-7CAA-F12A-6372-B3492BE059DE}"/>
              </a:ext>
            </a:extLst>
          </p:cNvPr>
          <p:cNvSpPr>
            <a:spLocks noGrp="1"/>
          </p:cNvSpPr>
          <p:nvPr>
            <p:ph type="title"/>
          </p:nvPr>
        </p:nvSpPr>
        <p:spPr/>
        <p:txBody>
          <a:bodyPr/>
          <a:lstStyle/>
          <a:p>
            <a:r>
              <a:rPr lang="nb-NO" err="1">
                <a:latin typeface="Arial"/>
                <a:cs typeface="Arial"/>
              </a:rPr>
              <a:t>Rutetilbodet</a:t>
            </a:r>
            <a:endParaRPr lang="nn-NO"/>
          </a:p>
        </p:txBody>
      </p:sp>
    </p:spTree>
    <p:extLst>
      <p:ext uri="{BB962C8B-B14F-4D97-AF65-F5344CB8AC3E}">
        <p14:creationId xmlns:p14="http://schemas.microsoft.com/office/powerpoint/2010/main" val="782705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AC12-8236-A75E-2471-11357A4FBF8C}"/>
            </a:ext>
          </a:extLst>
        </p:cNvPr>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74E332D2-1EE2-8756-CCEC-4DE4E197F523}"/>
              </a:ext>
            </a:extLst>
          </p:cNvPr>
          <p:cNvSpPr>
            <a:spLocks noGrp="1"/>
          </p:cNvSpPr>
          <p:nvPr>
            <p:ph type="body" sz="quarter" idx="10"/>
          </p:nvPr>
        </p:nvSpPr>
        <p:spPr>
          <a:xfrm>
            <a:off x="557400" y="1813560"/>
            <a:ext cx="10735440" cy="3886200"/>
          </a:xfrm>
        </p:spPr>
        <p:txBody>
          <a:bodyPr>
            <a:normAutofit fontScale="92500" lnSpcReduction="20000"/>
          </a:bodyPr>
          <a:lstStyle/>
          <a:p>
            <a:r>
              <a:rPr lang="nb-NO" b="1"/>
              <a:t>1. Dagens </a:t>
            </a:r>
            <a:r>
              <a:rPr lang="nb-NO" b="1" err="1"/>
              <a:t>rutetilbod</a:t>
            </a:r>
            <a:r>
              <a:rPr lang="nb-NO" b="1"/>
              <a:t> vert </a:t>
            </a:r>
            <a:r>
              <a:rPr lang="nb-NO" b="1" err="1"/>
              <a:t>vidareført</a:t>
            </a:r>
            <a:endParaRPr lang="nb-NO" b="1"/>
          </a:p>
          <a:p>
            <a:pPr marL="342900" indent="-342900">
              <a:buFont typeface="Courier New" panose="02070309020205020404" pitchFamily="49" charset="0"/>
              <a:buChar char="o"/>
            </a:pPr>
            <a:r>
              <a:rPr lang="nb-NO" sz="2200"/>
              <a:t>Nødvendige og ønska </a:t>
            </a:r>
            <a:r>
              <a:rPr lang="nb-NO" sz="2200" err="1"/>
              <a:t>justeringar</a:t>
            </a:r>
            <a:r>
              <a:rPr lang="nb-NO" sz="2200"/>
              <a:t> vert vurdert </a:t>
            </a:r>
            <a:r>
              <a:rPr lang="nb-NO" sz="2200" err="1"/>
              <a:t>forløpande</a:t>
            </a:r>
            <a:r>
              <a:rPr lang="nb-NO" sz="2200"/>
              <a:t>, og det vert </a:t>
            </a:r>
            <a:r>
              <a:rPr lang="nb-NO" sz="2200" err="1"/>
              <a:t>difor</a:t>
            </a:r>
            <a:r>
              <a:rPr lang="nb-NO" sz="2200"/>
              <a:t> </a:t>
            </a:r>
            <a:r>
              <a:rPr lang="nb-NO" sz="2200" err="1"/>
              <a:t>ikkje</a:t>
            </a:r>
            <a:r>
              <a:rPr lang="nb-NO" sz="2200"/>
              <a:t> lagt opp til </a:t>
            </a:r>
            <a:r>
              <a:rPr lang="nb-NO" sz="2200" err="1"/>
              <a:t>ruteendringar</a:t>
            </a:r>
            <a:r>
              <a:rPr lang="nb-NO" sz="2200"/>
              <a:t> i samband med oppstart av ny kontrakt</a:t>
            </a:r>
            <a:br>
              <a:rPr lang="nb-NO"/>
            </a:br>
            <a:endParaRPr lang="nb-NO"/>
          </a:p>
          <a:p>
            <a:r>
              <a:rPr lang="nb-NO" b="1"/>
              <a:t>2. </a:t>
            </a:r>
            <a:r>
              <a:rPr lang="nb-NO" b="1" err="1"/>
              <a:t>Omprioriteringar</a:t>
            </a:r>
            <a:r>
              <a:rPr lang="nb-NO" b="1"/>
              <a:t> er </a:t>
            </a:r>
            <a:r>
              <a:rPr lang="nb-NO" b="1" err="1"/>
              <a:t>utfordrande</a:t>
            </a:r>
            <a:endParaRPr lang="nb-NO" b="1"/>
          </a:p>
          <a:p>
            <a:pPr marL="342900" indent="-342900">
              <a:buFont typeface="Courier New" panose="02070309020205020404" pitchFamily="49" charset="0"/>
              <a:buChar char="o"/>
            </a:pPr>
            <a:r>
              <a:rPr lang="nb-NO" sz="2200"/>
              <a:t>Resultatet av analysene våre viser at det er lite </a:t>
            </a:r>
            <a:r>
              <a:rPr lang="nb-NO" sz="2200" err="1"/>
              <a:t>tilbod</a:t>
            </a:r>
            <a:r>
              <a:rPr lang="nb-NO" sz="2200"/>
              <a:t> å omprioritere fordi </a:t>
            </a:r>
            <a:r>
              <a:rPr lang="nb-NO" sz="2200" err="1"/>
              <a:t>dei</a:t>
            </a:r>
            <a:r>
              <a:rPr lang="nb-NO" sz="2200"/>
              <a:t> fleste </a:t>
            </a:r>
            <a:r>
              <a:rPr lang="nb-NO" sz="2200" err="1"/>
              <a:t>turane</a:t>
            </a:r>
            <a:r>
              <a:rPr lang="nb-NO" sz="2200"/>
              <a:t> har viktige </a:t>
            </a:r>
            <a:r>
              <a:rPr lang="nb-NO" sz="2200" err="1"/>
              <a:t>funksjonar</a:t>
            </a:r>
            <a:r>
              <a:rPr lang="nb-NO" sz="2200"/>
              <a:t> som skuleskyss, posisjonskøyring og </a:t>
            </a:r>
            <a:r>
              <a:rPr lang="nb-NO" sz="2200" err="1"/>
              <a:t>korrespondansar</a:t>
            </a:r>
            <a:r>
              <a:rPr lang="nb-NO" sz="2200"/>
              <a:t>. </a:t>
            </a:r>
            <a:br>
              <a:rPr lang="nb-NO"/>
            </a:br>
            <a:endParaRPr lang="nb-NO"/>
          </a:p>
          <a:p>
            <a:r>
              <a:rPr lang="nb-NO" b="1"/>
              <a:t>3. </a:t>
            </a:r>
            <a:r>
              <a:rPr lang="nb-NO" b="1" err="1"/>
              <a:t>Vidareutvikling</a:t>
            </a:r>
            <a:r>
              <a:rPr lang="nb-NO" b="1"/>
              <a:t> av bestillingstransport</a:t>
            </a:r>
          </a:p>
          <a:p>
            <a:pPr marL="342900" indent="-342900">
              <a:buFont typeface="Courier New" panose="02070309020205020404" pitchFamily="49" charset="0"/>
              <a:buChar char="o"/>
            </a:pPr>
            <a:r>
              <a:rPr lang="nb-NO" sz="2200"/>
              <a:t>I dag vert det tilbydd serviceskyss i Gulen og Masfjorden. Ny kontakt vil </a:t>
            </a:r>
            <a:r>
              <a:rPr lang="nb-NO" sz="2200" err="1"/>
              <a:t>leggje</a:t>
            </a:r>
            <a:r>
              <a:rPr lang="nb-NO" sz="2200"/>
              <a:t> til rette for kjøp av ulike </a:t>
            </a:r>
            <a:r>
              <a:rPr lang="nb-NO" sz="2200" err="1"/>
              <a:t>typar</a:t>
            </a:r>
            <a:r>
              <a:rPr lang="nb-NO" sz="2200"/>
              <a:t> </a:t>
            </a:r>
            <a:r>
              <a:rPr lang="nb-NO" sz="2200" err="1"/>
              <a:t>bestillingstenester</a:t>
            </a:r>
            <a:r>
              <a:rPr lang="nb-NO" sz="2200"/>
              <a:t> dersom det er økonomisk handlingsrom for det.</a:t>
            </a:r>
          </a:p>
          <a:p>
            <a:pPr marL="342900" indent="-342900">
              <a:buFont typeface="Courier New" panose="02070309020205020404" pitchFamily="49" charset="0"/>
              <a:buChar char="o"/>
            </a:pPr>
            <a:r>
              <a:rPr lang="nb-NO" sz="2200"/>
              <a:t>Aktuelle område for bestillingstransport er Austrheim, Alver, Masfjorden og Gulen</a:t>
            </a:r>
          </a:p>
          <a:p>
            <a:br>
              <a:rPr lang="nb-NO"/>
            </a:br>
            <a:endParaRPr lang="nb-NO"/>
          </a:p>
        </p:txBody>
      </p:sp>
      <p:sp>
        <p:nvSpPr>
          <p:cNvPr id="2" name="Tittel 1">
            <a:extLst>
              <a:ext uri="{FF2B5EF4-FFF2-40B4-BE49-F238E27FC236}">
                <a16:creationId xmlns:a16="http://schemas.microsoft.com/office/drawing/2014/main" id="{03120971-24D9-D26B-AF52-DBDF31052171}"/>
              </a:ext>
            </a:extLst>
          </p:cNvPr>
          <p:cNvSpPr>
            <a:spLocks noGrp="1"/>
          </p:cNvSpPr>
          <p:nvPr>
            <p:ph type="title"/>
          </p:nvPr>
        </p:nvSpPr>
        <p:spPr/>
        <p:txBody>
          <a:bodyPr/>
          <a:lstStyle/>
          <a:p>
            <a:r>
              <a:rPr lang="nb-NO"/>
              <a:t>Politiske </a:t>
            </a:r>
            <a:r>
              <a:rPr lang="nb-NO" err="1"/>
              <a:t>føringar</a:t>
            </a:r>
            <a:r>
              <a:rPr lang="nb-NO"/>
              <a:t> for </a:t>
            </a:r>
            <a:r>
              <a:rPr lang="nb-NO" err="1"/>
              <a:t>rutetilbodet</a:t>
            </a:r>
            <a:endParaRPr lang="nb-NO"/>
          </a:p>
        </p:txBody>
      </p:sp>
    </p:spTree>
    <p:extLst>
      <p:ext uri="{BB962C8B-B14F-4D97-AF65-F5344CB8AC3E}">
        <p14:creationId xmlns:p14="http://schemas.microsoft.com/office/powerpoint/2010/main" val="1320314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586C3D3-6DAC-B666-FD66-5FDED51FA2A0}"/>
              </a:ext>
            </a:extLst>
          </p:cNvPr>
          <p:cNvSpPr>
            <a:spLocks noGrp="1"/>
          </p:cNvSpPr>
          <p:nvPr>
            <p:ph type="body" sz="half" idx="2"/>
          </p:nvPr>
        </p:nvSpPr>
        <p:spPr/>
        <p:txBody>
          <a:bodyPr/>
          <a:lstStyle/>
          <a:p>
            <a:r>
              <a:rPr lang="nb-NO"/>
              <a:t>Fylkeskommunen </a:t>
            </a:r>
            <a:r>
              <a:rPr lang="nb-NO" err="1"/>
              <a:t>ynskjer</a:t>
            </a:r>
            <a:r>
              <a:rPr lang="nb-NO"/>
              <a:t> å stille til råde </a:t>
            </a:r>
            <a:r>
              <a:rPr lang="nb-NO" err="1"/>
              <a:t>følgjande</a:t>
            </a:r>
            <a:r>
              <a:rPr lang="nb-NO"/>
              <a:t> bussanlegg i Nordhordland: </a:t>
            </a:r>
          </a:p>
          <a:p>
            <a:endParaRPr lang="nb-NO" sz="1800">
              <a:latin typeface="Roboto" panose="02000000000000000000" pitchFamily="2" charset="0"/>
            </a:endParaRPr>
          </a:p>
          <a:p>
            <a:r>
              <a:rPr lang="nb-NO" sz="1800">
                <a:latin typeface="Roboto" panose="02000000000000000000" pitchFamily="2" charset="0"/>
              </a:rPr>
              <a:t>Knarvik (ca. 45 </a:t>
            </a:r>
            <a:r>
              <a:rPr lang="nb-NO" sz="1800" err="1">
                <a:latin typeface="Roboto" panose="02000000000000000000" pitchFamily="2" charset="0"/>
              </a:rPr>
              <a:t>bussar</a:t>
            </a:r>
            <a:r>
              <a:rPr lang="nb-NO" sz="1800">
                <a:latin typeface="Roboto" panose="02000000000000000000" pitchFamily="2" charset="0"/>
              </a:rPr>
              <a:t>)</a:t>
            </a:r>
          </a:p>
          <a:p>
            <a:r>
              <a:rPr lang="nb-NO" sz="1800">
                <a:latin typeface="Roboto" panose="02000000000000000000" pitchFamily="2" charset="0"/>
              </a:rPr>
              <a:t>Manger (ca. 10 </a:t>
            </a:r>
            <a:r>
              <a:rPr lang="nb-NO" sz="1800" err="1">
                <a:latin typeface="Roboto" panose="02000000000000000000" pitchFamily="2" charset="0"/>
              </a:rPr>
              <a:t>bussar</a:t>
            </a:r>
            <a:r>
              <a:rPr lang="nb-NO" sz="1800">
                <a:latin typeface="Roboto" panose="02000000000000000000" pitchFamily="2" charset="0"/>
              </a:rPr>
              <a:t>)</a:t>
            </a:r>
          </a:p>
          <a:p>
            <a:r>
              <a:rPr lang="nb-NO" sz="1800">
                <a:latin typeface="Roboto" panose="02000000000000000000" pitchFamily="2" charset="0"/>
              </a:rPr>
              <a:t>Ostereidet (ca. 10 </a:t>
            </a:r>
            <a:r>
              <a:rPr lang="nb-NO" sz="1800" err="1">
                <a:latin typeface="Roboto" panose="02000000000000000000" pitchFamily="2" charset="0"/>
              </a:rPr>
              <a:t>bussar</a:t>
            </a:r>
            <a:r>
              <a:rPr lang="nb-NO" sz="1800">
                <a:latin typeface="Roboto" panose="02000000000000000000" pitchFamily="2" charset="0"/>
              </a:rPr>
              <a:t>)</a:t>
            </a:r>
          </a:p>
          <a:p>
            <a:endParaRPr lang="nb-NO" sz="1800">
              <a:latin typeface="Roboto" panose="02000000000000000000" pitchFamily="2" charset="0"/>
            </a:endParaRPr>
          </a:p>
          <a:p>
            <a:r>
              <a:rPr lang="nb-NO" sz="1800">
                <a:latin typeface="Roboto" panose="02000000000000000000" pitchFamily="2" charset="0"/>
              </a:rPr>
              <a:t>Utover </a:t>
            </a:r>
            <a:r>
              <a:rPr lang="nb-NO" sz="1800" err="1">
                <a:latin typeface="Roboto" panose="02000000000000000000" pitchFamily="2" charset="0"/>
              </a:rPr>
              <a:t>desse</a:t>
            </a:r>
            <a:r>
              <a:rPr lang="nb-NO" sz="1800">
                <a:latin typeface="Roboto" panose="02000000000000000000" pitchFamily="2" charset="0"/>
              </a:rPr>
              <a:t> anlegga, må </a:t>
            </a:r>
            <a:r>
              <a:rPr lang="nb-NO" sz="1800" err="1">
                <a:latin typeface="Roboto" panose="02000000000000000000" pitchFamily="2" charset="0"/>
              </a:rPr>
              <a:t>operatørane</a:t>
            </a:r>
            <a:r>
              <a:rPr lang="nb-NO" sz="1800">
                <a:latin typeface="Roboto" panose="02000000000000000000" pitchFamily="2" charset="0"/>
              </a:rPr>
              <a:t> </a:t>
            </a:r>
            <a:r>
              <a:rPr lang="nb-NO" sz="1800" err="1">
                <a:latin typeface="Roboto" panose="02000000000000000000" pitchFamily="2" charset="0"/>
              </a:rPr>
              <a:t>sjølv</a:t>
            </a:r>
            <a:r>
              <a:rPr lang="nb-NO" sz="1800">
                <a:latin typeface="Roboto" panose="02000000000000000000" pitchFamily="2" charset="0"/>
              </a:rPr>
              <a:t> finne eigna </a:t>
            </a:r>
            <a:r>
              <a:rPr lang="nb-NO" sz="1800" err="1">
                <a:latin typeface="Roboto" panose="02000000000000000000" pitchFamily="2" charset="0"/>
              </a:rPr>
              <a:t>lokasjonar</a:t>
            </a:r>
            <a:r>
              <a:rPr lang="nb-NO" sz="1800">
                <a:latin typeface="Roboto" panose="02000000000000000000" pitchFamily="2" charset="0"/>
              </a:rPr>
              <a:t> for stasjonering. </a:t>
            </a:r>
          </a:p>
          <a:p>
            <a:endParaRPr lang="nb-NO" sz="1800">
              <a:latin typeface="Roboto" panose="02000000000000000000" pitchFamily="2" charset="0"/>
            </a:endParaRPr>
          </a:p>
          <a:p>
            <a:endParaRPr lang="nb-NO" sz="1800">
              <a:latin typeface="Roboto" panose="02000000000000000000" pitchFamily="2" charset="0"/>
            </a:endParaRPr>
          </a:p>
          <a:p>
            <a:endParaRPr lang="nb-NO" sz="1800">
              <a:latin typeface="Roboto" panose="02000000000000000000" pitchFamily="2" charset="0"/>
            </a:endParaRPr>
          </a:p>
        </p:txBody>
      </p:sp>
      <p:sp>
        <p:nvSpPr>
          <p:cNvPr id="3" name="Tittel 2">
            <a:extLst>
              <a:ext uri="{FF2B5EF4-FFF2-40B4-BE49-F238E27FC236}">
                <a16:creationId xmlns:a16="http://schemas.microsoft.com/office/drawing/2014/main" id="{531ECB72-AE0C-D102-CE36-C8CB31203200}"/>
              </a:ext>
            </a:extLst>
          </p:cNvPr>
          <p:cNvSpPr>
            <a:spLocks noGrp="1"/>
          </p:cNvSpPr>
          <p:nvPr>
            <p:ph type="title"/>
          </p:nvPr>
        </p:nvSpPr>
        <p:spPr/>
        <p:txBody>
          <a:bodyPr>
            <a:normAutofit/>
          </a:bodyPr>
          <a:lstStyle/>
          <a:p>
            <a:pPr>
              <a:lnSpc>
                <a:spcPct val="98039"/>
              </a:lnSpc>
            </a:pPr>
            <a:r>
              <a:rPr lang="nb-NO"/>
              <a:t>Bussanlegg</a:t>
            </a:r>
            <a:endParaRPr lang="en-US"/>
          </a:p>
        </p:txBody>
      </p:sp>
    </p:spTree>
    <p:extLst>
      <p:ext uri="{BB962C8B-B14F-4D97-AF65-F5344CB8AC3E}">
        <p14:creationId xmlns:p14="http://schemas.microsoft.com/office/powerpoint/2010/main" val="292640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2BA3F19-0902-D9F4-BB22-803E0EE44857}"/>
              </a:ext>
            </a:extLst>
          </p:cNvPr>
          <p:cNvSpPr>
            <a:spLocks noGrp="1"/>
          </p:cNvSpPr>
          <p:nvPr>
            <p:ph type="body" sz="half" idx="2"/>
          </p:nvPr>
        </p:nvSpPr>
        <p:spPr>
          <a:xfrm>
            <a:off x="556800" y="1808162"/>
            <a:ext cx="3242843" cy="4100507"/>
          </a:xfrm>
        </p:spPr>
        <p:txBody>
          <a:bodyPr>
            <a:normAutofit/>
          </a:bodyPr>
          <a:lstStyle/>
          <a:p>
            <a:r>
              <a:rPr lang="nb-NO" sz="1200" b="1" dirty="0"/>
              <a:t>NHO Transport buss</a:t>
            </a:r>
            <a:endParaRPr lang="en-US" sz="1200" dirty="0"/>
          </a:p>
          <a:p>
            <a:pPr marL="342900" indent="-342900">
              <a:buFont typeface="Arial,Sans-Serif"/>
              <a:buChar char="•"/>
            </a:pPr>
            <a:r>
              <a:rPr lang="nb-NO" sz="1000" dirty="0"/>
              <a:t>Jørgen Haukås    Tide Buss</a:t>
            </a:r>
            <a:r>
              <a:rPr lang="en-US" sz="1000" dirty="0"/>
              <a:t>    Teams</a:t>
            </a:r>
          </a:p>
          <a:p>
            <a:pPr marL="342900" indent="-342900">
              <a:buFont typeface="Arial,Sans-Serif"/>
              <a:buChar char="•"/>
            </a:pPr>
            <a:r>
              <a:rPr lang="nb-NO" sz="1000" dirty="0"/>
              <a:t>Pål Presttun       VY</a:t>
            </a:r>
            <a:endParaRPr lang="en-US" sz="1000" dirty="0"/>
          </a:p>
          <a:p>
            <a:pPr marL="342900" indent="-342900">
              <a:buFont typeface="Arial,Sans-Serif"/>
              <a:buChar char="•"/>
            </a:pPr>
            <a:r>
              <a:rPr lang="nb-NO" sz="1000" dirty="0"/>
              <a:t>Lars Andreas Kårstad  Firda Billag   Teams</a:t>
            </a:r>
            <a:br>
              <a:rPr lang="nb-NO" sz="1000" dirty="0"/>
            </a:br>
            <a:endParaRPr lang="en-US" sz="1000"/>
          </a:p>
          <a:p>
            <a:r>
              <a:rPr lang="nb-NO" sz="1200" b="1" err="1"/>
              <a:t>Verneombod</a:t>
            </a:r>
            <a:endParaRPr lang="nb-NO" sz="1200"/>
          </a:p>
          <a:p>
            <a:pPr marL="342900" indent="-342900">
              <a:buFont typeface="Arial,Sans-Serif"/>
              <a:buChar char="•"/>
            </a:pPr>
            <a:r>
              <a:rPr lang="nb-NO" sz="1000" dirty="0"/>
              <a:t>Pål Stange      Tide Buss</a:t>
            </a:r>
            <a:endParaRPr lang="en-US" sz="1000" dirty="0"/>
          </a:p>
          <a:p>
            <a:pPr marL="342900" indent="-342900">
              <a:buFont typeface="Arial,Sans-Serif"/>
              <a:buChar char="•"/>
            </a:pPr>
            <a:r>
              <a:rPr lang="nb-NO" sz="1000" dirty="0"/>
              <a:t>Arne Kjell Fimland   Firda Billag</a:t>
            </a:r>
            <a:br>
              <a:rPr lang="nb-NO" sz="1000" dirty="0"/>
            </a:br>
            <a:endParaRPr lang="en-US" sz="1000"/>
          </a:p>
          <a:p>
            <a:r>
              <a:rPr lang="nb-NO" sz="1200" b="1" dirty="0"/>
              <a:t>Fellesforbundet</a:t>
            </a:r>
            <a:endParaRPr lang="en-US" sz="1200" dirty="0"/>
          </a:p>
          <a:p>
            <a:pPr marL="342900" indent="-342900">
              <a:buFont typeface="Arial,Sans-Serif"/>
              <a:buChar char="•"/>
            </a:pPr>
            <a:r>
              <a:rPr lang="nb-NO" sz="1000" dirty="0"/>
              <a:t>Johannes F. </a:t>
            </a:r>
            <a:r>
              <a:rPr lang="nb-NO" sz="1000" dirty="0" err="1"/>
              <a:t>Moldung</a:t>
            </a:r>
            <a:r>
              <a:rPr lang="nb-NO" sz="1000" dirty="0"/>
              <a:t> Tide Buss</a:t>
            </a:r>
            <a:r>
              <a:rPr lang="en-US" sz="1000" dirty="0"/>
              <a:t>   </a:t>
            </a:r>
          </a:p>
          <a:p>
            <a:pPr marL="342900" indent="-342900">
              <a:buFont typeface="Arial,Sans-Serif"/>
              <a:buChar char="•"/>
            </a:pPr>
            <a:r>
              <a:rPr lang="nb-NO" sz="1000" dirty="0"/>
              <a:t>Edvard Hartvigsen   Firda Billag</a:t>
            </a:r>
            <a:br>
              <a:rPr lang="nb-NO" sz="1000" dirty="0"/>
            </a:br>
            <a:endParaRPr lang="en-US" sz="1000"/>
          </a:p>
          <a:p>
            <a:r>
              <a:rPr lang="nb-NO" sz="1200" b="1" dirty="0"/>
              <a:t>YTF</a:t>
            </a:r>
            <a:endParaRPr lang="en-US" sz="1200" dirty="0"/>
          </a:p>
          <a:p>
            <a:pPr marL="342900" indent="-342900">
              <a:buFont typeface="Arial,Sans-Serif"/>
              <a:buChar char="•"/>
            </a:pPr>
            <a:r>
              <a:rPr lang="nb-NO" sz="1000" dirty="0"/>
              <a:t>Kjell Nesheim     Tide Buss</a:t>
            </a:r>
            <a:endParaRPr lang="en-US" sz="1000" dirty="0"/>
          </a:p>
          <a:p>
            <a:pPr marL="342900" indent="-342900">
              <a:buFont typeface="Arial,Sans-Serif"/>
              <a:buChar char="•"/>
            </a:pPr>
            <a:r>
              <a:rPr lang="nb-NO" sz="1000" dirty="0"/>
              <a:t>Tore Even </a:t>
            </a:r>
            <a:r>
              <a:rPr lang="nb-NO" sz="1000" dirty="0" err="1"/>
              <a:t>Øvretvedt</a:t>
            </a:r>
            <a:r>
              <a:rPr lang="nb-NO" sz="1000" dirty="0"/>
              <a:t>  Firda Billag</a:t>
            </a:r>
            <a:endParaRPr lang="en-US" sz="1000" dirty="0"/>
          </a:p>
          <a:p>
            <a:pPr marL="342900" indent="-342900">
              <a:buFont typeface="Arial,Sans-Serif"/>
              <a:buChar char="•"/>
            </a:pPr>
            <a:r>
              <a:rPr lang="nb-NO" sz="1000" dirty="0"/>
              <a:t>Frank Christensen   YTF sentralt</a:t>
            </a:r>
            <a:br>
              <a:rPr lang="nb-NO" sz="1000" dirty="0"/>
            </a:br>
            <a:endParaRPr lang="nb-NO" sz="1000"/>
          </a:p>
          <a:p>
            <a:r>
              <a:rPr lang="nb-NO" sz="1200" b="1" dirty="0"/>
              <a:t>Sjåfør-</a:t>
            </a:r>
            <a:r>
              <a:rPr lang="nb-NO" sz="1200" b="1" dirty="0" err="1"/>
              <a:t>representantar</a:t>
            </a:r>
            <a:r>
              <a:rPr lang="nb-NO" sz="1200" b="1" dirty="0"/>
              <a:t> – Nordhordland </a:t>
            </a:r>
            <a:endParaRPr lang="en-US" sz="1200" dirty="0"/>
          </a:p>
          <a:p>
            <a:pPr marL="342900" indent="-342900">
              <a:buFont typeface="Arial,Sans-Serif"/>
              <a:buChar char="•"/>
            </a:pPr>
            <a:r>
              <a:rPr lang="nb-NO" sz="1000" dirty="0"/>
              <a:t>Frank Gjerde     YTF </a:t>
            </a:r>
            <a:endParaRPr lang="en-US" sz="1000" dirty="0"/>
          </a:p>
          <a:p>
            <a:pPr marL="342900" indent="-342900">
              <a:buFont typeface="Arial,Sans-Serif"/>
              <a:buChar char="•"/>
            </a:pPr>
            <a:r>
              <a:rPr lang="nb-NO" sz="1000" dirty="0"/>
              <a:t>Petter Kvamme    FF </a:t>
            </a:r>
            <a:endParaRPr lang="en-US" sz="1000" dirty="0"/>
          </a:p>
          <a:p>
            <a:pPr marL="342900" indent="-342900">
              <a:buFont typeface="Arial,Sans-Serif"/>
              <a:buChar char="•"/>
            </a:pPr>
            <a:r>
              <a:rPr lang="nb-NO" sz="1000" dirty="0"/>
              <a:t>Kristi J. Nybø     Verneombud</a:t>
            </a:r>
            <a:endParaRPr lang="en-US" sz="1000" dirty="0"/>
          </a:p>
          <a:p>
            <a:endParaRPr lang="nb-NO" sz="1000"/>
          </a:p>
          <a:p>
            <a:endParaRPr lang="nb-NO" sz="1600"/>
          </a:p>
          <a:p>
            <a:endParaRPr lang="nb-NO"/>
          </a:p>
          <a:p>
            <a:endParaRPr lang="nb-NO"/>
          </a:p>
        </p:txBody>
      </p:sp>
      <p:sp>
        <p:nvSpPr>
          <p:cNvPr id="3" name="Tittel 2">
            <a:extLst>
              <a:ext uri="{FF2B5EF4-FFF2-40B4-BE49-F238E27FC236}">
                <a16:creationId xmlns:a16="http://schemas.microsoft.com/office/drawing/2014/main" id="{06815289-2245-3642-2A3D-FCF3E0F8F98A}"/>
              </a:ext>
            </a:extLst>
          </p:cNvPr>
          <p:cNvSpPr>
            <a:spLocks noGrp="1"/>
          </p:cNvSpPr>
          <p:nvPr>
            <p:ph type="title"/>
          </p:nvPr>
        </p:nvSpPr>
        <p:spPr/>
        <p:txBody>
          <a:bodyPr/>
          <a:lstStyle/>
          <a:p>
            <a:r>
              <a:rPr lang="nb-NO" err="1"/>
              <a:t>Deltakarar</a:t>
            </a:r>
            <a:r>
              <a:rPr lang="nb-NO"/>
              <a:t> – Utvida dialogforum </a:t>
            </a:r>
          </a:p>
        </p:txBody>
      </p:sp>
      <p:sp>
        <p:nvSpPr>
          <p:cNvPr id="4" name="Plassholder for tekst 1">
            <a:extLst>
              <a:ext uri="{FF2B5EF4-FFF2-40B4-BE49-F238E27FC236}">
                <a16:creationId xmlns:a16="http://schemas.microsoft.com/office/drawing/2014/main" id="{B4AB0B80-4890-6238-4423-B84E77F57184}"/>
              </a:ext>
            </a:extLst>
          </p:cNvPr>
          <p:cNvSpPr txBox="1">
            <a:spLocks/>
          </p:cNvSpPr>
          <p:nvPr/>
        </p:nvSpPr>
        <p:spPr bwMode="auto">
          <a:xfrm>
            <a:off x="4158000" y="1907296"/>
            <a:ext cx="3242843" cy="410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lgn="l" rtl="0" fontAlgn="base">
              <a:spcBef>
                <a:spcPct val="20000"/>
              </a:spcBef>
              <a:spcAft>
                <a:spcPct val="0"/>
              </a:spcAft>
              <a:buNone/>
              <a:defRPr sz="2000" kern="1200">
                <a:solidFill>
                  <a:schemeClr val="tx1"/>
                </a:solidFill>
                <a:latin typeface="+mn-lt"/>
                <a:ea typeface="+mn-ea"/>
                <a:cs typeface="+mn-cs"/>
              </a:defRPr>
            </a:lvl1pPr>
            <a:lvl2pPr marL="457200" indent="0" algn="l" rtl="0" fontAlgn="base">
              <a:spcBef>
                <a:spcPct val="20000"/>
              </a:spcBef>
              <a:spcAft>
                <a:spcPct val="0"/>
              </a:spcAft>
              <a:buNone/>
              <a:defRPr sz="1400" kern="1200">
                <a:solidFill>
                  <a:schemeClr val="tx1"/>
                </a:solidFill>
                <a:latin typeface="+mn-lt"/>
                <a:ea typeface="+mn-ea"/>
                <a:cs typeface="+mn-cs"/>
              </a:defRPr>
            </a:lvl2pPr>
            <a:lvl3pPr marL="914400" indent="0" algn="l" rtl="0" fontAlgn="base">
              <a:spcBef>
                <a:spcPct val="20000"/>
              </a:spcBef>
              <a:spcAft>
                <a:spcPct val="0"/>
              </a:spcAft>
              <a:buNone/>
              <a:defRPr sz="1200" kern="1200">
                <a:solidFill>
                  <a:schemeClr val="tx1"/>
                </a:solidFill>
                <a:latin typeface="+mn-lt"/>
                <a:ea typeface="+mn-ea"/>
                <a:cs typeface="+mn-cs"/>
              </a:defRPr>
            </a:lvl3pPr>
            <a:lvl4pPr marL="1371600" indent="0" algn="l" rtl="0" fontAlgn="base">
              <a:spcBef>
                <a:spcPct val="20000"/>
              </a:spcBef>
              <a:spcAft>
                <a:spcPct val="0"/>
              </a:spcAft>
              <a:buNone/>
              <a:defRPr sz="1000" kern="1200">
                <a:solidFill>
                  <a:schemeClr val="tx1"/>
                </a:solidFill>
                <a:latin typeface="+mn-lt"/>
                <a:ea typeface="+mn-ea"/>
                <a:cs typeface="+mn-cs"/>
              </a:defRPr>
            </a:lvl4pPr>
            <a:lvl5pPr marL="1828800" indent="0" algn="l" rtl="0" fontAlgn="base">
              <a:spcBef>
                <a:spcPct val="20000"/>
              </a:spcBef>
              <a:spcAft>
                <a:spcPct val="0"/>
              </a:spcAft>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nb-NO" sz="1200" b="1"/>
              <a:t>Skyss</a:t>
            </a:r>
            <a:endParaRPr lang="en-US" sz="1200"/>
          </a:p>
          <a:p>
            <a:pPr marL="342900" indent="-342900">
              <a:buFont typeface="Arial,Sans-Serif"/>
              <a:buChar char="•"/>
            </a:pPr>
            <a:r>
              <a:rPr lang="nb-NO" sz="1000"/>
              <a:t>Målfrid Vik Sønstabø  	Direktør</a:t>
            </a:r>
            <a:endParaRPr lang="en-US" sz="1000"/>
          </a:p>
          <a:p>
            <a:pPr marL="342900" indent="-342900">
              <a:buFont typeface="Arial,Sans-Serif"/>
              <a:buChar char="•"/>
            </a:pPr>
            <a:r>
              <a:rPr lang="nb-NO" sz="1000"/>
              <a:t>Karl Inge Nygård   	</a:t>
            </a:r>
            <a:r>
              <a:rPr lang="nb-NO" sz="1000" err="1"/>
              <a:t>Leiar</a:t>
            </a:r>
            <a:r>
              <a:rPr lang="nb-NO" sz="1000"/>
              <a:t> Kontrakt </a:t>
            </a:r>
            <a:endParaRPr lang="en-US" sz="1000"/>
          </a:p>
          <a:p>
            <a:pPr marL="342900" indent="-342900">
              <a:buFont typeface="Arial,Sans-Serif"/>
              <a:buChar char="•"/>
            </a:pPr>
            <a:r>
              <a:rPr lang="nb-NO" sz="1000"/>
              <a:t>Hallvard Natvik	</a:t>
            </a:r>
            <a:r>
              <a:rPr lang="nb-NO" sz="1000" err="1"/>
              <a:t>Leiar</a:t>
            </a:r>
            <a:r>
              <a:rPr lang="nb-NO" sz="1000"/>
              <a:t> Kunde og </a:t>
            </a:r>
            <a:r>
              <a:rPr lang="nb-NO" sz="1000" err="1"/>
              <a:t>marknad</a:t>
            </a:r>
            <a:endParaRPr lang="nb-NO" sz="1000"/>
          </a:p>
          <a:p>
            <a:pPr marL="342900" indent="-342900">
              <a:buFont typeface="Arial,Sans-Serif"/>
              <a:buChar char="•"/>
            </a:pPr>
            <a:r>
              <a:rPr lang="nb-NO" sz="1000"/>
              <a:t>Snorre Jensen    </a:t>
            </a:r>
          </a:p>
          <a:p>
            <a:pPr marL="342900" indent="-342900">
              <a:buFont typeface="Arial,Sans-Serif"/>
              <a:buChar char="•"/>
            </a:pPr>
            <a:r>
              <a:rPr lang="nb-NO" sz="1000"/>
              <a:t>Jannike Fredin    </a:t>
            </a:r>
            <a:endParaRPr lang="en-US" sz="1000"/>
          </a:p>
          <a:p>
            <a:pPr marL="342900" indent="-342900">
              <a:buFont typeface="Arial,Sans-Serif"/>
              <a:buChar char="•"/>
            </a:pPr>
            <a:r>
              <a:rPr lang="nb-NO" sz="1000"/>
              <a:t>Maren Nordby Fremstad</a:t>
            </a:r>
          </a:p>
          <a:p>
            <a:pPr marL="342900" indent="-342900">
              <a:buFont typeface="Arial,Sans-Serif"/>
              <a:buChar char="•"/>
            </a:pPr>
            <a:r>
              <a:rPr lang="nb-NO" sz="1000"/>
              <a:t>Rolf Fløtre Skogedal  </a:t>
            </a:r>
          </a:p>
          <a:p>
            <a:pPr marL="342900" indent="-342900">
              <a:buFont typeface="Arial,Sans-Serif"/>
              <a:buChar char="•"/>
            </a:pPr>
            <a:r>
              <a:rPr lang="nb-NO" sz="1000"/>
              <a:t>Jan-Petter Tvedt    </a:t>
            </a:r>
          </a:p>
          <a:p>
            <a:pPr marL="342900" indent="-342900">
              <a:buFont typeface="Arial,Sans-Serif"/>
              <a:buChar char="•"/>
            </a:pPr>
            <a:endParaRPr lang="nb-NO" sz="1000"/>
          </a:p>
          <a:p>
            <a:endParaRPr lang="nb-NO" sz="1600"/>
          </a:p>
          <a:p>
            <a:endParaRPr lang="nb-NO"/>
          </a:p>
          <a:p>
            <a:endParaRPr lang="nb-NO"/>
          </a:p>
        </p:txBody>
      </p:sp>
    </p:spTree>
    <p:extLst>
      <p:ext uri="{BB962C8B-B14F-4D97-AF65-F5344CB8AC3E}">
        <p14:creationId xmlns:p14="http://schemas.microsoft.com/office/powerpoint/2010/main" val="56757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2">
            <a:extLst>
              <a:ext uri="{FF2B5EF4-FFF2-40B4-BE49-F238E27FC236}">
                <a16:creationId xmlns:a16="http://schemas.microsoft.com/office/drawing/2014/main" id="{0CD34AE7-08D0-A632-802B-AB60B3DDE883}"/>
              </a:ext>
            </a:extLst>
          </p:cNvPr>
          <p:cNvSpPr>
            <a:spLocks noGrp="1"/>
          </p:cNvSpPr>
          <p:nvPr>
            <p:ph type="title"/>
          </p:nvPr>
        </p:nvSpPr>
        <p:spPr/>
        <p:txBody>
          <a:bodyPr/>
          <a:lstStyle/>
          <a:p>
            <a:pPr>
              <a:lnSpc>
                <a:spcPct val="98039"/>
              </a:lnSpc>
            </a:pPr>
            <a:r>
              <a:rPr lang="nb-NO" err="1"/>
              <a:t>Busstypar</a:t>
            </a:r>
            <a:endParaRPr lang="en-US"/>
          </a:p>
        </p:txBody>
      </p:sp>
      <p:sp>
        <p:nvSpPr>
          <p:cNvPr id="5" name="Plassholder for tekst 1">
            <a:extLst>
              <a:ext uri="{FF2B5EF4-FFF2-40B4-BE49-F238E27FC236}">
                <a16:creationId xmlns:a16="http://schemas.microsoft.com/office/drawing/2014/main" id="{F7DAFB52-1B58-4E82-1DCF-6C5132D6E6B6}"/>
              </a:ext>
            </a:extLst>
          </p:cNvPr>
          <p:cNvSpPr>
            <a:spLocks noGrp="1"/>
          </p:cNvSpPr>
          <p:nvPr>
            <p:ph type="body" sz="quarter" idx="10"/>
          </p:nvPr>
        </p:nvSpPr>
        <p:spPr/>
        <p:txBody>
          <a:bodyPr>
            <a:normAutofit lnSpcReduction="10000"/>
          </a:bodyPr>
          <a:lstStyle/>
          <a:p>
            <a:pPr marL="342900" indent="-342900">
              <a:buFont typeface="Arial" panose="020B0604020202020204" pitchFamily="34" charset="0"/>
              <a:buChar char="•"/>
            </a:pPr>
            <a:r>
              <a:rPr lang="nn-NO"/>
              <a:t>Politisk vedtekne planar om nullutslepp innan 2030</a:t>
            </a:r>
          </a:p>
          <a:p>
            <a:pPr marL="342900" indent="-342900">
              <a:buFont typeface="Arial" panose="020B0604020202020204" pitchFamily="34" charset="0"/>
              <a:buChar char="•"/>
            </a:pPr>
            <a:r>
              <a:rPr lang="nn-NO"/>
              <a:t>Politisk bestilling om tilgjenge for flest mogeleg reisande (UU) </a:t>
            </a:r>
            <a:r>
              <a:rPr lang="nn-NO">
                <a:sym typeface="Wingdings" panose="05000000000000000000" pitchFamily="2" charset="2"/>
              </a:rPr>
              <a:t> busstypen lågentré (LE) er vurdert mest tilgjengeleg </a:t>
            </a:r>
          </a:p>
          <a:p>
            <a:pPr marL="342900" indent="-342900">
              <a:buFont typeface="Arial" panose="020B0604020202020204" pitchFamily="34" charset="0"/>
              <a:buChar char="•"/>
            </a:pPr>
            <a:r>
              <a:rPr lang="nn-NO"/>
              <a:t>Utfordringar knytt til politiske føringar og krav til materiell/infrastruktur:</a:t>
            </a:r>
            <a:br>
              <a:rPr lang="nn-NO"/>
            </a:br>
            <a:endParaRPr lang="nn-NO"/>
          </a:p>
          <a:p>
            <a:pPr marL="742950" lvl="1" indent="-285750" algn="just">
              <a:buFont typeface="Courier New" panose="02070309020205020404" pitchFamily="49" charset="0"/>
              <a:buChar char="o"/>
            </a:pPr>
            <a:r>
              <a:rPr lang="nn-NO" sz="1700"/>
              <a:t>Bakkeklaring</a:t>
            </a:r>
          </a:p>
          <a:p>
            <a:pPr marL="742950" lvl="1" indent="-285750" algn="just">
              <a:buFont typeface="Courier New" panose="02070309020205020404" pitchFamily="49" charset="0"/>
              <a:buChar char="o"/>
            </a:pPr>
            <a:r>
              <a:rPr lang="nn-NO" sz="1700"/>
              <a:t>Vegstandard og vektavgrensingar på veg</a:t>
            </a:r>
          </a:p>
          <a:p>
            <a:pPr marL="742950" lvl="1" indent="-285750" algn="just">
              <a:buFont typeface="Courier New" panose="02070309020205020404" pitchFamily="49" charset="0"/>
              <a:buChar char="o"/>
            </a:pPr>
            <a:r>
              <a:rPr lang="nn-NO" sz="1700"/>
              <a:t>Ladeinfrastruktur</a:t>
            </a:r>
            <a:endParaRPr lang="nb-NO" sz="1700"/>
          </a:p>
          <a:p>
            <a:pPr marL="742950" lvl="1" indent="-285750" algn="just">
              <a:buFont typeface="Courier New" panose="02070309020205020404" pitchFamily="49" charset="0"/>
              <a:buChar char="o"/>
            </a:pPr>
            <a:r>
              <a:rPr lang="nn-NO" sz="1700"/>
              <a:t>Behov for kjetting</a:t>
            </a:r>
          </a:p>
          <a:p>
            <a:pPr marL="742950" lvl="1" indent="-285750" algn="just">
              <a:buFont typeface="Courier New" panose="02070309020205020404" pitchFamily="49" charset="0"/>
              <a:buChar char="o"/>
            </a:pPr>
            <a:r>
              <a:rPr lang="nn-NO" sz="1700"/>
              <a:t>Firehjulstrekk</a:t>
            </a:r>
          </a:p>
          <a:p>
            <a:pPr marL="742950" lvl="1" indent="-285750">
              <a:buFont typeface="Courier New" panose="02070309020205020404" pitchFamily="49" charset="0"/>
              <a:buChar char="o"/>
            </a:pPr>
            <a:r>
              <a:rPr lang="nn-NO" sz="1700"/>
              <a:t>Bagasjekapasitet</a:t>
            </a:r>
            <a:br>
              <a:rPr lang="nn-NO" sz="1700"/>
            </a:br>
            <a:endParaRPr lang="nn-NO" sz="1700"/>
          </a:p>
          <a:p>
            <a:pPr marL="342900" lvl="1" indent="-342900">
              <a:buFont typeface="Arial" panose="020B0604020202020204" pitchFamily="34" charset="0"/>
              <a:buChar char="•"/>
            </a:pPr>
            <a:r>
              <a:rPr lang="nn-NO" sz="2000"/>
              <a:t>Skyss tek utgangspunkt i </a:t>
            </a:r>
            <a:r>
              <a:rPr lang="nn-NO" sz="2000">
                <a:hlinkClick r:id="rId2">
                  <a:extLst>
                    <a:ext uri="{A12FA001-AC4F-418D-AE19-62706E023703}">
                      <ahyp:hlinkClr xmlns:ahyp="http://schemas.microsoft.com/office/drawing/2018/hyperlinkcolor" val="tx"/>
                    </a:ext>
                  </a:extLst>
                </a:hlinkClick>
              </a:rPr>
              <a:t>Bus Nordic 2023 </a:t>
            </a:r>
            <a:r>
              <a:rPr lang="nn-NO" sz="2000"/>
              <a:t>med einskilde tilleggskrav.</a:t>
            </a:r>
            <a:endParaRPr lang="nb-NO" sz="2000"/>
          </a:p>
        </p:txBody>
      </p:sp>
    </p:spTree>
    <p:extLst>
      <p:ext uri="{BB962C8B-B14F-4D97-AF65-F5344CB8AC3E}">
        <p14:creationId xmlns:p14="http://schemas.microsoft.com/office/powerpoint/2010/main" val="1219241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B13E9E45-DED6-E2FF-C6BC-9045FE4ED1A2}"/>
              </a:ext>
            </a:extLst>
          </p:cNvPr>
          <p:cNvSpPr>
            <a:spLocks noGrp="1"/>
          </p:cNvSpPr>
          <p:nvPr>
            <p:ph type="body" sz="half" idx="2"/>
          </p:nvPr>
        </p:nvSpPr>
        <p:spPr>
          <a:xfrm>
            <a:off x="467900" y="2351315"/>
            <a:ext cx="4802600" cy="3554186"/>
          </a:xfrm>
        </p:spPr>
        <p:txBody>
          <a:bodyPr/>
          <a:lstStyle/>
          <a:p>
            <a:pPr marL="342900" indent="-342900">
              <a:buFont typeface="Arial" panose="020B0604020202020204" pitchFamily="34" charset="0"/>
              <a:buChar char="•"/>
            </a:pPr>
            <a:r>
              <a:rPr lang="nn-NO"/>
              <a:t>Innspel frå deltakarane?</a:t>
            </a:r>
          </a:p>
          <a:p>
            <a:pPr marL="342900" indent="-342900">
              <a:buFont typeface="Arial" panose="020B0604020202020204" pitchFamily="34" charset="0"/>
              <a:buChar char="•"/>
            </a:pPr>
            <a:r>
              <a:rPr lang="nn-NO"/>
              <a:t>Innspel til trasear for testkøyring?</a:t>
            </a:r>
          </a:p>
          <a:p>
            <a:pPr marL="342900" indent="-342900">
              <a:buFont typeface="Arial" panose="020B0604020202020204" pitchFamily="34" charset="0"/>
              <a:buChar char="•"/>
            </a:pPr>
            <a:r>
              <a:rPr lang="nn-NO"/>
              <a:t>Behov for bagasjekapasitet på einskilde turar?</a:t>
            </a:r>
          </a:p>
          <a:p>
            <a:endParaRPr lang="nn-NO"/>
          </a:p>
        </p:txBody>
      </p:sp>
      <p:sp>
        <p:nvSpPr>
          <p:cNvPr id="4" name="Tittel 3">
            <a:extLst>
              <a:ext uri="{FF2B5EF4-FFF2-40B4-BE49-F238E27FC236}">
                <a16:creationId xmlns:a16="http://schemas.microsoft.com/office/drawing/2014/main" id="{952FCF8C-E0A9-3C97-7B36-2374DE22FBE9}"/>
              </a:ext>
            </a:extLst>
          </p:cNvPr>
          <p:cNvSpPr>
            <a:spLocks noGrp="1"/>
          </p:cNvSpPr>
          <p:nvPr>
            <p:ph type="title"/>
          </p:nvPr>
        </p:nvSpPr>
        <p:spPr>
          <a:xfrm>
            <a:off x="558000" y="558000"/>
            <a:ext cx="5538000" cy="1488514"/>
          </a:xfrm>
        </p:spPr>
        <p:txBody>
          <a:bodyPr>
            <a:normAutofit/>
          </a:bodyPr>
          <a:lstStyle/>
          <a:p>
            <a:pPr>
              <a:lnSpc>
                <a:spcPct val="98039"/>
              </a:lnSpc>
            </a:pPr>
            <a:r>
              <a:rPr lang="nn-NO"/>
              <a:t>Førebels forslag til busstype per linje/per tur - innspel og diskusjon til utsendt forslag</a:t>
            </a:r>
            <a:endParaRPr lang="en-US"/>
          </a:p>
        </p:txBody>
      </p:sp>
    </p:spTree>
    <p:extLst>
      <p:ext uri="{BB962C8B-B14F-4D97-AF65-F5344CB8AC3E}">
        <p14:creationId xmlns:p14="http://schemas.microsoft.com/office/powerpoint/2010/main" val="316907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FDE5357-8046-4F9F-B567-2E383EA2F601}"/>
              </a:ext>
            </a:extLst>
          </p:cNvPr>
          <p:cNvSpPr>
            <a:spLocks noGrp="1"/>
          </p:cNvSpPr>
          <p:nvPr>
            <p:ph type="title"/>
          </p:nvPr>
        </p:nvSpPr>
        <p:spPr/>
        <p:txBody>
          <a:bodyPr/>
          <a:lstStyle/>
          <a:p>
            <a:r>
              <a:rPr lang="nn-NO"/>
              <a:t>Spørsmål frå tillitsvalde og verneombod</a:t>
            </a:r>
          </a:p>
        </p:txBody>
      </p:sp>
      <p:sp>
        <p:nvSpPr>
          <p:cNvPr id="5" name="Plassholder for tekst 4">
            <a:extLst>
              <a:ext uri="{FF2B5EF4-FFF2-40B4-BE49-F238E27FC236}">
                <a16:creationId xmlns:a16="http://schemas.microsoft.com/office/drawing/2014/main" id="{943452CB-A2C8-4E29-B0A2-2EB1408F141D}"/>
              </a:ext>
            </a:extLst>
          </p:cNvPr>
          <p:cNvSpPr>
            <a:spLocks noGrp="1"/>
          </p:cNvSpPr>
          <p:nvPr>
            <p:ph type="body" sz="quarter" idx="10"/>
          </p:nvPr>
        </p:nvSpPr>
        <p:spPr/>
        <p:txBody>
          <a:bodyPr vert="horz" lIns="0" tIns="0" rIns="0" bIns="0" rtlCol="0" anchor="t">
            <a:normAutofit/>
          </a:bodyPr>
          <a:lstStyle/>
          <a:p>
            <a:r>
              <a:rPr lang="nn-NO">
                <a:latin typeface="Arial"/>
                <a:cs typeface="Arial"/>
              </a:rPr>
              <a:t>Saker innmeld til møtet </a:t>
            </a:r>
            <a:endParaRPr lang="nn-NO"/>
          </a:p>
        </p:txBody>
      </p:sp>
    </p:spTree>
    <p:extLst>
      <p:ext uri="{BB962C8B-B14F-4D97-AF65-F5344CB8AC3E}">
        <p14:creationId xmlns:p14="http://schemas.microsoft.com/office/powerpoint/2010/main" val="3448420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ight Triangle 19">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descr="Et bilde som inneholder himmel, bilvei, utendørs, grønn&#10;&#10;Automatisk generert beskrivelse">
            <a:extLst>
              <a:ext uri="{FF2B5EF4-FFF2-40B4-BE49-F238E27FC236}">
                <a16:creationId xmlns:a16="http://schemas.microsoft.com/office/drawing/2014/main" id="{56E372C9-CCCE-B73A-006E-11EDB0895E20}"/>
              </a:ext>
            </a:extLst>
          </p:cNvPr>
          <p:cNvPicPr>
            <a:picLocks noChangeAspect="1"/>
          </p:cNvPicPr>
          <p:nvPr/>
        </p:nvPicPr>
        <p:blipFill rotWithShape="1">
          <a:blip r:embed="rId2"/>
          <a:srcRect t="15395" r="-10" b="2132"/>
          <a:stretch/>
        </p:blipFill>
        <p:spPr>
          <a:xfrm>
            <a:off x="2969841" y="1483803"/>
            <a:ext cx="1990594" cy="1374782"/>
          </a:xfrm>
          <a:prstGeom prst="rect">
            <a:avLst/>
          </a:prstGeom>
        </p:spPr>
      </p:pic>
      <p:pic>
        <p:nvPicPr>
          <p:cNvPr id="6" name="Bilde 5" descr="Et bilde som inneholder tekst, bilvei, tre, utendørs&#10;&#10;Automatisk generert beskrivelse">
            <a:extLst>
              <a:ext uri="{FF2B5EF4-FFF2-40B4-BE49-F238E27FC236}">
                <a16:creationId xmlns:a16="http://schemas.microsoft.com/office/drawing/2014/main" id="{67B088F1-9317-4862-4092-A05277B15CBE}"/>
              </a:ext>
            </a:extLst>
          </p:cNvPr>
          <p:cNvPicPr>
            <a:picLocks noChangeAspect="1"/>
          </p:cNvPicPr>
          <p:nvPr/>
        </p:nvPicPr>
        <p:blipFill rotWithShape="1">
          <a:blip r:embed="rId3"/>
          <a:srcRect l="15592" r="14565" b="-2"/>
          <a:stretch/>
        </p:blipFill>
        <p:spPr>
          <a:xfrm>
            <a:off x="630125" y="2837669"/>
            <a:ext cx="2344059" cy="3416073"/>
          </a:xfrm>
          <a:prstGeom prst="rect">
            <a:avLst/>
          </a:prstGeom>
        </p:spPr>
      </p:pic>
      <p:sp>
        <p:nvSpPr>
          <p:cNvPr id="22" name="Freeform: Shape 21">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3" descr="Et bilde som inneholder bygning, utendørs, transport, buss&#10;&#10;Automatisk generert beskrivelse">
            <a:extLst>
              <a:ext uri="{FF2B5EF4-FFF2-40B4-BE49-F238E27FC236}">
                <a16:creationId xmlns:a16="http://schemas.microsoft.com/office/drawing/2014/main" id="{491A5578-F5E9-F575-13F1-826F5EA93FD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5934" b="13"/>
          <a:stretch/>
        </p:blipFill>
        <p:spPr>
          <a:xfrm>
            <a:off x="630126" y="626994"/>
            <a:ext cx="1217216" cy="863632"/>
          </a:xfrm>
          <a:prstGeom prst="rect">
            <a:avLst/>
          </a:prstGeom>
        </p:spPr>
      </p:pic>
      <p:sp>
        <p:nvSpPr>
          <p:cNvPr id="24" name="Right Triangle 23">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E8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Et bilde som inneholder mørk, natt, asfalt&#10;&#10;Automatisk generert beskrivelse">
            <a:extLst>
              <a:ext uri="{FF2B5EF4-FFF2-40B4-BE49-F238E27FC236}">
                <a16:creationId xmlns:a16="http://schemas.microsoft.com/office/drawing/2014/main" id="{ACD7B5F4-1664-791D-A629-5A30B64CA680}"/>
              </a:ext>
            </a:extLst>
          </p:cNvPr>
          <p:cNvPicPr>
            <a:picLocks noChangeAspect="1"/>
          </p:cNvPicPr>
          <p:nvPr/>
        </p:nvPicPr>
        <p:blipFill rotWithShape="1">
          <a:blip r:embed="rId6"/>
          <a:srcRect r="4" b="3539"/>
          <a:stretch/>
        </p:blipFill>
        <p:spPr>
          <a:xfrm>
            <a:off x="4062100" y="2848636"/>
            <a:ext cx="3471464" cy="1883664"/>
          </a:xfrm>
          <a:prstGeom prst="rect">
            <a:avLst/>
          </a:prstGeom>
        </p:spPr>
      </p:pic>
      <p:sp>
        <p:nvSpPr>
          <p:cNvPr id="26" name="Right Triangle 25">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Triangle 27">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e 9">
            <a:extLst>
              <a:ext uri="{FF2B5EF4-FFF2-40B4-BE49-F238E27FC236}">
                <a16:creationId xmlns:a16="http://schemas.microsoft.com/office/drawing/2014/main" id="{C715CBEE-2A38-976D-1A5B-F114DA6CC774}"/>
              </a:ext>
            </a:extLst>
          </p:cNvPr>
          <p:cNvPicPr>
            <a:picLocks noChangeAspect="1"/>
          </p:cNvPicPr>
          <p:nvPr/>
        </p:nvPicPr>
        <p:blipFill rotWithShape="1">
          <a:blip r:embed="rId7"/>
          <a:srcRect r="5" b="309"/>
          <a:stretch/>
        </p:blipFill>
        <p:spPr>
          <a:xfrm rot="16200000">
            <a:off x="8446653" y="-277551"/>
            <a:ext cx="2202131" cy="4028310"/>
          </a:xfrm>
          <a:prstGeom prst="rect">
            <a:avLst/>
          </a:prstGeom>
        </p:spPr>
      </p:pic>
      <p:sp>
        <p:nvSpPr>
          <p:cNvPr id="30" name="Right Triangle 29">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Sylinder 7">
            <a:extLst>
              <a:ext uri="{FF2B5EF4-FFF2-40B4-BE49-F238E27FC236}">
                <a16:creationId xmlns:a16="http://schemas.microsoft.com/office/drawing/2014/main" id="{00108CB8-7A56-8994-5398-B44BAEF814E9}"/>
              </a:ext>
            </a:extLst>
          </p:cNvPr>
          <p:cNvSpPr txBox="1"/>
          <p:nvPr/>
        </p:nvSpPr>
        <p:spPr>
          <a:xfrm>
            <a:off x="6814213" y="3014962"/>
            <a:ext cx="4489905" cy="3061485"/>
          </a:xfrm>
          <a:prstGeom prst="rect">
            <a:avLst/>
          </a:prstGeom>
        </p:spPr>
        <p:txBody>
          <a:bodyPr vert="horz" lIns="91440" tIns="45720" rIns="91440" bIns="45720" rtlCol="0" anchor="ctr">
            <a:normAutofit/>
          </a:bodyPr>
          <a:lstStyle/>
          <a:p>
            <a:pPr algn="ctr">
              <a:lnSpc>
                <a:spcPct val="90000"/>
              </a:lnSpc>
              <a:spcAft>
                <a:spcPts val="600"/>
              </a:spcAft>
            </a:pPr>
            <a:r>
              <a:rPr lang="nb-NO" sz="4000"/>
              <a:t>Utvida dialogforum, i samband med Bussanbod 2027. 18.februar 2025 </a:t>
            </a:r>
          </a:p>
          <a:p>
            <a:pPr indent="-228600">
              <a:lnSpc>
                <a:spcPct val="90000"/>
              </a:lnSpc>
              <a:spcAft>
                <a:spcPts val="600"/>
              </a:spcAft>
              <a:buFont typeface="Arial" panose="020B0604020202020204" pitchFamily="34" charset="0"/>
              <a:buChar char="•"/>
            </a:pPr>
            <a:endParaRPr lang="nb-NO" sz="4400"/>
          </a:p>
        </p:txBody>
      </p:sp>
    </p:spTree>
    <p:extLst>
      <p:ext uri="{BB962C8B-B14F-4D97-AF65-F5344CB8AC3E}">
        <p14:creationId xmlns:p14="http://schemas.microsoft.com/office/powerpoint/2010/main" val="136592154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Bilde 1" descr="Et bilde som inneholder snø, utendørs, tre&#10;&#10;Automatisk generert beskrivelse">
            <a:hlinkClick r:id="rId2"/>
            <a:extLst>
              <a:ext uri="{FF2B5EF4-FFF2-40B4-BE49-F238E27FC236}">
                <a16:creationId xmlns:a16="http://schemas.microsoft.com/office/drawing/2014/main" id="{47DBD21B-AEC3-956E-BC2C-E3624D4214E6}"/>
              </a:ext>
            </a:extLst>
          </p:cNvPr>
          <p:cNvPicPr>
            <a:picLocks noChangeAspect="1"/>
          </p:cNvPicPr>
          <p:nvPr/>
        </p:nvPicPr>
        <p:blipFill>
          <a:blip r:embed="rId3"/>
          <a:stretch>
            <a:fillRect/>
          </a:stretch>
        </p:blipFill>
        <p:spPr>
          <a:xfrm>
            <a:off x="6525453" y="1785701"/>
            <a:ext cx="5666547" cy="3286597"/>
          </a:xfrm>
          <a:prstGeom prst="rect">
            <a:avLst/>
          </a:prstGeom>
        </p:spPr>
      </p:pic>
      <p:sp>
        <p:nvSpPr>
          <p:cNvPr id="5" name="TekstSylinder 4">
            <a:extLst>
              <a:ext uri="{FF2B5EF4-FFF2-40B4-BE49-F238E27FC236}">
                <a16:creationId xmlns:a16="http://schemas.microsoft.com/office/drawing/2014/main" id="{2C94AC83-4F24-4155-0A52-51AC6D456149}"/>
              </a:ext>
            </a:extLst>
          </p:cNvPr>
          <p:cNvSpPr txBox="1"/>
          <p:nvPr/>
        </p:nvSpPr>
        <p:spPr>
          <a:xfrm>
            <a:off x="611488" y="599429"/>
            <a:ext cx="5484512" cy="954107"/>
          </a:xfrm>
          <a:prstGeom prst="rect">
            <a:avLst/>
          </a:prstGeom>
          <a:noFill/>
        </p:spPr>
        <p:txBody>
          <a:bodyPr wrap="square" rtlCol="0">
            <a:spAutoFit/>
          </a:bodyPr>
          <a:lstStyle/>
          <a:p>
            <a:pPr algn="ctr"/>
            <a:r>
              <a:rPr lang="nb-NO" sz="2800" b="1">
                <a:solidFill>
                  <a:schemeClr val="bg1"/>
                </a:solidFill>
              </a:rPr>
              <a:t>Sammensetting av utvidet Dialogforum med Skyss</a:t>
            </a:r>
          </a:p>
        </p:txBody>
      </p:sp>
      <p:sp>
        <p:nvSpPr>
          <p:cNvPr id="7" name="TekstSylinder 6">
            <a:extLst>
              <a:ext uri="{FF2B5EF4-FFF2-40B4-BE49-F238E27FC236}">
                <a16:creationId xmlns:a16="http://schemas.microsoft.com/office/drawing/2014/main" id="{F3D60073-BCB3-9166-6747-EC28AD83853D}"/>
              </a:ext>
            </a:extLst>
          </p:cNvPr>
          <p:cNvSpPr txBox="1"/>
          <p:nvPr/>
        </p:nvSpPr>
        <p:spPr>
          <a:xfrm>
            <a:off x="297495" y="2457533"/>
            <a:ext cx="6112497" cy="2542363"/>
          </a:xfrm>
          <a:prstGeom prst="rect">
            <a:avLst/>
          </a:prstGeom>
          <a:noFill/>
        </p:spPr>
        <p:txBody>
          <a:bodyPr wrap="square">
            <a:spAutoFit/>
          </a:bodyPr>
          <a:lstStyle/>
          <a:p>
            <a:pPr lvl="1">
              <a:lnSpc>
                <a:spcPct val="150000"/>
              </a:lnSpc>
            </a:pPr>
            <a:r>
              <a:rPr lang="nb-NO">
                <a:solidFill>
                  <a:schemeClr val="bg1"/>
                </a:solidFill>
                <a:effectLst/>
                <a:ea typeface="Calibri" panose="020F0502020204030204" pitchFamily="34" charset="0"/>
                <a:cs typeface="Times New Roman" panose="02020603050405020304" pitchFamily="18" charset="0"/>
              </a:rPr>
              <a:t>Faste representanter i Dialogforum +</a:t>
            </a:r>
          </a:p>
          <a:p>
            <a:pPr lvl="1">
              <a:lnSpc>
                <a:spcPct val="150000"/>
              </a:lnSpc>
            </a:pPr>
            <a:r>
              <a:rPr lang="nb-NO">
                <a:solidFill>
                  <a:schemeClr val="bg1"/>
                </a:solidFill>
                <a:ea typeface="Calibri" panose="020F0502020204030204" pitchFamily="34" charset="0"/>
                <a:cs typeface="Times New Roman" panose="02020603050405020304" pitchFamily="18" charset="0"/>
              </a:rPr>
              <a:t>3 sjåfør representanter i fra kontraktsområde Nordhordland</a:t>
            </a:r>
          </a:p>
          <a:p>
            <a:pPr marL="800100" lvl="1" indent="-342900">
              <a:lnSpc>
                <a:spcPct val="150000"/>
              </a:lnSpc>
              <a:buFont typeface="+mj-lt"/>
              <a:buAutoNum type="alphaLcParenR"/>
            </a:pPr>
            <a:r>
              <a:rPr lang="nb-NO">
                <a:solidFill>
                  <a:schemeClr val="bg1"/>
                </a:solidFill>
                <a:effectLst/>
                <a:ea typeface="Calibri" panose="020F0502020204030204" pitchFamily="34" charset="0"/>
                <a:cs typeface="Times New Roman" panose="02020603050405020304" pitchFamily="18" charset="0"/>
              </a:rPr>
              <a:t>1 stk fra Yrkestrafikkforbundet</a:t>
            </a:r>
          </a:p>
          <a:p>
            <a:pPr marL="800100" lvl="1" indent="-342900">
              <a:lnSpc>
                <a:spcPct val="150000"/>
              </a:lnSpc>
              <a:buFont typeface="+mj-lt"/>
              <a:buAutoNum type="alphaLcParenR"/>
            </a:pPr>
            <a:r>
              <a:rPr lang="nb-NO">
                <a:solidFill>
                  <a:schemeClr val="bg1"/>
                </a:solidFill>
                <a:effectLst/>
                <a:ea typeface="Calibri" panose="020F0502020204030204" pitchFamily="34" charset="0"/>
                <a:cs typeface="Times New Roman" panose="02020603050405020304" pitchFamily="18" charset="0"/>
              </a:rPr>
              <a:t>1 stk fra Fellesforbundet</a:t>
            </a:r>
          </a:p>
          <a:p>
            <a:pPr marL="800100" lvl="1" indent="-342900">
              <a:lnSpc>
                <a:spcPct val="150000"/>
              </a:lnSpc>
              <a:buFont typeface="+mj-lt"/>
              <a:buAutoNum type="alphaLcParenR"/>
            </a:pPr>
            <a:r>
              <a:rPr lang="nb-NO">
                <a:solidFill>
                  <a:schemeClr val="bg1"/>
                </a:solidFill>
                <a:ea typeface="Calibri" panose="020F0502020204030204" pitchFamily="34" charset="0"/>
                <a:cs typeface="Times New Roman" panose="02020603050405020304" pitchFamily="18" charset="0"/>
              </a:rPr>
              <a:t>1 stk verneombud</a:t>
            </a:r>
            <a:endParaRPr lang="nb-NO">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4615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93AD40-E396-DB90-2F25-C23DC4526D9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74D85E2-B90D-C5C1-1E8F-75984576B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a:extLst>
              <a:ext uri="{FF2B5EF4-FFF2-40B4-BE49-F238E27FC236}">
                <a16:creationId xmlns:a16="http://schemas.microsoft.com/office/drawing/2014/main" id="{1D720659-C0D7-7804-8F9B-AE44E0ACD8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23AF62-77CB-89A6-B5D7-026998553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Bilde 1" descr="Et bilde som inneholder snø, utendørs, tre&#10;&#10;Automatisk generert beskrivelse">
            <a:hlinkClick r:id="rId2"/>
            <a:extLst>
              <a:ext uri="{FF2B5EF4-FFF2-40B4-BE49-F238E27FC236}">
                <a16:creationId xmlns:a16="http://schemas.microsoft.com/office/drawing/2014/main" id="{B8BFEABF-9B86-680B-F729-882DA608A342}"/>
              </a:ext>
            </a:extLst>
          </p:cNvPr>
          <p:cNvPicPr>
            <a:picLocks noChangeAspect="1"/>
          </p:cNvPicPr>
          <p:nvPr/>
        </p:nvPicPr>
        <p:blipFill>
          <a:blip r:embed="rId3"/>
          <a:stretch>
            <a:fillRect/>
          </a:stretch>
        </p:blipFill>
        <p:spPr>
          <a:xfrm>
            <a:off x="6525453" y="1785701"/>
            <a:ext cx="5666547" cy="3286597"/>
          </a:xfrm>
          <a:prstGeom prst="rect">
            <a:avLst/>
          </a:prstGeom>
        </p:spPr>
      </p:pic>
      <p:sp>
        <p:nvSpPr>
          <p:cNvPr id="5" name="TekstSylinder 4">
            <a:extLst>
              <a:ext uri="{FF2B5EF4-FFF2-40B4-BE49-F238E27FC236}">
                <a16:creationId xmlns:a16="http://schemas.microsoft.com/office/drawing/2014/main" id="{C8EA3375-8B7A-145A-DFFA-0DA5BC36A745}"/>
              </a:ext>
            </a:extLst>
          </p:cNvPr>
          <p:cNvSpPr txBox="1"/>
          <p:nvPr/>
        </p:nvSpPr>
        <p:spPr>
          <a:xfrm>
            <a:off x="539786" y="888717"/>
            <a:ext cx="5554149" cy="523220"/>
          </a:xfrm>
          <a:prstGeom prst="rect">
            <a:avLst/>
          </a:prstGeom>
          <a:noFill/>
        </p:spPr>
        <p:txBody>
          <a:bodyPr wrap="none" rtlCol="0">
            <a:spAutoFit/>
          </a:bodyPr>
          <a:lstStyle/>
          <a:p>
            <a:r>
              <a:rPr lang="nb-NO" sz="2800" b="1">
                <a:solidFill>
                  <a:schemeClr val="bg1"/>
                </a:solidFill>
              </a:rPr>
              <a:t>Fokusområder til bussanbod 2027??</a:t>
            </a:r>
          </a:p>
        </p:txBody>
      </p:sp>
      <p:sp>
        <p:nvSpPr>
          <p:cNvPr id="3" name="TekstSylinder 2">
            <a:extLst>
              <a:ext uri="{FF2B5EF4-FFF2-40B4-BE49-F238E27FC236}">
                <a16:creationId xmlns:a16="http://schemas.microsoft.com/office/drawing/2014/main" id="{97E191DD-A788-4C59-FF1A-2252E32BE4FF}"/>
              </a:ext>
            </a:extLst>
          </p:cNvPr>
          <p:cNvSpPr txBox="1"/>
          <p:nvPr/>
        </p:nvSpPr>
        <p:spPr>
          <a:xfrm>
            <a:off x="611488" y="2326183"/>
            <a:ext cx="5484512" cy="2805063"/>
          </a:xfrm>
          <a:prstGeom prst="rect">
            <a:avLst/>
          </a:prstGeom>
          <a:noFill/>
        </p:spPr>
        <p:txBody>
          <a:bodyPr wrap="square">
            <a:spAutoFit/>
          </a:bodyPr>
          <a:lstStyle/>
          <a:p>
            <a:pPr marL="342900" lvl="0" indent="-342900">
              <a:lnSpc>
                <a:spcPct val="150000"/>
              </a:lnSpc>
              <a:buFont typeface="+mj-lt"/>
              <a:buAutoNum type="arabicPeriod"/>
            </a:pPr>
            <a:r>
              <a:rPr lang="nn-NO" sz="2400">
                <a:solidFill>
                  <a:schemeClr val="bg1"/>
                </a:solidFill>
                <a:effectLst/>
                <a:ea typeface="Calibri" panose="020F0502020204030204" pitchFamily="34" charset="0"/>
                <a:cs typeface="Times New Roman" panose="02020603050405020304" pitchFamily="18" charset="0"/>
              </a:rPr>
              <a:t>Innspel og diskusjonar</a:t>
            </a:r>
            <a:endParaRPr lang="nb-NO" sz="240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mj-lt"/>
              <a:buAutoNum type="alphaLcPeriod"/>
            </a:pPr>
            <a:r>
              <a:rPr lang="nn-NO" sz="2400">
                <a:solidFill>
                  <a:schemeClr val="bg1"/>
                </a:solidFill>
                <a:effectLst/>
                <a:ea typeface="Calibri" panose="020F0502020204030204" pitchFamily="34" charset="0"/>
                <a:cs typeface="Times New Roman" panose="02020603050405020304" pitchFamily="18" charset="0"/>
              </a:rPr>
              <a:t>Vogntyper på ulike linjer</a:t>
            </a:r>
            <a:endParaRPr lang="nb-NO" sz="240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mj-lt"/>
              <a:buAutoNum type="alphaLcPeriod"/>
            </a:pPr>
            <a:r>
              <a:rPr lang="nn-NO" sz="2400">
                <a:solidFill>
                  <a:schemeClr val="bg1"/>
                </a:solidFill>
                <a:effectLst/>
                <a:ea typeface="Calibri" panose="020F0502020204030204" pitchFamily="34" charset="0"/>
                <a:cs typeface="Times New Roman" panose="02020603050405020304" pitchFamily="18" charset="0"/>
              </a:rPr>
              <a:t>Krav til materiell</a:t>
            </a:r>
            <a:endParaRPr lang="nb-NO" sz="240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mj-lt"/>
              <a:buAutoNum type="alphaLcPeriod"/>
            </a:pPr>
            <a:r>
              <a:rPr lang="nn-NO" sz="2400">
                <a:solidFill>
                  <a:schemeClr val="bg1"/>
                </a:solidFill>
                <a:effectLst/>
                <a:ea typeface="Calibri" panose="020F0502020204030204" pitchFamily="34" charset="0"/>
                <a:cs typeface="Times New Roman" panose="02020603050405020304" pitchFamily="18" charset="0"/>
              </a:rPr>
              <a:t>Bussanlegg og sjåførfasilitetar</a:t>
            </a:r>
            <a:endParaRPr lang="nb-NO" sz="240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spcAft>
                <a:spcPts val="1200"/>
              </a:spcAft>
              <a:buFont typeface="+mj-lt"/>
              <a:buAutoNum type="alphaLcPeriod"/>
            </a:pPr>
            <a:r>
              <a:rPr lang="nn-NO" sz="2400">
                <a:solidFill>
                  <a:schemeClr val="bg1"/>
                </a:solidFill>
                <a:effectLst/>
                <a:ea typeface="Calibri" panose="020F0502020204030204" pitchFamily="34" charset="0"/>
                <a:cs typeface="Times New Roman" panose="02020603050405020304" pitchFamily="18" charset="0"/>
              </a:rPr>
              <a:t>Andre innspel</a:t>
            </a:r>
            <a:endParaRPr lang="nb-NO" sz="240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600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0DE8A6-A096-C514-F4FC-95059D71B502}"/>
              </a:ext>
            </a:extLst>
          </p:cNvPr>
          <p:cNvSpPr>
            <a:spLocks noGrp="1"/>
          </p:cNvSpPr>
          <p:nvPr>
            <p:ph type="title"/>
          </p:nvPr>
        </p:nvSpPr>
        <p:spPr/>
        <p:txBody>
          <a:bodyPr/>
          <a:lstStyle/>
          <a:p>
            <a:r>
              <a:rPr lang="nn-NO"/>
              <a:t>Andre innspel?</a:t>
            </a:r>
          </a:p>
        </p:txBody>
      </p:sp>
    </p:spTree>
    <p:extLst>
      <p:ext uri="{BB962C8B-B14F-4D97-AF65-F5344CB8AC3E}">
        <p14:creationId xmlns:p14="http://schemas.microsoft.com/office/powerpoint/2010/main" val="1935924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err="1"/>
              <a:t>Planlagde</a:t>
            </a:r>
            <a:r>
              <a:rPr lang="nb-NO"/>
              <a:t> møter – årsplan 2025</a:t>
            </a:r>
            <a:endParaRPr lang="nn-NO"/>
          </a:p>
        </p:txBody>
      </p:sp>
      <p:sp>
        <p:nvSpPr>
          <p:cNvPr id="3" name="Plassholder for tekst 2">
            <a:extLst>
              <a:ext uri="{FF2B5EF4-FFF2-40B4-BE49-F238E27FC236}">
                <a16:creationId xmlns:a16="http://schemas.microsoft.com/office/drawing/2014/main" id="{3660439A-A87A-EF01-7158-8D37C2EB53E7}"/>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176852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77FFE8-DB64-4016-8E1D-7DC1E3407FE7}"/>
              </a:ext>
            </a:extLst>
          </p:cNvPr>
          <p:cNvSpPr>
            <a:spLocks noGrp="1"/>
          </p:cNvSpPr>
          <p:nvPr>
            <p:ph type="title"/>
          </p:nvPr>
        </p:nvSpPr>
        <p:spPr/>
        <p:txBody>
          <a:bodyPr/>
          <a:lstStyle/>
          <a:p>
            <a:r>
              <a:rPr lang="nb-NO"/>
              <a:t>Årsplan  - Dialogforum buss Vestland 2025</a:t>
            </a:r>
          </a:p>
        </p:txBody>
      </p:sp>
      <p:sp>
        <p:nvSpPr>
          <p:cNvPr id="2" name="Plassholder for tekst 1">
            <a:extLst>
              <a:ext uri="{FF2B5EF4-FFF2-40B4-BE49-F238E27FC236}">
                <a16:creationId xmlns:a16="http://schemas.microsoft.com/office/drawing/2014/main" id="{D3911065-73FE-AFCD-3F86-7F3F5A88B889}"/>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85CAED9D-E5B2-84F6-83BC-B62127DD7349}"/>
              </a:ext>
            </a:extLst>
          </p:cNvPr>
          <p:cNvGraphicFramePr>
            <a:graphicFrameLocks noGrp="1"/>
          </p:cNvGraphicFramePr>
          <p:nvPr/>
        </p:nvGraphicFramePr>
        <p:xfrm>
          <a:off x="556800" y="1807201"/>
          <a:ext cx="11077200" cy="3304362"/>
        </p:xfrm>
        <a:graphic>
          <a:graphicData uri="http://schemas.openxmlformats.org/drawingml/2006/table">
            <a:tbl>
              <a:tblPr/>
              <a:tblGrid>
                <a:gridCol w="2805266">
                  <a:extLst>
                    <a:ext uri="{9D8B030D-6E8A-4147-A177-3AD203B41FA5}">
                      <a16:colId xmlns:a16="http://schemas.microsoft.com/office/drawing/2014/main" val="1476783552"/>
                    </a:ext>
                  </a:extLst>
                </a:gridCol>
                <a:gridCol w="4495617">
                  <a:extLst>
                    <a:ext uri="{9D8B030D-6E8A-4147-A177-3AD203B41FA5}">
                      <a16:colId xmlns:a16="http://schemas.microsoft.com/office/drawing/2014/main" val="674710824"/>
                    </a:ext>
                  </a:extLst>
                </a:gridCol>
                <a:gridCol w="3776317">
                  <a:extLst>
                    <a:ext uri="{9D8B030D-6E8A-4147-A177-3AD203B41FA5}">
                      <a16:colId xmlns:a16="http://schemas.microsoft.com/office/drawing/2014/main" val="4000564463"/>
                    </a:ext>
                  </a:extLst>
                </a:gridCol>
              </a:tblGrid>
              <a:tr h="1018362">
                <a:tc>
                  <a:txBody>
                    <a:bodyPr/>
                    <a:lstStyle/>
                    <a:p>
                      <a:pPr fontAlgn="ctr"/>
                      <a:endParaRPr lang="nb-NO" sz="2400">
                        <a:effectLst/>
                      </a:endParaRPr>
                    </a:p>
                    <a:p>
                      <a:pPr algn="l" rtl="0" fontAlgn="base"/>
                      <a:r>
                        <a:rPr lang="nb-NO" sz="2400" b="1" i="0">
                          <a:effectLst/>
                          <a:latin typeface="Arial" panose="020B0604020202020204" pitchFamily="34" charset="0"/>
                        </a:rPr>
                        <a:t>Kvartal</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Dato</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Klokkeslett</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1532316105"/>
                  </a:ext>
                </a:extLst>
              </a:tr>
              <a:tr h="1018362">
                <a:tc>
                  <a:txBody>
                    <a:bodyPr/>
                    <a:lstStyle/>
                    <a:p>
                      <a:pPr algn="l" rtl="0" fontAlgn="base"/>
                      <a:endParaRPr lang="nb-NO" sz="2400" b="0" i="0">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2.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3.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4. kvartal</a:t>
                      </a:r>
                      <a:r>
                        <a:rPr lang="nb-NO" sz="2400" b="0" i="0">
                          <a:solidFill>
                            <a:srgbClr val="0078D4"/>
                          </a:solidFill>
                          <a:effectLst/>
                          <a:latin typeface="Arial" panose="020B0604020202020204" pitchFamily="34" charset="0"/>
                        </a:rPr>
                        <a:t>  </a:t>
                      </a:r>
                      <a:endParaRPr lang="nb-NO" sz="2400" b="0" i="0">
                        <a:effectLst/>
                      </a:endParaRPr>
                    </a:p>
                    <a:p>
                      <a:pPr algn="l" rtl="0" fontAlgn="base"/>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18/02-25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27</a:t>
                      </a:r>
                      <a:r>
                        <a:rPr lang="nb-NO" sz="2400" b="0" i="0">
                          <a:solidFill>
                            <a:schemeClr val="tx1"/>
                          </a:solidFill>
                          <a:effectLst/>
                          <a:latin typeface="Arial" panose="020B0604020202020204" pitchFamily="34" charset="0"/>
                        </a:rPr>
                        <a:t>/05-25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09/09-25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11</a:t>
                      </a:r>
                      <a:r>
                        <a:rPr lang="nb-NO" sz="2400" b="0" i="0">
                          <a:solidFill>
                            <a:schemeClr val="tx1"/>
                          </a:solidFill>
                          <a:effectLst/>
                          <a:latin typeface="Arial" panose="020B0604020202020204" pitchFamily="34" charset="0"/>
                        </a:rPr>
                        <a:t>/11-25</a:t>
                      </a:r>
                      <a:endParaRPr lang="nb-NO" sz="2400" b="0" i="0">
                        <a:solidFill>
                          <a:schemeClr val="tx1"/>
                        </a:solidFill>
                        <a:effectLst/>
                      </a:endParaRPr>
                    </a:p>
                    <a:p>
                      <a:pPr algn="l" rtl="0" fontAlgn="base"/>
                      <a:endParaRPr lang="nb-NO" sz="2400" b="0" i="0">
                        <a:solidFill>
                          <a:schemeClr val="tx1"/>
                        </a:solidFill>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085557"/>
                  </a:ext>
                </a:extLst>
              </a:tr>
            </a:tbl>
          </a:graphicData>
        </a:graphic>
      </p:graphicFrame>
    </p:spTree>
    <p:extLst>
      <p:ext uri="{BB962C8B-B14F-4D97-AF65-F5344CB8AC3E}">
        <p14:creationId xmlns:p14="http://schemas.microsoft.com/office/powerpoint/2010/main" val="2958305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4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DDFA89-18F9-43FB-83F7-AFDBDCD8B8E3}"/>
              </a:ext>
            </a:extLst>
          </p:cNvPr>
          <p:cNvSpPr>
            <a:spLocks noGrp="1"/>
          </p:cNvSpPr>
          <p:nvPr>
            <p:ph type="title"/>
          </p:nvPr>
        </p:nvSpPr>
        <p:spPr/>
        <p:txBody>
          <a:bodyPr/>
          <a:lstStyle/>
          <a:p>
            <a:r>
              <a:rPr lang="nn-NO"/>
              <a:t>Nytt frå Skyss</a:t>
            </a:r>
          </a:p>
        </p:txBody>
      </p:sp>
    </p:spTree>
    <p:extLst>
      <p:ext uri="{BB962C8B-B14F-4D97-AF65-F5344CB8AC3E}">
        <p14:creationId xmlns:p14="http://schemas.microsoft.com/office/powerpoint/2010/main" val="414814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Økonomi og budsjett</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1044589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AE8A-1202-7008-C1F4-E7772E241DD6}"/>
            </a:ext>
          </a:extLst>
        </p:cNvPr>
        <p:cNvGrpSpPr/>
        <p:nvPr/>
      </p:nvGrpSpPr>
      <p:grpSpPr>
        <a:xfrm>
          <a:off x="0" y="0"/>
          <a:ext cx="0" cy="0"/>
          <a:chOff x="0" y="0"/>
          <a:chExt cx="0" cy="0"/>
        </a:xfrm>
      </p:grpSpPr>
      <p:sp>
        <p:nvSpPr>
          <p:cNvPr id="5" name="Tittel 4">
            <a:extLst>
              <a:ext uri="{FF2B5EF4-FFF2-40B4-BE49-F238E27FC236}">
                <a16:creationId xmlns:a16="http://schemas.microsoft.com/office/drawing/2014/main" id="{8EC2F952-6E6C-CA55-E7B5-1E0812FBA9BC}"/>
              </a:ext>
            </a:extLst>
          </p:cNvPr>
          <p:cNvSpPr>
            <a:spLocks noGrp="1"/>
          </p:cNvSpPr>
          <p:nvPr>
            <p:ph type="title"/>
          </p:nvPr>
        </p:nvSpPr>
        <p:spPr>
          <a:xfrm rot="10800000" flipV="1">
            <a:off x="323462" y="828137"/>
            <a:ext cx="5421730" cy="496070"/>
          </a:xfrm>
        </p:spPr>
        <p:txBody>
          <a:bodyPr/>
          <a:lstStyle/>
          <a:p>
            <a:r>
              <a:rPr lang="nb-NO"/>
              <a:t>Budsjett 2025 (1)</a:t>
            </a:r>
          </a:p>
        </p:txBody>
      </p:sp>
      <p:sp>
        <p:nvSpPr>
          <p:cNvPr id="6" name="Plassholder for tekst 5">
            <a:extLst>
              <a:ext uri="{FF2B5EF4-FFF2-40B4-BE49-F238E27FC236}">
                <a16:creationId xmlns:a16="http://schemas.microsoft.com/office/drawing/2014/main" id="{7C9FF1FE-00C1-22D3-6330-E41A88086171}"/>
              </a:ext>
            </a:extLst>
          </p:cNvPr>
          <p:cNvSpPr>
            <a:spLocks noGrp="1"/>
          </p:cNvSpPr>
          <p:nvPr>
            <p:ph type="body" sz="quarter" idx="10"/>
          </p:nvPr>
        </p:nvSpPr>
        <p:spPr>
          <a:xfrm>
            <a:off x="6117773" y="235982"/>
            <a:ext cx="5965370" cy="6023303"/>
          </a:xfrm>
        </p:spPr>
        <p:txBody>
          <a:bodyPr>
            <a:normAutofit lnSpcReduction="10000"/>
          </a:bodyPr>
          <a:lstStyle/>
          <a:p>
            <a:r>
              <a:rPr lang="nb-NO" sz="1800" b="1" u="sng"/>
              <a:t>Budsjett 2025:</a:t>
            </a:r>
          </a:p>
          <a:p>
            <a:pPr marL="285750" indent="-285750">
              <a:buFont typeface="Arial" panose="020B0604020202020204" pitchFamily="34" charset="0"/>
              <a:buChar char="•"/>
            </a:pPr>
            <a:r>
              <a:rPr lang="nb-NO" sz="1800"/>
              <a:t>Netto budsjettramme øker med 358MNOK (10,5%) fra 3,401 </a:t>
            </a:r>
            <a:r>
              <a:rPr lang="nb-NO" sz="1800" err="1"/>
              <a:t>mrd</a:t>
            </a:r>
            <a:r>
              <a:rPr lang="nb-NO" sz="1800"/>
              <a:t> til 3,759 </a:t>
            </a:r>
            <a:r>
              <a:rPr lang="nb-NO" sz="1800" err="1"/>
              <a:t>mrd</a:t>
            </a:r>
            <a:endParaRPr lang="nb-NO" sz="1800"/>
          </a:p>
          <a:p>
            <a:pPr marL="285750" indent="-285750">
              <a:buFont typeface="Arial" panose="020B0604020202020204" pitchFamily="34" charset="0"/>
              <a:buChar char="•"/>
            </a:pPr>
            <a:r>
              <a:rPr lang="nb-NO" sz="1800"/>
              <a:t>Kostnadsrammen er på 5,148 </a:t>
            </a:r>
            <a:r>
              <a:rPr lang="nb-NO" sz="1800" err="1"/>
              <a:t>mrd</a:t>
            </a:r>
            <a:r>
              <a:rPr lang="nb-NO" sz="1800"/>
              <a:t> og inntektsrammen er på 1,914 </a:t>
            </a:r>
            <a:r>
              <a:rPr lang="nb-NO" sz="1800" err="1"/>
              <a:t>mrd</a:t>
            </a:r>
            <a:r>
              <a:rPr lang="nb-NO" sz="1800"/>
              <a:t>, en økning på hhv. 525MNOK (10,2%) og 167MNOK (9,6%) 2024 sammenlignet med 2025</a:t>
            </a:r>
            <a:br>
              <a:rPr lang="nb-NO" sz="1800"/>
            </a:br>
            <a:endParaRPr lang="nb-NO" sz="1800"/>
          </a:p>
          <a:p>
            <a:pPr marL="285750" indent="-285750">
              <a:buFont typeface="Arial" panose="020B0604020202020204" pitchFamily="34" charset="0"/>
              <a:buChar char="•"/>
            </a:pPr>
            <a:r>
              <a:rPr lang="nb-NO" sz="1800" b="1"/>
              <a:t>Om kostnadsrammen/kostnadsdrivere:</a:t>
            </a:r>
          </a:p>
          <a:p>
            <a:pPr marL="1004888" lvl="1" indent="-285750">
              <a:buFont typeface="Arial" panose="020B0604020202020204" pitchFamily="34" charset="0"/>
              <a:buChar char="•"/>
            </a:pPr>
            <a:r>
              <a:rPr lang="nb-NO" sz="1700"/>
              <a:t>Vel 5% gjelder vekst i priser/kostnadsvekst</a:t>
            </a:r>
          </a:p>
          <a:p>
            <a:pPr marL="1004888" lvl="1" indent="-285750">
              <a:buFont typeface="Arial" panose="020B0604020202020204" pitchFamily="34" charset="0"/>
              <a:buChar char="•"/>
            </a:pPr>
            <a:r>
              <a:rPr lang="nb-NO" sz="1700"/>
              <a:t>Buss: De nye kontraktene for Nordfjord, Voss/Hardanger og Modalen med oppstart sommeren 2025 koster mer enn de gamle</a:t>
            </a:r>
          </a:p>
          <a:p>
            <a:pPr marL="1004888" lvl="1" indent="-285750">
              <a:buFont typeface="Arial" panose="020B0604020202020204" pitchFamily="34" charset="0"/>
              <a:buChar char="•"/>
            </a:pPr>
            <a:r>
              <a:rPr lang="nb-NO" sz="1700"/>
              <a:t>Båt: Ny båtkontrakt for Bergen-Askøy og Bergen-Nordhordland koster mer enn de gamle</a:t>
            </a:r>
          </a:p>
          <a:p>
            <a:pPr marL="1004888" lvl="1" indent="-285750">
              <a:buFont typeface="Arial" panose="020B0604020202020204" pitchFamily="34" charset="0"/>
              <a:buChar char="•"/>
            </a:pPr>
            <a:r>
              <a:rPr lang="nb-NO" sz="1700"/>
              <a:t>Ferge: Breistein-Valestrand fylkeskommunalt nå</a:t>
            </a:r>
          </a:p>
          <a:p>
            <a:pPr marL="285750" indent="-285750">
              <a:buFont typeface="Arial" panose="020B0604020202020204" pitchFamily="34" charset="0"/>
              <a:buChar char="•"/>
            </a:pPr>
            <a:r>
              <a:rPr lang="nb-NO" sz="1800" b="1"/>
              <a:t>Politiske vedtak om kutt i tilbudssiden:</a:t>
            </a:r>
          </a:p>
          <a:p>
            <a:pPr marL="1004888" lvl="1" indent="-285750">
              <a:buFont typeface="Arial" panose="020B0604020202020204" pitchFamily="34" charset="0"/>
              <a:buChar char="•"/>
            </a:pPr>
            <a:r>
              <a:rPr lang="nb-NO" sz="1700"/>
              <a:t>Avkortning i Kystvegekspressen på 1MNOK (båt)</a:t>
            </a:r>
          </a:p>
          <a:p>
            <a:pPr marL="1004888" lvl="1" indent="-285750">
              <a:buFont typeface="Arial" panose="020B0604020202020204" pitchFamily="34" charset="0"/>
              <a:buChar char="•"/>
            </a:pPr>
            <a:r>
              <a:rPr lang="nb-NO" sz="1700"/>
              <a:t>Turistrute Hardanger på 2MNOK (båt)</a:t>
            </a:r>
          </a:p>
          <a:p>
            <a:pPr marL="1004888" lvl="1" indent="-285750">
              <a:buFont typeface="Arial" panose="020B0604020202020204" pitchFamily="34" charset="0"/>
              <a:buChar char="•"/>
            </a:pPr>
            <a:r>
              <a:rPr lang="nb-NO" sz="1700"/>
              <a:t>Turistruter buss på 3,5MNOK</a:t>
            </a:r>
          </a:p>
          <a:p>
            <a:pPr marL="1004888" lvl="1" indent="-285750">
              <a:buFont typeface="Arial" panose="020B0604020202020204" pitchFamily="34" charset="0"/>
              <a:buChar char="•"/>
            </a:pPr>
            <a:r>
              <a:rPr lang="nb-NO" sz="1700"/>
              <a:t>Parallell bussrute Bergen-Austevoll på 1MNOK</a:t>
            </a:r>
          </a:p>
          <a:p>
            <a:pPr marL="1004888" lvl="1" indent="-285750">
              <a:buFont typeface="Arial" panose="020B0604020202020204" pitchFamily="34" charset="0"/>
              <a:buChar char="•"/>
            </a:pPr>
            <a:r>
              <a:rPr lang="nb-NO" sz="1700"/>
              <a:t>Flybuss Sogndal/Førde videreføres ved å øke </a:t>
            </a:r>
            <a:r>
              <a:rPr lang="nb-NO" sz="1700" err="1"/>
              <a:t>taktser</a:t>
            </a:r>
            <a:r>
              <a:rPr lang="nb-NO" sz="1700"/>
              <a:t> </a:t>
            </a:r>
          </a:p>
          <a:p>
            <a:pPr marL="1004888" lvl="1" indent="-285750">
              <a:buFont typeface="Arial" panose="020B0604020202020204" pitchFamily="34" charset="0"/>
              <a:buChar char="•"/>
            </a:pPr>
            <a:endParaRPr lang="nb-NO" sz="1700"/>
          </a:p>
          <a:p>
            <a:endParaRPr lang="nb-NO" sz="1800"/>
          </a:p>
          <a:p>
            <a:pPr marL="285750" indent="-285750">
              <a:buFont typeface="Arial" panose="020B0604020202020204" pitchFamily="34" charset="0"/>
              <a:buChar char="•"/>
            </a:pPr>
            <a:endParaRPr lang="nb-NO" sz="1800"/>
          </a:p>
          <a:p>
            <a:pPr marL="285750" indent="-285750">
              <a:buFont typeface="Arial" panose="020B0604020202020204" pitchFamily="34" charset="0"/>
              <a:buChar char="•"/>
            </a:pPr>
            <a:endParaRPr lang="nb-NO" sz="1800"/>
          </a:p>
        </p:txBody>
      </p:sp>
      <p:pic>
        <p:nvPicPr>
          <p:cNvPr id="2" name="Bilde 1">
            <a:extLst>
              <a:ext uri="{FF2B5EF4-FFF2-40B4-BE49-F238E27FC236}">
                <a16:creationId xmlns:a16="http://schemas.microsoft.com/office/drawing/2014/main" id="{A824251B-B353-785C-FD1B-346B727706E0}"/>
              </a:ext>
            </a:extLst>
          </p:cNvPr>
          <p:cNvPicPr>
            <a:picLocks noChangeAspect="1"/>
          </p:cNvPicPr>
          <p:nvPr/>
        </p:nvPicPr>
        <p:blipFill>
          <a:blip r:embed="rId3"/>
          <a:stretch>
            <a:fillRect/>
          </a:stretch>
        </p:blipFill>
        <p:spPr>
          <a:xfrm>
            <a:off x="214604" y="2060329"/>
            <a:ext cx="5772539" cy="2737341"/>
          </a:xfrm>
          <a:prstGeom prst="rect">
            <a:avLst/>
          </a:prstGeom>
        </p:spPr>
      </p:pic>
    </p:spTree>
    <p:extLst>
      <p:ext uri="{BB962C8B-B14F-4D97-AF65-F5344CB8AC3E}">
        <p14:creationId xmlns:p14="http://schemas.microsoft.com/office/powerpoint/2010/main" val="74807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E6B5-17EB-EC90-1247-90FDA5F646C7}"/>
            </a:ext>
          </a:extLst>
        </p:cNvPr>
        <p:cNvGrpSpPr/>
        <p:nvPr/>
      </p:nvGrpSpPr>
      <p:grpSpPr>
        <a:xfrm>
          <a:off x="0" y="0"/>
          <a:ext cx="0" cy="0"/>
          <a:chOff x="0" y="0"/>
          <a:chExt cx="0" cy="0"/>
        </a:xfrm>
      </p:grpSpPr>
      <p:sp>
        <p:nvSpPr>
          <p:cNvPr id="5" name="Tittel 4">
            <a:extLst>
              <a:ext uri="{FF2B5EF4-FFF2-40B4-BE49-F238E27FC236}">
                <a16:creationId xmlns:a16="http://schemas.microsoft.com/office/drawing/2014/main" id="{B5ECB73D-F191-C1DB-641D-F3F502788514}"/>
              </a:ext>
            </a:extLst>
          </p:cNvPr>
          <p:cNvSpPr>
            <a:spLocks noGrp="1"/>
          </p:cNvSpPr>
          <p:nvPr>
            <p:ph type="title"/>
          </p:nvPr>
        </p:nvSpPr>
        <p:spPr>
          <a:xfrm rot="10800000" flipV="1">
            <a:off x="323462" y="828137"/>
            <a:ext cx="5421730" cy="496070"/>
          </a:xfrm>
        </p:spPr>
        <p:txBody>
          <a:bodyPr/>
          <a:lstStyle/>
          <a:p>
            <a:r>
              <a:rPr lang="nb-NO"/>
              <a:t>Budsjett 2025 (2)</a:t>
            </a:r>
          </a:p>
        </p:txBody>
      </p:sp>
      <p:sp>
        <p:nvSpPr>
          <p:cNvPr id="6" name="Plassholder for tekst 5">
            <a:extLst>
              <a:ext uri="{FF2B5EF4-FFF2-40B4-BE49-F238E27FC236}">
                <a16:creationId xmlns:a16="http://schemas.microsoft.com/office/drawing/2014/main" id="{AE6E2E88-1CF4-D8B1-4E99-9157BB84318D}"/>
              </a:ext>
            </a:extLst>
          </p:cNvPr>
          <p:cNvSpPr>
            <a:spLocks noGrp="1"/>
          </p:cNvSpPr>
          <p:nvPr>
            <p:ph type="body" sz="quarter" idx="10"/>
          </p:nvPr>
        </p:nvSpPr>
        <p:spPr>
          <a:xfrm>
            <a:off x="5519058" y="235982"/>
            <a:ext cx="6564086" cy="6023303"/>
          </a:xfrm>
        </p:spPr>
        <p:txBody>
          <a:bodyPr>
            <a:normAutofit/>
          </a:bodyPr>
          <a:lstStyle/>
          <a:p>
            <a:r>
              <a:rPr lang="nb-NO" sz="1800" b="1" u="sng" dirty="0"/>
              <a:t>Budsjett 2025:</a:t>
            </a:r>
          </a:p>
          <a:p>
            <a:pPr marL="285750" indent="-285750">
              <a:buFont typeface="Arial" panose="020B0604020202020204" pitchFamily="34" charset="0"/>
              <a:buChar char="•"/>
            </a:pPr>
            <a:r>
              <a:rPr lang="nb-NO" sz="1800" b="1" dirty="0"/>
              <a:t>Om inntektsrammen/inntektsdrivere:</a:t>
            </a:r>
          </a:p>
          <a:p>
            <a:pPr marL="1004570" lvl="1" indent="-285750">
              <a:buFont typeface="Arial" panose="020B0604020202020204" pitchFamily="34" charset="0"/>
              <a:buChar char="•"/>
            </a:pPr>
            <a:r>
              <a:rPr lang="nb-NO" sz="1700" dirty="0"/>
              <a:t>En gjennomsnittlig takstøkning på 4% buss, bane og båt</a:t>
            </a:r>
          </a:p>
          <a:p>
            <a:pPr marL="1004570" lvl="1" indent="-285750">
              <a:buFont typeface="Arial" panose="020B0604020202020204" pitchFamily="34" charset="0"/>
              <a:buChar char="•"/>
            </a:pPr>
            <a:r>
              <a:rPr lang="nb-NO" sz="1700" dirty="0"/>
              <a:t>Takstøkning ferge 3,8% (Staten sin takstøkning i </a:t>
            </a:r>
            <a:r>
              <a:rPr lang="nb-NO" sz="1700" dirty="0" err="1"/>
              <a:t>autopass</a:t>
            </a:r>
            <a:r>
              <a:rPr lang="nb-NO" sz="1700" dirty="0"/>
              <a:t> regulativ for fergetakster)</a:t>
            </a:r>
          </a:p>
          <a:p>
            <a:pPr marL="1004570" lvl="1" indent="-285750">
              <a:buFont typeface="Arial" panose="020B0604020202020204" pitchFamily="34" charset="0"/>
              <a:buChar char="•"/>
            </a:pPr>
            <a:r>
              <a:rPr lang="nb-NO" sz="1700" dirty="0"/>
              <a:t>Økning salg billetter tilsvarende 10MNOK</a:t>
            </a:r>
          </a:p>
          <a:p>
            <a:pPr marL="1004570" lvl="1" indent="-285750">
              <a:buFont typeface="Arial" panose="020B0604020202020204" pitchFamily="34" charset="0"/>
              <a:buChar char="•"/>
            </a:pPr>
            <a:r>
              <a:rPr lang="nb-NO" sz="1700" dirty="0"/>
              <a:t>Billettinntektene er justert for helårsvirkningen av takstøkningen som var gjennomført 1. august 2024</a:t>
            </a:r>
          </a:p>
          <a:p>
            <a:pPr marL="1004570" lvl="1" indent="-285750">
              <a:buFont typeface="Arial" panose="020B0604020202020204" pitchFamily="34" charset="0"/>
              <a:buChar char="•"/>
            </a:pPr>
            <a:endParaRPr lang="nb-NO" sz="1700"/>
          </a:p>
          <a:p>
            <a:pPr marL="285750" indent="-285750">
              <a:buFont typeface="Arial" panose="020B0604020202020204" pitchFamily="34" charset="0"/>
              <a:buChar char="•"/>
            </a:pPr>
            <a:r>
              <a:rPr lang="nb-NO" sz="1800" b="1" dirty="0"/>
              <a:t>Politiske vedtak/tiltak inntektssiden:</a:t>
            </a:r>
          </a:p>
          <a:p>
            <a:pPr marL="1004570" lvl="1" indent="-285750">
              <a:buFont typeface="Arial" panose="020B0604020202020204" pitchFamily="34" charset="0"/>
              <a:buChar char="•"/>
            </a:pPr>
            <a:r>
              <a:rPr lang="nb-NO" sz="1700" dirty="0"/>
              <a:t>Videreføre studentrabatt </a:t>
            </a:r>
            <a:r>
              <a:rPr lang="nn-NO" sz="1700" dirty="0"/>
              <a:t>enkeltbillett 15MNOK</a:t>
            </a:r>
          </a:p>
          <a:p>
            <a:pPr marL="1004570" lvl="1" indent="-285750">
              <a:buFont typeface="Arial" panose="020B0604020202020204" pitchFamily="34" charset="0"/>
              <a:buChar char="•"/>
            </a:pPr>
            <a:r>
              <a:rPr lang="nn-NO" sz="1700" dirty="0"/>
              <a:t>Rabatt for verneplikt lik som studentrabatt, enkeltbillett og periodekort 2MNOK </a:t>
            </a:r>
          </a:p>
          <a:p>
            <a:pPr marL="1004570" lvl="1" indent="-285750">
              <a:buFont typeface="Arial" panose="020B0604020202020204" pitchFamily="34" charset="0"/>
              <a:buChar char="•"/>
            </a:pPr>
            <a:r>
              <a:rPr lang="nn-NO" sz="1700" dirty="0"/>
              <a:t>Reiserabatt, maks tak 30% rabatt 12MNOK</a:t>
            </a:r>
          </a:p>
          <a:p>
            <a:pPr marL="1004570" lvl="1" indent="-285750">
              <a:buFont typeface="Arial" panose="020B0604020202020204" pitchFamily="34" charset="0"/>
              <a:buChar char="•"/>
            </a:pPr>
            <a:r>
              <a:rPr lang="nn-NO" sz="1700" dirty="0"/>
              <a:t>Ekstraordinær </a:t>
            </a:r>
            <a:r>
              <a:rPr lang="nn-NO" sz="1700" dirty="0" err="1"/>
              <a:t>økning</a:t>
            </a:r>
            <a:r>
              <a:rPr lang="nn-NO" sz="1700" dirty="0"/>
              <a:t> periodebillett </a:t>
            </a:r>
            <a:r>
              <a:rPr lang="nn-NO" sz="1700" dirty="0" err="1"/>
              <a:t>utgikk</a:t>
            </a:r>
            <a:r>
              <a:rPr lang="nn-NO" sz="1700" dirty="0"/>
              <a:t> 16MNOK</a:t>
            </a:r>
          </a:p>
          <a:p>
            <a:pPr marL="1004570" lvl="1" indent="-285750">
              <a:buFont typeface="Arial" panose="020B0604020202020204" pitchFamily="34" charset="0"/>
              <a:buChar char="•"/>
            </a:pPr>
            <a:r>
              <a:rPr lang="nn-NO" sz="1700" dirty="0"/>
              <a:t>Sonestruktur og varigheit enkeltbillett </a:t>
            </a:r>
            <a:r>
              <a:rPr lang="nn-NO" sz="1700" dirty="0" err="1"/>
              <a:t>reduseres</a:t>
            </a:r>
            <a:r>
              <a:rPr lang="nn-NO" sz="1700" dirty="0"/>
              <a:t> </a:t>
            </a:r>
            <a:r>
              <a:rPr lang="nn-NO" sz="1700" dirty="0" err="1"/>
              <a:t>fra</a:t>
            </a:r>
            <a:r>
              <a:rPr lang="nn-NO" sz="1700" dirty="0"/>
              <a:t> 90 min til 60 min 10MNOK</a:t>
            </a:r>
          </a:p>
          <a:p>
            <a:pPr marL="1004570" lvl="1" indent="-285750">
              <a:buFont typeface="Arial" panose="020B0604020202020204" pitchFamily="34" charset="0"/>
              <a:buChar char="•"/>
            </a:pPr>
            <a:r>
              <a:rPr lang="nn-NO" sz="1700" dirty="0" err="1"/>
              <a:t>Takstøkning</a:t>
            </a:r>
            <a:r>
              <a:rPr lang="nn-NO" sz="1700" dirty="0"/>
              <a:t> 3% på 24t + 7d billett 5Msonestruktur og NOK ut over </a:t>
            </a:r>
            <a:r>
              <a:rPr lang="nn-NO" sz="1700" dirty="0" err="1"/>
              <a:t>gjennomsnittlit</a:t>
            </a:r>
            <a:r>
              <a:rPr lang="nn-NO" sz="1700" dirty="0"/>
              <a:t> </a:t>
            </a:r>
            <a:r>
              <a:rPr lang="nn-NO" sz="1700" dirty="0" err="1"/>
              <a:t>takstøkining</a:t>
            </a:r>
            <a:endParaRPr lang="nn-NO" sz="1700" dirty="0"/>
          </a:p>
          <a:p>
            <a:pPr marL="1004570" lvl="1" indent="-285750">
              <a:buFont typeface="Arial" panose="020B0604020202020204" pitchFamily="34" charset="0"/>
              <a:buChar char="•"/>
            </a:pPr>
            <a:endParaRPr lang="nb-NO" sz="1700"/>
          </a:p>
          <a:p>
            <a:pPr marL="1004570" lvl="1" indent="-285750">
              <a:buFont typeface="Arial" panose="020B0604020202020204" pitchFamily="34" charset="0"/>
              <a:buChar char="•"/>
            </a:pPr>
            <a:endParaRPr lang="nb-NO" sz="1700" b="1"/>
          </a:p>
          <a:p>
            <a:pPr marL="1004570" lvl="1" indent="-285750">
              <a:buFont typeface="Arial" panose="020B0604020202020204" pitchFamily="34" charset="0"/>
              <a:buChar char="•"/>
            </a:pPr>
            <a:endParaRPr lang="nb-NO" sz="1600"/>
          </a:p>
          <a:p>
            <a:endParaRPr lang="nb-NO" sz="1800"/>
          </a:p>
          <a:p>
            <a:pPr marL="285750" indent="-285750">
              <a:buFont typeface="Arial" panose="020B0604020202020204" pitchFamily="34" charset="0"/>
              <a:buChar char="•"/>
            </a:pPr>
            <a:endParaRPr lang="nb-NO" sz="1800"/>
          </a:p>
          <a:p>
            <a:pPr marL="285750" indent="-285750">
              <a:buFont typeface="Arial" panose="020B0604020202020204" pitchFamily="34" charset="0"/>
              <a:buChar char="•"/>
            </a:pPr>
            <a:endParaRPr lang="nb-NO" sz="1800"/>
          </a:p>
        </p:txBody>
      </p:sp>
      <p:pic>
        <p:nvPicPr>
          <p:cNvPr id="2" name="Bilde 1">
            <a:extLst>
              <a:ext uri="{FF2B5EF4-FFF2-40B4-BE49-F238E27FC236}">
                <a16:creationId xmlns:a16="http://schemas.microsoft.com/office/drawing/2014/main" id="{F275EB82-46EE-3227-1129-0A7A39ECEC63}"/>
              </a:ext>
            </a:extLst>
          </p:cNvPr>
          <p:cNvPicPr>
            <a:picLocks noChangeAspect="1"/>
          </p:cNvPicPr>
          <p:nvPr/>
        </p:nvPicPr>
        <p:blipFill>
          <a:blip r:embed="rId3"/>
          <a:stretch>
            <a:fillRect/>
          </a:stretch>
        </p:blipFill>
        <p:spPr>
          <a:xfrm>
            <a:off x="214605" y="2060329"/>
            <a:ext cx="5064966" cy="2737341"/>
          </a:xfrm>
          <a:prstGeom prst="rect">
            <a:avLst/>
          </a:prstGeom>
        </p:spPr>
      </p:pic>
    </p:spTree>
    <p:extLst>
      <p:ext uri="{BB962C8B-B14F-4D97-AF65-F5344CB8AC3E}">
        <p14:creationId xmlns:p14="http://schemas.microsoft.com/office/powerpoint/2010/main" val="377392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Kundeutvikling</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4237510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nb-NO" altLang="nb-NO" dirty="0"/>
              <a:t>Kor mange reiste med oss i 2024?</a:t>
            </a:r>
          </a:p>
        </p:txBody>
      </p:sp>
      <p:sp>
        <p:nvSpPr>
          <p:cNvPr id="12291" name="Rectangle 3"/>
          <p:cNvSpPr>
            <a:spLocks noGrp="1" noChangeArrowheads="1"/>
          </p:cNvSpPr>
          <p:nvPr>
            <p:ph type="body" idx="1"/>
          </p:nvPr>
        </p:nvSpPr>
        <p:spPr>
          <a:xfrm>
            <a:off x="858790" y="2226316"/>
            <a:ext cx="5993291" cy="3446811"/>
          </a:xfrm>
        </p:spPr>
        <p:txBody>
          <a:bodyPr/>
          <a:lstStyle/>
          <a:p>
            <a:pPr algn="ctr"/>
            <a:r>
              <a:rPr lang="nn-NO" sz="2000" b="1" dirty="0"/>
              <a:t>92,7 millionar </a:t>
            </a:r>
            <a:r>
              <a:rPr lang="nn-NO" sz="2000" b="1" dirty="0" err="1"/>
              <a:t>påstigingar</a:t>
            </a:r>
            <a:r>
              <a:rPr lang="nn-NO" sz="2000" b="1" dirty="0"/>
              <a:t> i 2024</a:t>
            </a:r>
          </a:p>
          <a:p>
            <a:pPr algn="ctr"/>
            <a:r>
              <a:rPr lang="nn-NO" altLang="nb-NO" sz="2000" b="1" dirty="0">
                <a:solidFill>
                  <a:srgbClr val="007964"/>
                </a:solidFill>
              </a:rPr>
              <a:t>I 2023 var talet 89,1 millionar</a:t>
            </a:r>
          </a:p>
          <a:p>
            <a:pPr algn="ctr"/>
            <a:endParaRPr lang="nn-NO" altLang="nb-NO" sz="2000">
              <a:solidFill>
                <a:srgbClr val="00B050"/>
              </a:solidFill>
            </a:endParaRPr>
          </a:p>
          <a:p>
            <a:pPr algn="ctr"/>
            <a:r>
              <a:rPr lang="nn-NO" altLang="nb-NO" b="1" dirty="0">
                <a:solidFill>
                  <a:srgbClr val="007964"/>
                </a:solidFill>
              </a:rPr>
              <a:t>9 av 10 (92 prosent) </a:t>
            </a:r>
            <a:r>
              <a:rPr lang="nn-NO" altLang="nb-NO" sz="2000" b="1" dirty="0"/>
              <a:t>av kollektivreisene skjer i byvekstavtaleområdet</a:t>
            </a:r>
          </a:p>
          <a:p>
            <a:pPr algn="ctr"/>
            <a:endParaRPr lang="nn-NO" altLang="nb-NO" b="1"/>
          </a:p>
          <a:p>
            <a:pPr algn="ctr"/>
            <a:r>
              <a:rPr lang="nn-NO" altLang="nb-NO" sz="2000" b="1" dirty="0"/>
              <a:t>I snitt </a:t>
            </a:r>
            <a:r>
              <a:rPr lang="nn-NO" altLang="nb-NO" b="1" dirty="0">
                <a:solidFill>
                  <a:srgbClr val="007964"/>
                </a:solidFill>
              </a:rPr>
              <a:t>306 000 daglege </a:t>
            </a:r>
            <a:r>
              <a:rPr lang="nn-NO" altLang="nb-NO" b="1" dirty="0" err="1">
                <a:solidFill>
                  <a:srgbClr val="007964"/>
                </a:solidFill>
              </a:rPr>
              <a:t>påstigingar</a:t>
            </a:r>
            <a:r>
              <a:rPr lang="nn-NO" altLang="nb-NO" b="1" dirty="0">
                <a:solidFill>
                  <a:srgbClr val="007964"/>
                </a:solidFill>
              </a:rPr>
              <a:t> </a:t>
            </a:r>
            <a:r>
              <a:rPr lang="nn-NO" altLang="nb-NO" sz="2000" b="1" dirty="0"/>
              <a:t>på buss, bybane og båt på kvardagar</a:t>
            </a:r>
          </a:p>
          <a:p>
            <a:pPr>
              <a:buFontTx/>
              <a:buNone/>
            </a:pPr>
            <a:endParaRPr lang="nn-NO" altLang="nb-NO"/>
          </a:p>
        </p:txBody>
      </p:sp>
      <p:pic>
        <p:nvPicPr>
          <p:cNvPr id="3" name="Bilde 2" descr="Et bilde som inneholder Menneskeansikt, person, klær, smil&#10;&#10;Automatisk generert beskrivelse">
            <a:extLst>
              <a:ext uri="{FF2B5EF4-FFF2-40B4-BE49-F238E27FC236}">
                <a16:creationId xmlns:a16="http://schemas.microsoft.com/office/drawing/2014/main" id="{58BA4223-1B86-9AEE-FF70-F01B94ECD41B}"/>
              </a:ext>
            </a:extLst>
          </p:cNvPr>
          <p:cNvPicPr>
            <a:picLocks noChangeAspect="1"/>
          </p:cNvPicPr>
          <p:nvPr/>
        </p:nvPicPr>
        <p:blipFill>
          <a:blip r:embed="rId3"/>
          <a:stretch>
            <a:fillRect/>
          </a:stretch>
        </p:blipFill>
        <p:spPr>
          <a:xfrm>
            <a:off x="7612380" y="0"/>
            <a:ext cx="4579620" cy="6858000"/>
          </a:xfrm>
          <a:prstGeom prst="rect">
            <a:avLst/>
          </a:prstGeom>
        </p:spPr>
      </p:pic>
    </p:spTree>
    <p:extLst>
      <p:ext uri="{BB962C8B-B14F-4D97-AF65-F5344CB8AC3E}">
        <p14:creationId xmlns:p14="http://schemas.microsoft.com/office/powerpoint/2010/main" val="3902084490"/>
      </p:ext>
    </p:extLst>
  </p:cSld>
  <p:clrMapOvr>
    <a:masterClrMapping/>
  </p:clrMapOvr>
</p:sld>
</file>

<file path=ppt/theme/theme1.xml><?xml version="1.0" encoding="utf-8"?>
<a:theme xmlns:a="http://schemas.openxmlformats.org/drawingml/2006/main" name="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yss_PPT-mal_2020-v2" id="{DD92799E-60A7-D74A-89D2-C994B37E661D}" vid="{BCAE75A3-A16F-AB42-AFEF-CB9A06484EA8}"/>
    </a:ext>
  </a:extLst>
</a:theme>
</file>

<file path=ppt/theme/theme2.xml><?xml version="1.0" encoding="utf-8"?>
<a:theme xmlns:a="http://schemas.openxmlformats.org/drawingml/2006/main" name="Skyss 2020 generell">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3.xml><?xml version="1.0" encoding="utf-8"?>
<a:theme xmlns:a="http://schemas.openxmlformats.org/drawingml/2006/main" name="1_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yss_PPT-mal_2020-v2" id="{DD92799E-60A7-D74A-89D2-C994B37E661D}" vid="{BCAE75A3-A16F-AB42-AFEF-CB9A06484EA8}"/>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_tom.potx" id="{0701F82C-72BE-445D-BEAC-82F7E4994C58}" vid="{2AAEE8C1-DEF7-48ED-A4D4-970F3CB39285}"/>
    </a:ext>
  </a:ext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be91da-2c9c-4b39-9589-0e72280bcfde">
      <Terms xmlns="http://schemas.microsoft.com/office/infopath/2007/PartnerControls"/>
    </lcf76f155ced4ddcb4097134ff3c332f>
    <TaxCatchAll xmlns="c5e2e9ed-a785-405f-92bf-ac9e26d83f24" xsi:nil="true"/>
    <Ressurs xmlns="a3be91da-2c9c-4b39-9589-0e72280bcfde" xsi:nil="true"/>
    <Bilde xmlns="a3be91da-2c9c-4b39-9589-0e72280bc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9256AEE8A1E8F4EACA1EB1CCC82BF9A" ma:contentTypeVersion="20" ma:contentTypeDescription="Opprett et nytt dokument." ma:contentTypeScope="" ma:versionID="ce5c4338d4b2c7e76bac942b177389d8">
  <xsd:schema xmlns:xsd="http://www.w3.org/2001/XMLSchema" xmlns:xs="http://www.w3.org/2001/XMLSchema" xmlns:p="http://schemas.microsoft.com/office/2006/metadata/properties" xmlns:ns2="a3be91da-2c9c-4b39-9589-0e72280bcfde" xmlns:ns3="c5e2e9ed-a785-405f-92bf-ac9e26d83f24" targetNamespace="http://schemas.microsoft.com/office/2006/metadata/properties" ma:root="true" ma:fieldsID="3adce5f7f7012e8f11fc5d06ac13ec0a" ns2:_="" ns3:_="">
    <xsd:import namespace="a3be91da-2c9c-4b39-9589-0e72280bcfde"/>
    <xsd:import namespace="c5e2e9ed-a785-405f-92bf-ac9e26d83f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Ressurs" minOccurs="0"/>
                <xsd:element ref="ns2:Bil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91da-2c9c-4b39-9589-0e72280bc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10104e5-5bbb-4c90-b6ff-9dd7538031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Ressurs" ma:index="25" nillable="true" ma:displayName="Kommentar" ma:format="Dropdown" ma:internalName="Ressurs">
      <xsd:simpleType>
        <xsd:restriction base="dms:Text">
          <xsd:maxLength value="255"/>
        </xsd:restriction>
      </xsd:simpleType>
    </xsd:element>
    <xsd:element name="Bilde" ma:index="26" nillable="true" ma:displayName="Bilde" ma:format="Thumbnail" ma:internalName="Bild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2e9ed-a785-405f-92bf-ac9e26d83f2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b70c90c-b25f-48c9-a5bf-910826917f6a}" ma:internalName="TaxCatchAll" ma:showField="CatchAllData" ma:web="c5e2e9ed-a785-405f-92bf-ac9e26d83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1AE1B6-3236-410C-BC31-61F77A6B1C0A}">
  <ds:schemaRefs>
    <ds:schemaRef ds:uri="a3be91da-2c9c-4b39-9589-0e72280bcfde"/>
    <ds:schemaRef ds:uri="c5e2e9ed-a785-405f-92bf-ac9e26d83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C7AC80-F72E-4C21-8A23-E73AD23E0483}">
  <ds:schemaRefs>
    <ds:schemaRef ds:uri="a3be91da-2c9c-4b39-9589-0e72280bcfde"/>
    <ds:schemaRef ds:uri="c5e2e9ed-a785-405f-92bf-ac9e26d83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3BB80E-760E-494E-AEA7-BEECD97F0F64}">
  <ds:schemaRefs>
    <ds:schemaRef ds:uri="http://schemas.microsoft.com/sharepoint/v3/contenttype/forms"/>
  </ds:schemaRefs>
</ds:datastoreItem>
</file>

<file path=docMetadata/LabelInfo.xml><?xml version="1.0" encoding="utf-8"?>
<clbl:labelList xmlns:clbl="http://schemas.microsoft.com/office/2020/mipLabelMetadata">
  <clbl:label id="{5b14945b-0f87-40dd-acf3-5e5e21e6eb36}" enabled="0" method="" siteId="{5b14945b-0f87-40dd-acf3-5e5e21e6eb36}" removed="1"/>
</clbl:labelList>
</file>

<file path=docProps/app.xml><?xml version="1.0" encoding="utf-8"?>
<Properties xmlns="http://schemas.openxmlformats.org/officeDocument/2006/extended-properties" xmlns:vt="http://schemas.openxmlformats.org/officeDocument/2006/docPropsVTypes">
  <Template>Skyss forsider 2020</Template>
  <Application>Microsoft Office PowerPoint</Application>
  <PresentationFormat>Widescreen</PresentationFormat>
  <Slides>39</Slides>
  <Notes>19</Notes>
  <HiddenSlides>4</HiddenSlide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Skyss forsider 2020</vt:lpstr>
      <vt:lpstr>Skyss 2020 generell</vt:lpstr>
      <vt:lpstr>1_Skyss forsider 2020</vt:lpstr>
      <vt:lpstr>Office-tema</vt:lpstr>
      <vt:lpstr>3. Tekstsider</vt:lpstr>
      <vt:lpstr>Dialogforum buss Vestland – utvida deltaking</vt:lpstr>
      <vt:lpstr>Agenda</vt:lpstr>
      <vt:lpstr>Deltakarar – Utvida dialogforum </vt:lpstr>
      <vt:lpstr>Nytt frå Skyss</vt:lpstr>
      <vt:lpstr>Nytt frå Skyss</vt:lpstr>
      <vt:lpstr>Budsjett 2025 (1)</vt:lpstr>
      <vt:lpstr>Budsjett 2025 (2)</vt:lpstr>
      <vt:lpstr>Nytt frå Skyss</vt:lpstr>
      <vt:lpstr>Kor mange reiste med oss i 2024?</vt:lpstr>
      <vt:lpstr>Reisetal 2024</vt:lpstr>
      <vt:lpstr>Vestland – utvikling i tal påstigande passasjerar på buss 2019 – januar 2025</vt:lpstr>
      <vt:lpstr>Område for byvekstavtalen - utvikling i tal påstigande passasjerar på buss 2019 – januar 2025</vt:lpstr>
      <vt:lpstr>Hordaland utanom Bergen - utvikling i tal påstigande passasjerar på buss 2019 – januar 2025</vt:lpstr>
      <vt:lpstr>Sogn og Fjordane - utvikling i tal påstigande passasjerar på buss 2019 – november 2024</vt:lpstr>
      <vt:lpstr>Nytt frå Skyss</vt:lpstr>
      <vt:lpstr>Status etter ruteendringar på Askøy og Osterøy</vt:lpstr>
      <vt:lpstr>Uteståande saker – avklaringar og status</vt:lpstr>
      <vt:lpstr>Uteståande saker – avklaringar og status </vt:lpstr>
      <vt:lpstr>PowerPoint Presentation</vt:lpstr>
      <vt:lpstr>Fokus billettkontroll</vt:lpstr>
      <vt:lpstr>Fokus billettkontroll utenfor Sone A</vt:lpstr>
      <vt:lpstr>Tiltak utenfor sone A</vt:lpstr>
      <vt:lpstr>Status bussanbod  </vt:lpstr>
      <vt:lpstr>Status bussanbod pr februar 2025</vt:lpstr>
      <vt:lpstr>Bussanbod 2027 </vt:lpstr>
      <vt:lpstr> «Bussanbod Nordhordland 2027»</vt:lpstr>
      <vt:lpstr>Rutetilbodet</vt:lpstr>
      <vt:lpstr>Politiske føringar for rutetilbodet</vt:lpstr>
      <vt:lpstr>Bussanlegg</vt:lpstr>
      <vt:lpstr>Busstypar</vt:lpstr>
      <vt:lpstr>Førebels forslag til busstype per linje/per tur - innspel og diskusjon til utsendt forslag</vt:lpstr>
      <vt:lpstr>Spørsmål frå tillitsvalde og verneombod</vt:lpstr>
      <vt:lpstr>PowerPoint Presentation</vt:lpstr>
      <vt:lpstr>PowerPoint Presentation</vt:lpstr>
      <vt:lpstr>PowerPoint Presentation</vt:lpstr>
      <vt:lpstr>Andre innspel?</vt:lpstr>
      <vt:lpstr>Planlagde møter – årsplan 2025</vt:lpstr>
      <vt:lpstr>Årsplan  - Dialogforum buss Vestland 2025</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Thomas Mikkelsen</dc:creator>
  <cp:keywords/>
  <dc:description/>
  <cp:revision>14</cp:revision>
  <dcterms:created xsi:type="dcterms:W3CDTF">2022-02-16T08:26:55Z</dcterms:created>
  <dcterms:modified xsi:type="dcterms:W3CDTF">2025-02-19T09:43:00Z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0x010100E9256AEE8A1E8F4EACA1EB1CCC82BF9A</vt:lpwstr>
  </property>
  <property fmtid="{D5CDD505-2E9C-101B-9397-08002B2CF9AE}" pid="3" name="MediaServiceImageTags">
    <vt:lpwstr/>
  </property>
</Properties>
</file>