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 id="2147483813" r:id="rId5"/>
    <p:sldMasterId id="2147483717" r:id="rId6"/>
    <p:sldMasterId id="2147483814" r:id="rId7"/>
    <p:sldMasterId id="2147483676" r:id="rId8"/>
  </p:sldMasterIdLst>
  <p:notesMasterIdLst>
    <p:notesMasterId r:id="rId39"/>
  </p:notesMasterIdLst>
  <p:handoutMasterIdLst>
    <p:handoutMasterId r:id="rId40"/>
  </p:handoutMasterIdLst>
  <p:sldIdLst>
    <p:sldId id="261" r:id="rId9"/>
    <p:sldId id="2142535042" r:id="rId10"/>
    <p:sldId id="2142535043" r:id="rId11"/>
    <p:sldId id="2056" r:id="rId12"/>
    <p:sldId id="4592" r:id="rId13"/>
    <p:sldId id="2147309564" r:id="rId14"/>
    <p:sldId id="4591" r:id="rId15"/>
    <p:sldId id="2142535033" r:id="rId16"/>
    <p:sldId id="2142534944" r:id="rId17"/>
    <p:sldId id="2142534956" r:id="rId18"/>
    <p:sldId id="2142535047" r:id="rId19"/>
    <p:sldId id="265" r:id="rId20"/>
    <p:sldId id="259" r:id="rId21"/>
    <p:sldId id="262" r:id="rId22"/>
    <p:sldId id="258" r:id="rId23"/>
    <p:sldId id="3725" r:id="rId24"/>
    <p:sldId id="256" r:id="rId25"/>
    <p:sldId id="260" r:id="rId26"/>
    <p:sldId id="276" r:id="rId27"/>
    <p:sldId id="277" r:id="rId28"/>
    <p:sldId id="2142535048" r:id="rId29"/>
    <p:sldId id="2142535051" r:id="rId30"/>
    <p:sldId id="2142535049" r:id="rId31"/>
    <p:sldId id="2142535052" r:id="rId32"/>
    <p:sldId id="2142535050" r:id="rId33"/>
    <p:sldId id="263" r:id="rId34"/>
    <p:sldId id="2142535041" r:id="rId35"/>
    <p:sldId id="4547" r:id="rId36"/>
    <p:sldId id="4548" r:id="rId37"/>
    <p:sldId id="4580" r:id="rId38"/>
  </p:sldIdLst>
  <p:sldSz cx="12192000" cy="6858000"/>
  <p:notesSz cx="6858000" cy="9144000"/>
  <p:defaultTextStyle>
    <a:defPPr>
      <a:defRPr lang="nb-NO"/>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A4A4"/>
    <a:srgbClr val="D2492A"/>
    <a:srgbClr val="828282"/>
    <a:srgbClr val="4E4E4E"/>
    <a:srgbClr val="868686"/>
    <a:srgbClr val="8D8D8D"/>
    <a:srgbClr val="AC3B22"/>
    <a:srgbClr val="B83F24"/>
    <a:srgbClr val="9E371F"/>
    <a:srgbClr val="D249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C4C18-12C9-C8D9-4D20-44C10A5317B0}" v="7" dt="2025-06-11T06:10:08.341"/>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Inge Nygård" userId="e8f98494-c162-41db-a827-d82c56763bea" providerId="ADAL" clId="{8B0C4525-A15B-4A42-9B25-C0D26AEC1B7C}"/>
    <pc:docChg chg="custSel modSld">
      <pc:chgData name="Karl Inge Nygård" userId="e8f98494-c162-41db-a827-d82c56763bea" providerId="ADAL" clId="{8B0C4525-A15B-4A42-9B25-C0D26AEC1B7C}" dt="2025-05-23T11:23:21.382" v="218" actId="478"/>
      <pc:docMkLst>
        <pc:docMk/>
      </pc:docMkLst>
      <pc:sldChg chg="delSp modSp mod">
        <pc:chgData name="Karl Inge Nygård" userId="e8f98494-c162-41db-a827-d82c56763bea" providerId="ADAL" clId="{8B0C4525-A15B-4A42-9B25-C0D26AEC1B7C}" dt="2025-05-23T11:23:21.382" v="218" actId="478"/>
        <pc:sldMkLst>
          <pc:docMk/>
          <pc:sldMk cId="690234850" sldId="2142535041"/>
        </pc:sldMkLst>
        <pc:spChg chg="mod">
          <ac:chgData name="Karl Inge Nygård" userId="e8f98494-c162-41db-a827-d82c56763bea" providerId="ADAL" clId="{8B0C4525-A15B-4A42-9B25-C0D26AEC1B7C}" dt="2025-05-23T11:23:08.627" v="217" actId="20577"/>
          <ac:spMkLst>
            <pc:docMk/>
            <pc:sldMk cId="690234850" sldId="2142535041"/>
            <ac:spMk id="4" creationId="{84C23CC5-905A-7CF3-5510-389985EC670A}"/>
          </ac:spMkLst>
        </pc:spChg>
      </pc:sldChg>
      <pc:sldChg chg="modSp mod">
        <pc:chgData name="Karl Inge Nygård" userId="e8f98494-c162-41db-a827-d82c56763bea" providerId="ADAL" clId="{8B0C4525-A15B-4A42-9B25-C0D26AEC1B7C}" dt="2025-05-23T11:21:06.712" v="14" actId="20577"/>
        <pc:sldMkLst>
          <pc:docMk/>
          <pc:sldMk cId="1418208937" sldId="2142535051"/>
        </pc:sldMkLst>
        <pc:spChg chg="mod">
          <ac:chgData name="Karl Inge Nygård" userId="e8f98494-c162-41db-a827-d82c56763bea" providerId="ADAL" clId="{8B0C4525-A15B-4A42-9B25-C0D26AEC1B7C}" dt="2025-05-23T11:21:06.712" v="14" actId="20577"/>
          <ac:spMkLst>
            <pc:docMk/>
            <pc:sldMk cId="1418208937" sldId="2142535051"/>
            <ac:spMk id="3" creationId="{DA890FC8-EEEB-3965-A1F7-C2F599147318}"/>
          </ac:spMkLst>
        </pc:spChg>
      </pc:sldChg>
      <pc:sldChg chg="modSp mod">
        <pc:chgData name="Karl Inge Nygård" userId="e8f98494-c162-41db-a827-d82c56763bea" providerId="ADAL" clId="{8B0C4525-A15B-4A42-9B25-C0D26AEC1B7C}" dt="2025-05-23T11:21:38.176" v="29" actId="20577"/>
        <pc:sldMkLst>
          <pc:docMk/>
          <pc:sldMk cId="1310226131" sldId="2142535052"/>
        </pc:sldMkLst>
        <pc:spChg chg="mod">
          <ac:chgData name="Karl Inge Nygård" userId="e8f98494-c162-41db-a827-d82c56763bea" providerId="ADAL" clId="{8B0C4525-A15B-4A42-9B25-C0D26AEC1B7C}" dt="2025-05-23T11:21:38.176" v="29" actId="20577"/>
          <ac:spMkLst>
            <pc:docMk/>
            <pc:sldMk cId="1310226131" sldId="2142535052"/>
            <ac:spMk id="3" creationId="{65384AB5-6FC3-80C1-BC9C-85514DDDE94A}"/>
          </ac:spMkLst>
        </pc:spChg>
      </pc:sldChg>
    </pc:docChg>
  </pc:docChgLst>
  <pc:docChgLst>
    <pc:chgData name="Martin Martinussen Tvedt" userId="e09d5e33-0ccc-43bc-b427-293b5da5f328" providerId="ADAL" clId="{A870B6B8-479B-475D-AFD6-8CD192458D89}"/>
    <pc:docChg chg="custSel addSld modSld">
      <pc:chgData name="Martin Martinussen Tvedt" userId="e09d5e33-0ccc-43bc-b427-293b5da5f328" providerId="ADAL" clId="{A870B6B8-479B-475D-AFD6-8CD192458D89}" dt="2025-05-15T11:00:03.299" v="1161"/>
      <pc:docMkLst>
        <pc:docMk/>
      </pc:docMkLst>
      <pc:sldChg chg="addSp delSp modSp new mod modClrScheme chgLayout modNotesTx">
        <pc:chgData name="Martin Martinussen Tvedt" userId="e09d5e33-0ccc-43bc-b427-293b5da5f328" providerId="ADAL" clId="{A870B6B8-479B-475D-AFD6-8CD192458D89}" dt="2025-05-15T11:00:03.299" v="1161"/>
        <pc:sldMkLst>
          <pc:docMk/>
          <pc:sldMk cId="3902048420" sldId="2142535047"/>
        </pc:sldMkLst>
        <pc:spChg chg="add mod ord">
          <ac:chgData name="Martin Martinussen Tvedt" userId="e09d5e33-0ccc-43bc-b427-293b5da5f328" providerId="ADAL" clId="{A870B6B8-479B-475D-AFD6-8CD192458D89}" dt="2025-05-15T10:56:48.289" v="934" actId="700"/>
          <ac:spMkLst>
            <pc:docMk/>
            <pc:sldMk cId="3902048420" sldId="2142535047"/>
            <ac:spMk id="4" creationId="{F72DF610-C584-5925-20B6-F225843AF875}"/>
          </ac:spMkLst>
        </pc:spChg>
        <pc:spChg chg="add mod ord">
          <ac:chgData name="Martin Martinussen Tvedt" userId="e09d5e33-0ccc-43bc-b427-293b5da5f328" providerId="ADAL" clId="{A870B6B8-479B-475D-AFD6-8CD192458D89}" dt="2025-05-15T10:59:27.217" v="1160" actId="20577"/>
          <ac:spMkLst>
            <pc:docMk/>
            <pc:sldMk cId="3902048420" sldId="2142535047"/>
            <ac:spMk id="5" creationId="{E3DF376B-B333-74A5-9174-47B3932ACB30}"/>
          </ac:spMkLst>
        </pc:spChg>
        <pc:spChg chg="add mod">
          <ac:chgData name="Martin Martinussen Tvedt" userId="e09d5e33-0ccc-43bc-b427-293b5da5f328" providerId="ADAL" clId="{A870B6B8-479B-475D-AFD6-8CD192458D89}" dt="2025-05-15T10:57:43.574" v="971" actId="1076"/>
          <ac:spMkLst>
            <pc:docMk/>
            <pc:sldMk cId="3902048420" sldId="2142535047"/>
            <ac:spMk id="7" creationId="{08CBC363-280F-87B7-05BF-5A763808F054}"/>
          </ac:spMkLst>
        </pc:spChg>
        <pc:picChg chg="add mod">
          <ac:chgData name="Martin Martinussen Tvedt" userId="e09d5e33-0ccc-43bc-b427-293b5da5f328" providerId="ADAL" clId="{A870B6B8-479B-475D-AFD6-8CD192458D89}" dt="2025-05-15T10:57:01.908" v="936" actId="27614"/>
          <ac:picMkLst>
            <pc:docMk/>
            <pc:sldMk cId="3902048420" sldId="2142535047"/>
            <ac:picMk id="10" creationId="{24BA95CD-9788-C490-44E2-BA03F79AA523}"/>
          </ac:picMkLst>
        </pc:picChg>
      </pc:sldChg>
    </pc:docChg>
  </pc:docChgLst>
  <pc:docChgLst>
    <pc:chgData name="Jan-Petter Tvedt" userId="S::jan-petter.tvedt@skyss.no::72ad3c7f-717a-4703-a3ec-4db08a32174b" providerId="AD" clId="Web-{6FAF4731-5605-BA24-5078-1894FF6B2B68}"/>
    <pc:docChg chg="modSld">
      <pc:chgData name="Jan-Petter Tvedt" userId="S::jan-petter.tvedt@skyss.no::72ad3c7f-717a-4703-a3ec-4db08a32174b" providerId="AD" clId="Web-{6FAF4731-5605-BA24-5078-1894FF6B2B68}" dt="2025-02-05T09:08:18.439" v="35" actId="20577"/>
      <pc:docMkLst>
        <pc:docMk/>
      </pc:docMkLst>
      <pc:sldChg chg="modSp">
        <pc:chgData name="Jan-Petter Tvedt" userId="S::jan-petter.tvedt@skyss.no::72ad3c7f-717a-4703-a3ec-4db08a32174b" providerId="AD" clId="Web-{6FAF4731-5605-BA24-5078-1894FF6B2B68}" dt="2025-02-05T09:08:18.439" v="35" actId="20577"/>
        <pc:sldMkLst>
          <pc:docMk/>
          <pc:sldMk cId="567572952" sldId="2142535043"/>
        </pc:sldMkLst>
      </pc:sldChg>
    </pc:docChg>
  </pc:docChgLst>
  <pc:docChgLst>
    <pc:chgData name="Knut Peder Eriksen" userId="622a7415-8a26-4822-92e9-fb0c0d63f2b8" providerId="ADAL" clId="{774F0B1E-9CC7-4391-AC07-146133B16035}"/>
    <pc:docChg chg="custSel addSld delSld modSld">
      <pc:chgData name="Knut Peder Eriksen" userId="622a7415-8a26-4822-92e9-fb0c0d63f2b8" providerId="ADAL" clId="{774F0B1E-9CC7-4391-AC07-146133B16035}" dt="2025-02-17T21:33:31.579" v="2620" actId="20577"/>
      <pc:docMkLst>
        <pc:docMk/>
      </pc:docMkLst>
      <pc:sldChg chg="addSp delSp modSp add del mod">
        <pc:chgData name="Knut Peder Eriksen" userId="622a7415-8a26-4822-92e9-fb0c0d63f2b8" providerId="ADAL" clId="{774F0B1E-9CC7-4391-AC07-146133B16035}" dt="2025-02-17T14:59:19.879" v="1837" actId="47"/>
        <pc:sldMkLst>
          <pc:docMk/>
          <pc:sldMk cId="1923501072" sldId="2142535032"/>
        </pc:sldMkLst>
      </pc:sldChg>
      <pc:sldChg chg="del">
        <pc:chgData name="Knut Peder Eriksen" userId="622a7415-8a26-4822-92e9-fb0c0d63f2b8" providerId="ADAL" clId="{774F0B1E-9CC7-4391-AC07-146133B16035}" dt="2025-02-17T14:25:56.483" v="0" actId="47"/>
        <pc:sldMkLst>
          <pc:docMk/>
          <pc:sldMk cId="3477138395" sldId="2142535045"/>
        </pc:sldMkLst>
      </pc:sldChg>
      <pc:sldChg chg="add del">
        <pc:chgData name="Knut Peder Eriksen" userId="622a7415-8a26-4822-92e9-fb0c0d63f2b8" providerId="ADAL" clId="{774F0B1E-9CC7-4391-AC07-146133B16035}" dt="2025-02-17T21:31:54.855" v="2585" actId="47"/>
        <pc:sldMkLst>
          <pc:docMk/>
          <pc:sldMk cId="3903309063" sldId="2147309553"/>
        </pc:sldMkLst>
      </pc:sldChg>
      <pc:sldChg chg="modSp add mod">
        <pc:chgData name="Knut Peder Eriksen" userId="622a7415-8a26-4822-92e9-fb0c0d63f2b8" providerId="ADAL" clId="{774F0B1E-9CC7-4391-AC07-146133B16035}" dt="2025-02-17T21:33:31.579" v="2620" actId="20577"/>
        <pc:sldMkLst>
          <pc:docMk/>
          <pc:sldMk cId="748079925" sldId="2147309564"/>
        </pc:sldMkLst>
      </pc:sldChg>
      <pc:sldChg chg="add del">
        <pc:chgData name="Knut Peder Eriksen" userId="622a7415-8a26-4822-92e9-fb0c0d63f2b8" providerId="ADAL" clId="{774F0B1E-9CC7-4391-AC07-146133B16035}" dt="2025-02-17T14:58:49.220" v="1805"/>
        <pc:sldMkLst>
          <pc:docMk/>
          <pc:sldMk cId="1450232525" sldId="2147309565"/>
        </pc:sldMkLst>
      </pc:sldChg>
      <pc:sldChg chg="addSp delSp modSp add mod">
        <pc:chgData name="Knut Peder Eriksen" userId="622a7415-8a26-4822-92e9-fb0c0d63f2b8" providerId="ADAL" clId="{774F0B1E-9CC7-4391-AC07-146133B16035}" dt="2025-02-17T21:32:56.787" v="2617" actId="20577"/>
        <pc:sldMkLst>
          <pc:docMk/>
          <pc:sldMk cId="3773922417" sldId="2147309565"/>
        </pc:sldMkLst>
      </pc:sldChg>
      <pc:sldMasterChg chg="delSldLayout">
        <pc:chgData name="Knut Peder Eriksen" userId="622a7415-8a26-4822-92e9-fb0c0d63f2b8" providerId="ADAL" clId="{774F0B1E-9CC7-4391-AC07-146133B16035}" dt="2025-02-17T21:31:54.855" v="2585" actId="47"/>
        <pc:sldMasterMkLst>
          <pc:docMk/>
          <pc:sldMasterMk cId="0" sldId="2147483813"/>
        </pc:sldMasterMkLst>
        <pc:sldLayoutChg chg="del">
          <pc:chgData name="Knut Peder Eriksen" userId="622a7415-8a26-4822-92e9-fb0c0d63f2b8" providerId="ADAL" clId="{774F0B1E-9CC7-4391-AC07-146133B16035}" dt="2025-02-17T21:31:54.855" v="2585" actId="47"/>
          <pc:sldLayoutMkLst>
            <pc:docMk/>
            <pc:sldMasterMk cId="0" sldId="2147483813"/>
            <pc:sldLayoutMk cId="4284247422" sldId="2147483821"/>
          </pc:sldLayoutMkLst>
        </pc:sldLayoutChg>
      </pc:sldMasterChg>
    </pc:docChg>
  </pc:docChgLst>
  <pc:docChgLst>
    <pc:chgData name="Jan-Petter Tvedt" userId="S::jan-petter.tvedt@skyss.no::72ad3c7f-717a-4703-a3ec-4db08a32174b" providerId="AD" clId="Web-{94EB11AF-A6E1-B22C-35BB-5B4E10149DF9}"/>
    <pc:docChg chg="delSld modSld">
      <pc:chgData name="Jan-Petter Tvedt" userId="S::jan-petter.tvedt@skyss.no::72ad3c7f-717a-4703-a3ec-4db08a32174b" providerId="AD" clId="Web-{94EB11AF-A6E1-B22C-35BB-5B4E10149DF9}" dt="2025-02-12T08:40:08.911" v="254" actId="14100"/>
      <pc:docMkLst>
        <pc:docMk/>
      </pc:docMkLst>
      <pc:sldChg chg="del">
        <pc:chgData name="Jan-Petter Tvedt" userId="S::jan-petter.tvedt@skyss.no::72ad3c7f-717a-4703-a3ec-4db08a32174b" providerId="AD" clId="Web-{94EB11AF-A6E1-B22C-35BB-5B4E10149DF9}" dt="2025-02-12T07:33:04.656" v="220"/>
        <pc:sldMkLst>
          <pc:docMk/>
          <pc:sldMk cId="0" sldId="257"/>
        </pc:sldMkLst>
      </pc:sldChg>
      <pc:sldChg chg="modSp">
        <pc:chgData name="Jan-Petter Tvedt" userId="S::jan-petter.tvedt@skyss.no::72ad3c7f-717a-4703-a3ec-4db08a32174b" providerId="AD" clId="Web-{94EB11AF-A6E1-B22C-35BB-5B4E10149DF9}" dt="2025-02-12T07:32:34.341" v="205" actId="20577"/>
        <pc:sldMkLst>
          <pc:docMk/>
          <pc:sldMk cId="1555532509" sldId="258"/>
        </pc:sldMkLst>
      </pc:sldChg>
      <pc:sldChg chg="del">
        <pc:chgData name="Jan-Petter Tvedt" userId="S::jan-petter.tvedt@skyss.no::72ad3c7f-717a-4703-a3ec-4db08a32174b" providerId="AD" clId="Web-{94EB11AF-A6E1-B22C-35BB-5B4E10149DF9}" dt="2025-02-12T07:33:04.640" v="211"/>
        <pc:sldMkLst>
          <pc:docMk/>
          <pc:sldMk cId="2623763764" sldId="259"/>
        </pc:sldMkLst>
      </pc:sldChg>
      <pc:sldChg chg="del">
        <pc:chgData name="Jan-Petter Tvedt" userId="S::jan-petter.tvedt@skyss.no::72ad3c7f-717a-4703-a3ec-4db08a32174b" providerId="AD" clId="Web-{94EB11AF-A6E1-B22C-35BB-5B4E10149DF9}" dt="2025-02-12T07:33:04.640" v="210"/>
        <pc:sldMkLst>
          <pc:docMk/>
          <pc:sldMk cId="3665201504" sldId="260"/>
        </pc:sldMkLst>
      </pc:sldChg>
      <pc:sldChg chg="del">
        <pc:chgData name="Jan-Petter Tvedt" userId="S::jan-petter.tvedt@skyss.no::72ad3c7f-717a-4703-a3ec-4db08a32174b" providerId="AD" clId="Web-{94EB11AF-A6E1-B22C-35BB-5B4E10149DF9}" dt="2025-02-12T07:33:04.671" v="226"/>
        <pc:sldMkLst>
          <pc:docMk/>
          <pc:sldMk cId="2348157030" sldId="264"/>
        </pc:sldMkLst>
      </pc:sldChg>
      <pc:sldChg chg="del">
        <pc:chgData name="Jan-Petter Tvedt" userId="S::jan-petter.tvedt@skyss.no::72ad3c7f-717a-4703-a3ec-4db08a32174b" providerId="AD" clId="Web-{94EB11AF-A6E1-B22C-35BB-5B4E10149DF9}" dt="2025-02-12T07:33:04.671" v="225"/>
        <pc:sldMkLst>
          <pc:docMk/>
          <pc:sldMk cId="1369059845" sldId="265"/>
        </pc:sldMkLst>
      </pc:sldChg>
      <pc:sldChg chg="del">
        <pc:chgData name="Jan-Petter Tvedt" userId="S::jan-petter.tvedt@skyss.no::72ad3c7f-717a-4703-a3ec-4db08a32174b" providerId="AD" clId="Web-{94EB11AF-A6E1-B22C-35BB-5B4E10149DF9}" dt="2025-02-12T07:33:04.656" v="221"/>
        <pc:sldMkLst>
          <pc:docMk/>
          <pc:sldMk cId="4048590759" sldId="266"/>
        </pc:sldMkLst>
      </pc:sldChg>
      <pc:sldChg chg="del">
        <pc:chgData name="Jan-Petter Tvedt" userId="S::jan-petter.tvedt@skyss.no::72ad3c7f-717a-4703-a3ec-4db08a32174b" providerId="AD" clId="Web-{94EB11AF-A6E1-B22C-35BB-5B4E10149DF9}" dt="2025-02-12T07:33:04.656" v="215"/>
        <pc:sldMkLst>
          <pc:docMk/>
          <pc:sldMk cId="3304822812" sldId="267"/>
        </pc:sldMkLst>
      </pc:sldChg>
      <pc:sldChg chg="del">
        <pc:chgData name="Jan-Petter Tvedt" userId="S::jan-petter.tvedt@skyss.no::72ad3c7f-717a-4703-a3ec-4db08a32174b" providerId="AD" clId="Web-{94EB11AF-A6E1-B22C-35BB-5B4E10149DF9}" dt="2025-02-12T07:33:04.640" v="207"/>
        <pc:sldMkLst>
          <pc:docMk/>
          <pc:sldMk cId="2101671405" sldId="268"/>
        </pc:sldMkLst>
      </pc:sldChg>
      <pc:sldChg chg="del">
        <pc:chgData name="Jan-Petter Tvedt" userId="S::jan-petter.tvedt@skyss.no::72ad3c7f-717a-4703-a3ec-4db08a32174b" providerId="AD" clId="Web-{94EB11AF-A6E1-B22C-35BB-5B4E10149DF9}" dt="2025-02-12T07:33:04.656" v="216"/>
        <pc:sldMkLst>
          <pc:docMk/>
          <pc:sldMk cId="4187535950" sldId="269"/>
        </pc:sldMkLst>
      </pc:sldChg>
      <pc:sldChg chg="del">
        <pc:chgData name="Jan-Petter Tvedt" userId="S::jan-petter.tvedt@skyss.no::72ad3c7f-717a-4703-a3ec-4db08a32174b" providerId="AD" clId="Web-{94EB11AF-A6E1-B22C-35BB-5B4E10149DF9}" dt="2025-02-12T07:33:04.640" v="206"/>
        <pc:sldMkLst>
          <pc:docMk/>
          <pc:sldMk cId="475828014" sldId="271"/>
        </pc:sldMkLst>
      </pc:sldChg>
      <pc:sldChg chg="del">
        <pc:chgData name="Jan-Petter Tvedt" userId="S::jan-petter.tvedt@skyss.no::72ad3c7f-717a-4703-a3ec-4db08a32174b" providerId="AD" clId="Web-{94EB11AF-A6E1-B22C-35BB-5B4E10149DF9}" dt="2025-02-12T07:33:04.656" v="224"/>
        <pc:sldMkLst>
          <pc:docMk/>
          <pc:sldMk cId="744727310" sldId="272"/>
        </pc:sldMkLst>
      </pc:sldChg>
      <pc:sldChg chg="del">
        <pc:chgData name="Jan-Petter Tvedt" userId="S::jan-petter.tvedt@skyss.no::72ad3c7f-717a-4703-a3ec-4db08a32174b" providerId="AD" clId="Web-{94EB11AF-A6E1-B22C-35BB-5B4E10149DF9}" dt="2025-02-12T07:33:04.656" v="223"/>
        <pc:sldMkLst>
          <pc:docMk/>
          <pc:sldMk cId="2558894603" sldId="273"/>
        </pc:sldMkLst>
      </pc:sldChg>
      <pc:sldChg chg="del">
        <pc:chgData name="Jan-Petter Tvedt" userId="S::jan-petter.tvedt@skyss.no::72ad3c7f-717a-4703-a3ec-4db08a32174b" providerId="AD" clId="Web-{94EB11AF-A6E1-B22C-35BB-5B4E10149DF9}" dt="2025-02-12T07:33:04.656" v="219"/>
        <pc:sldMkLst>
          <pc:docMk/>
          <pc:sldMk cId="1601326056" sldId="274"/>
        </pc:sldMkLst>
      </pc:sldChg>
      <pc:sldChg chg="del">
        <pc:chgData name="Jan-Petter Tvedt" userId="S::jan-petter.tvedt@skyss.no::72ad3c7f-717a-4703-a3ec-4db08a32174b" providerId="AD" clId="Web-{94EB11AF-A6E1-B22C-35BB-5B4E10149DF9}" dt="2025-02-12T07:33:04.656" v="218"/>
        <pc:sldMkLst>
          <pc:docMk/>
          <pc:sldMk cId="240725549" sldId="275"/>
        </pc:sldMkLst>
      </pc:sldChg>
      <pc:sldChg chg="del">
        <pc:chgData name="Jan-Petter Tvedt" userId="S::jan-petter.tvedt@skyss.no::72ad3c7f-717a-4703-a3ec-4db08a32174b" providerId="AD" clId="Web-{94EB11AF-A6E1-B22C-35BB-5B4E10149DF9}" dt="2025-02-12T07:33:04.656" v="217"/>
        <pc:sldMkLst>
          <pc:docMk/>
          <pc:sldMk cId="2633613341" sldId="276"/>
        </pc:sldMkLst>
      </pc:sldChg>
      <pc:sldChg chg="del">
        <pc:chgData name="Jan-Petter Tvedt" userId="S::jan-petter.tvedt@skyss.no::72ad3c7f-717a-4703-a3ec-4db08a32174b" providerId="AD" clId="Web-{94EB11AF-A6E1-B22C-35BB-5B4E10149DF9}" dt="2025-02-12T07:33:04.656" v="214"/>
        <pc:sldMkLst>
          <pc:docMk/>
          <pc:sldMk cId="1602000993" sldId="277"/>
        </pc:sldMkLst>
      </pc:sldChg>
      <pc:sldChg chg="del">
        <pc:chgData name="Jan-Petter Tvedt" userId="S::jan-petter.tvedt@skyss.no::72ad3c7f-717a-4703-a3ec-4db08a32174b" providerId="AD" clId="Web-{94EB11AF-A6E1-B22C-35BB-5B4E10149DF9}" dt="2025-02-12T07:33:04.640" v="213"/>
        <pc:sldMkLst>
          <pc:docMk/>
          <pc:sldMk cId="2960250807" sldId="278"/>
        </pc:sldMkLst>
      </pc:sldChg>
      <pc:sldChg chg="del">
        <pc:chgData name="Jan-Petter Tvedt" userId="S::jan-petter.tvedt@skyss.no::72ad3c7f-717a-4703-a3ec-4db08a32174b" providerId="AD" clId="Web-{94EB11AF-A6E1-B22C-35BB-5B4E10149DF9}" dt="2025-02-12T07:33:04.640" v="212"/>
        <pc:sldMkLst>
          <pc:docMk/>
          <pc:sldMk cId="4273831636" sldId="279"/>
        </pc:sldMkLst>
      </pc:sldChg>
      <pc:sldChg chg="del">
        <pc:chgData name="Jan-Petter Tvedt" userId="S::jan-petter.tvedt@skyss.no::72ad3c7f-717a-4703-a3ec-4db08a32174b" providerId="AD" clId="Web-{94EB11AF-A6E1-B22C-35BB-5B4E10149DF9}" dt="2025-02-12T07:33:04.640" v="209"/>
        <pc:sldMkLst>
          <pc:docMk/>
          <pc:sldMk cId="946377116" sldId="280"/>
        </pc:sldMkLst>
      </pc:sldChg>
      <pc:sldChg chg="del">
        <pc:chgData name="Jan-Petter Tvedt" userId="S::jan-petter.tvedt@skyss.no::72ad3c7f-717a-4703-a3ec-4db08a32174b" providerId="AD" clId="Web-{94EB11AF-A6E1-B22C-35BB-5B4E10149DF9}" dt="2025-02-12T07:33:04.640" v="208"/>
        <pc:sldMkLst>
          <pc:docMk/>
          <pc:sldMk cId="3331826093" sldId="281"/>
        </pc:sldMkLst>
      </pc:sldChg>
      <pc:sldChg chg="del">
        <pc:chgData name="Jan-Petter Tvedt" userId="S::jan-petter.tvedt@skyss.no::72ad3c7f-717a-4703-a3ec-4db08a32174b" providerId="AD" clId="Web-{94EB11AF-A6E1-B22C-35BB-5B4E10149DF9}" dt="2025-02-12T07:33:04.656" v="222"/>
        <pc:sldMkLst>
          <pc:docMk/>
          <pc:sldMk cId="3306548276" sldId="282"/>
        </pc:sldMkLst>
      </pc:sldChg>
      <pc:sldChg chg="modSp">
        <pc:chgData name="Jan-Petter Tvedt" userId="S::jan-petter.tvedt@skyss.no::72ad3c7f-717a-4703-a3ec-4db08a32174b" providerId="AD" clId="Web-{94EB11AF-A6E1-B22C-35BB-5B4E10149DF9}" dt="2025-02-12T08:40:08.911" v="254" actId="14100"/>
        <pc:sldMkLst>
          <pc:docMk/>
          <pc:sldMk cId="567572952" sldId="2142535043"/>
        </pc:sldMkLst>
      </pc:sldChg>
    </pc:docChg>
  </pc:docChgLst>
  <pc:docChgLst>
    <pc:chgData name="Jan-Petter Tvedt" userId="S::jan-petter.tvedt@skyss.no::72ad3c7f-717a-4703-a3ec-4db08a32174b" providerId="AD" clId="Web-{43F35C78-3DF5-B33F-C015-4F7EA4ABE5C4}"/>
    <pc:docChg chg="addSld delSld modSld sldOrd">
      <pc:chgData name="Jan-Petter Tvedt" userId="S::jan-petter.tvedt@skyss.no::72ad3c7f-717a-4703-a3ec-4db08a32174b" providerId="AD" clId="Web-{43F35C78-3DF5-B33F-C015-4F7EA4ABE5C4}" dt="2025-05-20T11:17:04.639" v="445" actId="14100"/>
      <pc:docMkLst>
        <pc:docMk/>
      </pc:docMkLst>
      <pc:sldChg chg="modSp add del">
        <pc:chgData name="Jan-Petter Tvedt" userId="S::jan-petter.tvedt@skyss.no::72ad3c7f-717a-4703-a3ec-4db08a32174b" providerId="AD" clId="Web-{43F35C78-3DF5-B33F-C015-4F7EA4ABE5C4}" dt="2025-05-20T11:08:10.651" v="442" actId="20577"/>
        <pc:sldMkLst>
          <pc:docMk/>
          <pc:sldMk cId="0" sldId="256"/>
        </pc:sldMkLst>
        <pc:spChg chg="mod">
          <ac:chgData name="Jan-Petter Tvedt" userId="S::jan-petter.tvedt@skyss.no::72ad3c7f-717a-4703-a3ec-4db08a32174b" providerId="AD" clId="Web-{43F35C78-3DF5-B33F-C015-4F7EA4ABE5C4}" dt="2025-05-20T11:08:10.651" v="442" actId="20577"/>
          <ac:spMkLst>
            <pc:docMk/>
            <pc:sldMk cId="0" sldId="256"/>
            <ac:spMk id="685" creationId="{00000000-0000-0000-0000-000000000000}"/>
          </ac:spMkLst>
        </pc:spChg>
      </pc:sldChg>
      <pc:sldChg chg="modSp add del">
        <pc:chgData name="Jan-Petter Tvedt" userId="S::jan-petter.tvedt@skyss.no::72ad3c7f-717a-4703-a3ec-4db08a32174b" providerId="AD" clId="Web-{43F35C78-3DF5-B33F-C015-4F7EA4ABE5C4}" dt="2025-05-20T11:07:50.650" v="435" actId="20577"/>
        <pc:sldMkLst>
          <pc:docMk/>
          <pc:sldMk cId="1900293655" sldId="260"/>
        </pc:sldMkLst>
        <pc:spChg chg="mod">
          <ac:chgData name="Jan-Petter Tvedt" userId="S::jan-petter.tvedt@skyss.no::72ad3c7f-717a-4703-a3ec-4db08a32174b" providerId="AD" clId="Web-{43F35C78-3DF5-B33F-C015-4F7EA4ABE5C4}" dt="2025-05-20T11:07:50.650" v="435" actId="20577"/>
          <ac:spMkLst>
            <pc:docMk/>
            <pc:sldMk cId="1900293655" sldId="260"/>
            <ac:spMk id="2" creationId="{44DBC0A4-E5D0-2DE4-29AC-E2626292BF08}"/>
          </ac:spMkLst>
        </pc:spChg>
      </pc:sldChg>
      <pc:sldChg chg="add del">
        <pc:chgData name="Jan-Petter Tvedt" userId="S::jan-petter.tvedt@skyss.no::72ad3c7f-717a-4703-a3ec-4db08a32174b" providerId="AD" clId="Web-{43F35C78-3DF5-B33F-C015-4F7EA4ABE5C4}" dt="2025-05-20T06:57:26.677" v="253"/>
        <pc:sldMkLst>
          <pc:docMk/>
          <pc:sldMk cId="3842834579" sldId="263"/>
        </pc:sldMkLst>
      </pc:sldChg>
      <pc:sldChg chg="modSp add del">
        <pc:chgData name="Jan-Petter Tvedt" userId="S::jan-petter.tvedt@skyss.no::72ad3c7f-717a-4703-a3ec-4db08a32174b" providerId="AD" clId="Web-{43F35C78-3DF5-B33F-C015-4F7EA4ABE5C4}" dt="2025-05-20T11:07:31.868" v="428" actId="20577"/>
        <pc:sldMkLst>
          <pc:docMk/>
          <pc:sldMk cId="1432925471" sldId="276"/>
        </pc:sldMkLst>
        <pc:spChg chg="mod">
          <ac:chgData name="Jan-Petter Tvedt" userId="S::jan-petter.tvedt@skyss.no::72ad3c7f-717a-4703-a3ec-4db08a32174b" providerId="AD" clId="Web-{43F35C78-3DF5-B33F-C015-4F7EA4ABE5C4}" dt="2025-05-20T11:07:31.868" v="428" actId="20577"/>
          <ac:spMkLst>
            <pc:docMk/>
            <pc:sldMk cId="1432925471" sldId="276"/>
            <ac:spMk id="692" creationId="{EC37336C-319F-FE85-1482-3042310A98FE}"/>
          </ac:spMkLst>
        </pc:spChg>
        <pc:spChg chg="mod">
          <ac:chgData name="Jan-Petter Tvedt" userId="S::jan-petter.tvedt@skyss.no::72ad3c7f-717a-4703-a3ec-4db08a32174b" providerId="AD" clId="Web-{43F35C78-3DF5-B33F-C015-4F7EA4ABE5C4}" dt="2025-05-20T11:07:25.852" v="425" actId="20577"/>
          <ac:spMkLst>
            <pc:docMk/>
            <pc:sldMk cId="1432925471" sldId="276"/>
            <ac:spMk id="693" creationId="{19B37E11-A7C6-3730-0FE3-C87C70C37F43}"/>
          </ac:spMkLst>
        </pc:spChg>
      </pc:sldChg>
      <pc:sldChg chg="modSp add del">
        <pc:chgData name="Jan-Petter Tvedt" userId="S::jan-petter.tvedt@skyss.no::72ad3c7f-717a-4703-a3ec-4db08a32174b" providerId="AD" clId="Web-{43F35C78-3DF5-B33F-C015-4F7EA4ABE5C4}" dt="2025-05-20T11:07:15.242" v="420" actId="20577"/>
        <pc:sldMkLst>
          <pc:docMk/>
          <pc:sldMk cId="3917164386" sldId="277"/>
        </pc:sldMkLst>
        <pc:spChg chg="mod">
          <ac:chgData name="Jan-Petter Tvedt" userId="S::jan-petter.tvedt@skyss.no::72ad3c7f-717a-4703-a3ec-4db08a32174b" providerId="AD" clId="Web-{43F35C78-3DF5-B33F-C015-4F7EA4ABE5C4}" dt="2025-05-20T11:07:09.117" v="415" actId="20577"/>
          <ac:spMkLst>
            <pc:docMk/>
            <pc:sldMk cId="3917164386" sldId="277"/>
            <ac:spMk id="692" creationId="{18E232D6-A33C-574C-C7F2-CBF0FECDC0CF}"/>
          </ac:spMkLst>
        </pc:spChg>
        <pc:spChg chg="mod">
          <ac:chgData name="Jan-Petter Tvedt" userId="S::jan-petter.tvedt@skyss.no::72ad3c7f-717a-4703-a3ec-4db08a32174b" providerId="AD" clId="Web-{43F35C78-3DF5-B33F-C015-4F7EA4ABE5C4}" dt="2025-05-20T11:07:15.242" v="420" actId="20577"/>
          <ac:spMkLst>
            <pc:docMk/>
            <pc:sldMk cId="3917164386" sldId="277"/>
            <ac:spMk id="693" creationId="{B83C522E-0C11-4528-DEE6-5DDBF03AF970}"/>
          </ac:spMkLst>
        </pc:spChg>
      </pc:sldChg>
      <pc:sldChg chg="addSp delSp modSp">
        <pc:chgData name="Jan-Petter Tvedt" userId="S::jan-petter.tvedt@skyss.no::72ad3c7f-717a-4703-a3ec-4db08a32174b" providerId="AD" clId="Web-{43F35C78-3DF5-B33F-C015-4F7EA4ABE5C4}" dt="2025-05-20T11:03:52.422" v="369"/>
        <pc:sldMkLst>
          <pc:docMk/>
          <pc:sldMk cId="3448420402" sldId="3725"/>
        </pc:sldMkLst>
      </pc:sldChg>
      <pc:sldChg chg="add del">
        <pc:chgData name="Jan-Petter Tvedt" userId="S::jan-petter.tvedt@skyss.no::72ad3c7f-717a-4703-a3ec-4db08a32174b" providerId="AD" clId="Web-{43F35C78-3DF5-B33F-C015-4F7EA4ABE5C4}" dt="2025-05-20T06:56:09.659" v="246"/>
        <pc:sldMkLst>
          <pc:docMk/>
          <pc:sldMk cId="1935924171" sldId="2076137375"/>
        </pc:sldMkLst>
      </pc:sldChg>
      <pc:sldChg chg="delSp add del">
        <pc:chgData name="Jan-Petter Tvedt" userId="S::jan-petter.tvedt@skyss.no::72ad3c7f-717a-4703-a3ec-4db08a32174b" providerId="AD" clId="Web-{43F35C78-3DF5-B33F-C015-4F7EA4ABE5C4}" dt="2025-05-20T10:41:30.950" v="281"/>
        <pc:sldMkLst>
          <pc:docMk/>
          <pc:sldMk cId="1206254360" sldId="2142534956"/>
        </pc:sldMkLst>
      </pc:sldChg>
      <pc:sldChg chg="modSp add del">
        <pc:chgData name="Jan-Petter Tvedt" userId="S::jan-petter.tvedt@skyss.no::72ad3c7f-717a-4703-a3ec-4db08a32174b" providerId="AD" clId="Web-{43F35C78-3DF5-B33F-C015-4F7EA4ABE5C4}" dt="2025-05-20T11:01:12.135" v="339" actId="20577"/>
        <pc:sldMkLst>
          <pc:docMk/>
          <pc:sldMk cId="690234850" sldId="2142535041"/>
        </pc:sldMkLst>
        <pc:spChg chg="mod">
          <ac:chgData name="Jan-Petter Tvedt" userId="S::jan-petter.tvedt@skyss.no::72ad3c7f-717a-4703-a3ec-4db08a32174b" providerId="AD" clId="Web-{43F35C78-3DF5-B33F-C015-4F7EA4ABE5C4}" dt="2025-05-20T11:01:12.135" v="339" actId="20577"/>
          <ac:spMkLst>
            <pc:docMk/>
            <pc:sldMk cId="690234850" sldId="2142535041"/>
            <ac:spMk id="4" creationId="{84C23CC5-905A-7CF3-5510-389985EC670A}"/>
          </ac:spMkLst>
        </pc:spChg>
      </pc:sldChg>
      <pc:sldChg chg="modSp">
        <pc:chgData name="Jan-Petter Tvedt" userId="S::jan-petter.tvedt@skyss.no::72ad3c7f-717a-4703-a3ec-4db08a32174b" providerId="AD" clId="Web-{43F35C78-3DF5-B33F-C015-4F7EA4ABE5C4}" dt="2025-05-20T07:02:38.577" v="278" actId="1076"/>
        <pc:sldMkLst>
          <pc:docMk/>
          <pc:sldMk cId="1318936198" sldId="2142535042"/>
        </pc:sldMkLst>
        <pc:spChg chg="mod">
          <ac:chgData name="Jan-Petter Tvedt" userId="S::jan-petter.tvedt@skyss.no::72ad3c7f-717a-4703-a3ec-4db08a32174b" providerId="AD" clId="Web-{43F35C78-3DF5-B33F-C015-4F7EA4ABE5C4}" dt="2025-05-20T07:02:38.577" v="278" actId="1076"/>
          <ac:spMkLst>
            <pc:docMk/>
            <pc:sldMk cId="1318936198" sldId="2142535042"/>
            <ac:spMk id="2" creationId="{C49EF38B-DDAB-8E96-005A-8F7A5B3280F4}"/>
          </ac:spMkLst>
        </pc:spChg>
        <pc:graphicFrameChg chg="mod modGraphic">
          <ac:chgData name="Jan-Petter Tvedt" userId="S::jan-petter.tvedt@skyss.no::72ad3c7f-717a-4703-a3ec-4db08a32174b" providerId="AD" clId="Web-{43F35C78-3DF5-B33F-C015-4F7EA4ABE5C4}" dt="2025-05-20T06:51:57.167" v="243"/>
          <ac:graphicFrameMkLst>
            <pc:docMk/>
            <pc:sldMk cId="1318936198" sldId="2142535042"/>
            <ac:graphicFrameMk id="5" creationId="{ABF67FCE-3C60-8A3D-0999-0BA290A862F9}"/>
          </ac:graphicFrameMkLst>
        </pc:graphicFrameChg>
      </pc:sldChg>
      <pc:sldChg chg="modSp">
        <pc:chgData name="Jan-Petter Tvedt" userId="S::jan-petter.tvedt@skyss.no::72ad3c7f-717a-4703-a3ec-4db08a32174b" providerId="AD" clId="Web-{43F35C78-3DF5-B33F-C015-4F7EA4ABE5C4}" dt="2025-05-20T06:17:26.267" v="41" actId="20577"/>
        <pc:sldMkLst>
          <pc:docMk/>
          <pc:sldMk cId="567572952" sldId="2142535043"/>
        </pc:sldMkLst>
        <pc:spChg chg="mod">
          <ac:chgData name="Jan-Petter Tvedt" userId="S::jan-petter.tvedt@skyss.no::72ad3c7f-717a-4703-a3ec-4db08a32174b" providerId="AD" clId="Web-{43F35C78-3DF5-B33F-C015-4F7EA4ABE5C4}" dt="2025-05-20T06:15:52.123" v="4" actId="20577"/>
          <ac:spMkLst>
            <pc:docMk/>
            <pc:sldMk cId="567572952" sldId="2142535043"/>
            <ac:spMk id="2" creationId="{D2BA3F19-0902-D9F4-BB22-803E0EE44857}"/>
          </ac:spMkLst>
        </pc:spChg>
        <pc:spChg chg="mod">
          <ac:chgData name="Jan-Petter Tvedt" userId="S::jan-petter.tvedt@skyss.no::72ad3c7f-717a-4703-a3ec-4db08a32174b" providerId="AD" clId="Web-{43F35C78-3DF5-B33F-C015-4F7EA4ABE5C4}" dt="2025-05-20T06:17:26.267" v="41" actId="20577"/>
          <ac:spMkLst>
            <pc:docMk/>
            <pc:sldMk cId="567572952" sldId="2142535043"/>
            <ac:spMk id="4" creationId="{B4AB0B80-4890-6238-4423-B84E77F57184}"/>
          </ac:spMkLst>
        </pc:spChg>
      </pc:sldChg>
      <pc:sldChg chg="addSp modSp new ord">
        <pc:chgData name="Jan-Petter Tvedt" userId="S::jan-petter.tvedt@skyss.no::72ad3c7f-717a-4703-a3ec-4db08a32174b" providerId="AD" clId="Web-{43F35C78-3DF5-B33F-C015-4F7EA4ABE5C4}" dt="2025-05-20T11:17:04.639" v="445" actId="14100"/>
        <pc:sldMkLst>
          <pc:docMk/>
          <pc:sldMk cId="1330930120" sldId="2142535048"/>
        </pc:sldMkLst>
        <pc:spChg chg="mod">
          <ac:chgData name="Jan-Petter Tvedt" userId="S::jan-petter.tvedt@skyss.no::72ad3c7f-717a-4703-a3ec-4db08a32174b" providerId="AD" clId="Web-{43F35C78-3DF5-B33F-C015-4F7EA4ABE5C4}" dt="2025-05-20T10:46:51.072" v="303" actId="20577"/>
          <ac:spMkLst>
            <pc:docMk/>
            <pc:sldMk cId="1330930120" sldId="2142535048"/>
            <ac:spMk id="3" creationId="{94271FA9-F1B4-E407-2E00-F568E1B9CCC0}"/>
          </ac:spMkLst>
        </pc:spChg>
        <pc:picChg chg="add mod">
          <ac:chgData name="Jan-Petter Tvedt" userId="S::jan-petter.tvedt@skyss.no::72ad3c7f-717a-4703-a3ec-4db08a32174b" providerId="AD" clId="Web-{43F35C78-3DF5-B33F-C015-4F7EA4ABE5C4}" dt="2025-05-20T11:17:04.639" v="445" actId="14100"/>
          <ac:picMkLst>
            <pc:docMk/>
            <pc:sldMk cId="1330930120" sldId="2142535048"/>
            <ac:picMk id="4" creationId="{7A8EC8C3-7202-B0AA-2F0D-CF4010235AE5}"/>
          </ac:picMkLst>
        </pc:picChg>
      </pc:sldChg>
      <pc:sldChg chg="new del">
        <pc:chgData name="Jan-Petter Tvedt" userId="S::jan-petter.tvedt@skyss.no::72ad3c7f-717a-4703-a3ec-4db08a32174b" providerId="AD" clId="Web-{43F35C78-3DF5-B33F-C015-4F7EA4ABE5C4}" dt="2025-05-20T10:43:41.236" v="283"/>
        <pc:sldMkLst>
          <pc:docMk/>
          <pc:sldMk cId="2097391870" sldId="2142535048"/>
        </pc:sldMkLst>
      </pc:sldChg>
      <pc:sldChg chg="addSp modSp new ord">
        <pc:chgData name="Jan-Petter Tvedt" userId="S::jan-petter.tvedt@skyss.no::72ad3c7f-717a-4703-a3ec-4db08a32174b" providerId="AD" clId="Web-{43F35C78-3DF5-B33F-C015-4F7EA4ABE5C4}" dt="2025-05-20T10:49:31.828" v="332" actId="14100"/>
        <pc:sldMkLst>
          <pc:docMk/>
          <pc:sldMk cId="22270775" sldId="2142535049"/>
        </pc:sldMkLst>
        <pc:spChg chg="mod">
          <ac:chgData name="Jan-Petter Tvedt" userId="S::jan-petter.tvedt@skyss.no::72ad3c7f-717a-4703-a3ec-4db08a32174b" providerId="AD" clId="Web-{43F35C78-3DF5-B33F-C015-4F7EA4ABE5C4}" dt="2025-05-20T10:48:59.061" v="327" actId="20577"/>
          <ac:spMkLst>
            <pc:docMk/>
            <pc:sldMk cId="22270775" sldId="2142535049"/>
            <ac:spMk id="3" creationId="{0D10A9CC-4549-10A5-0672-4D8E41E318B5}"/>
          </ac:spMkLst>
        </pc:spChg>
      </pc:sldChg>
      <pc:sldMasterChg chg="addSldLayout delSldLayout">
        <pc:chgData name="Jan-Petter Tvedt" userId="S::jan-petter.tvedt@skyss.no::72ad3c7f-717a-4703-a3ec-4db08a32174b" providerId="AD" clId="Web-{43F35C78-3DF5-B33F-C015-4F7EA4ABE5C4}" dt="2025-05-20T06:56:09.659" v="246"/>
        <pc:sldMasterMkLst>
          <pc:docMk/>
          <pc:sldMasterMk cId="0" sldId="2147483676"/>
        </pc:sldMasterMkLst>
        <pc:sldLayoutChg chg="add replId">
          <pc:chgData name="Jan-Petter Tvedt" userId="S::jan-petter.tvedt@skyss.no::72ad3c7f-717a-4703-a3ec-4db08a32174b" providerId="AD" clId="Web-{43F35C78-3DF5-B33F-C015-4F7EA4ABE5C4}" dt="2025-05-20T06:20:21.335" v="44"/>
          <pc:sldLayoutMkLst>
            <pc:docMk/>
            <pc:sldMasterMk cId="0" sldId="2147483676"/>
            <pc:sldLayoutMk cId="3987884508" sldId="2147483822"/>
          </pc:sldLayoutMkLst>
        </pc:sldLayoutChg>
        <pc:sldLayoutChg chg="add">
          <pc:chgData name="Jan-Petter Tvedt" userId="S::jan-petter.tvedt@skyss.no::72ad3c7f-717a-4703-a3ec-4db08a32174b" providerId="AD" clId="Web-{43F35C78-3DF5-B33F-C015-4F7EA4ABE5C4}" dt="2025-05-20T06:20:21.351" v="45"/>
          <pc:sldLayoutMkLst>
            <pc:docMk/>
            <pc:sldMasterMk cId="0" sldId="2147483676"/>
            <pc:sldLayoutMk cId="2971763032" sldId="2147483823"/>
          </pc:sldLayoutMkLst>
        </pc:sldLayoutChg>
        <pc:sldLayoutChg chg="add del">
          <pc:chgData name="Jan-Petter Tvedt" userId="S::jan-petter.tvedt@skyss.no::72ad3c7f-717a-4703-a3ec-4db08a32174b" providerId="AD" clId="Web-{43F35C78-3DF5-B33F-C015-4F7EA4ABE5C4}" dt="2025-05-20T06:56:09.659" v="246"/>
          <pc:sldLayoutMkLst>
            <pc:docMk/>
            <pc:sldMasterMk cId="0" sldId="2147483676"/>
            <pc:sldLayoutMk cId="402500824" sldId="2147483824"/>
          </pc:sldLayoutMkLst>
        </pc:sldLayoutChg>
      </pc:sldMasterChg>
      <pc:sldMasterChg chg="addSldLayout delSldLayout">
        <pc:chgData name="Jan-Petter Tvedt" userId="S::jan-petter.tvedt@skyss.no::72ad3c7f-717a-4703-a3ec-4db08a32174b" providerId="AD" clId="Web-{43F35C78-3DF5-B33F-C015-4F7EA4ABE5C4}" dt="2025-05-20T11:04:57.347" v="393"/>
        <pc:sldMasterMkLst>
          <pc:docMk/>
          <pc:sldMasterMk cId="3812036547" sldId="2147483694"/>
        </pc:sldMasterMkLst>
        <pc:sldLayoutChg chg="add del replId">
          <pc:chgData name="Jan-Petter Tvedt" userId="S::jan-petter.tvedt@skyss.no::72ad3c7f-717a-4703-a3ec-4db08a32174b" providerId="AD" clId="Web-{43F35C78-3DF5-B33F-C015-4F7EA4ABE5C4}" dt="2025-05-20T11:03:04.702" v="359"/>
          <pc:sldLayoutMkLst>
            <pc:docMk/>
            <pc:sldMasterMk cId="3812036547" sldId="2147483694"/>
            <pc:sldLayoutMk cId="235519403" sldId="2147483824"/>
          </pc:sldLayoutMkLst>
        </pc:sldLayoutChg>
        <pc:sldLayoutChg chg="add del replId">
          <pc:chgData name="Jan-Petter Tvedt" userId="S::jan-petter.tvedt@skyss.no::72ad3c7f-717a-4703-a3ec-4db08a32174b" providerId="AD" clId="Web-{43F35C78-3DF5-B33F-C015-4F7EA4ABE5C4}" dt="2025-05-20T11:04:57.347" v="393"/>
          <pc:sldLayoutMkLst>
            <pc:docMk/>
            <pc:sldMasterMk cId="3812036547" sldId="2147483694"/>
            <pc:sldLayoutMk cId="705337401" sldId="2147483824"/>
          </pc:sldLayoutMkLst>
        </pc:sldLayoutChg>
        <pc:sldLayoutChg chg="add del replId">
          <pc:chgData name="Jan-Petter Tvedt" userId="S::jan-petter.tvedt@skyss.no::72ad3c7f-717a-4703-a3ec-4db08a32174b" providerId="AD" clId="Web-{43F35C78-3DF5-B33F-C015-4F7EA4ABE5C4}" dt="2025-05-20T11:03:26.499" v="367"/>
          <pc:sldLayoutMkLst>
            <pc:docMk/>
            <pc:sldMasterMk cId="3812036547" sldId="2147483694"/>
            <pc:sldLayoutMk cId="936936436" sldId="2147483824"/>
          </pc:sldLayoutMkLst>
        </pc:sldLayoutChg>
        <pc:sldLayoutChg chg="add del replId">
          <pc:chgData name="Jan-Petter Tvedt" userId="S::jan-petter.tvedt@skyss.no::72ad3c7f-717a-4703-a3ec-4db08a32174b" providerId="AD" clId="Web-{43F35C78-3DF5-B33F-C015-4F7EA4ABE5C4}" dt="2025-05-20T11:04:27.814" v="385"/>
          <pc:sldLayoutMkLst>
            <pc:docMk/>
            <pc:sldMasterMk cId="3812036547" sldId="2147483694"/>
            <pc:sldLayoutMk cId="2268269167" sldId="2147483824"/>
          </pc:sldLayoutMkLst>
        </pc:sldLayoutChg>
        <pc:sldLayoutChg chg="add del">
          <pc:chgData name="Jan-Petter Tvedt" userId="S::jan-petter.tvedt@skyss.no::72ad3c7f-717a-4703-a3ec-4db08a32174b" providerId="AD" clId="Web-{43F35C78-3DF5-B33F-C015-4F7EA4ABE5C4}" dt="2025-05-20T11:03:26.484" v="366"/>
          <pc:sldLayoutMkLst>
            <pc:docMk/>
            <pc:sldMasterMk cId="3812036547" sldId="2147483694"/>
            <pc:sldLayoutMk cId="709364292" sldId="2147483825"/>
          </pc:sldLayoutMkLst>
        </pc:sldLayoutChg>
        <pc:sldLayoutChg chg="add del">
          <pc:chgData name="Jan-Petter Tvedt" userId="S::jan-petter.tvedt@skyss.no::72ad3c7f-717a-4703-a3ec-4db08a32174b" providerId="AD" clId="Web-{43F35C78-3DF5-B33F-C015-4F7EA4ABE5C4}" dt="2025-05-20T11:03:04.686" v="358"/>
          <pc:sldLayoutMkLst>
            <pc:docMk/>
            <pc:sldMasterMk cId="3812036547" sldId="2147483694"/>
            <pc:sldLayoutMk cId="2952277179" sldId="2147483825"/>
          </pc:sldLayoutMkLst>
        </pc:sldLayoutChg>
        <pc:sldLayoutChg chg="add del">
          <pc:chgData name="Jan-Petter Tvedt" userId="S::jan-petter.tvedt@skyss.no::72ad3c7f-717a-4703-a3ec-4db08a32174b" providerId="AD" clId="Web-{43F35C78-3DF5-B33F-C015-4F7EA4ABE5C4}" dt="2025-05-20T11:04:27.814" v="384"/>
          <pc:sldLayoutMkLst>
            <pc:docMk/>
            <pc:sldMasterMk cId="3812036547" sldId="2147483694"/>
            <pc:sldLayoutMk cId="3696273420" sldId="2147483825"/>
          </pc:sldLayoutMkLst>
        </pc:sldLayoutChg>
        <pc:sldLayoutChg chg="add del">
          <pc:chgData name="Jan-Petter Tvedt" userId="S::jan-petter.tvedt@skyss.no::72ad3c7f-717a-4703-a3ec-4db08a32174b" providerId="AD" clId="Web-{43F35C78-3DF5-B33F-C015-4F7EA4ABE5C4}" dt="2025-05-20T11:04:57.331" v="392"/>
          <pc:sldLayoutMkLst>
            <pc:docMk/>
            <pc:sldMasterMk cId="3812036547" sldId="2147483694"/>
            <pc:sldLayoutMk cId="4272508500" sldId="2147483825"/>
          </pc:sldLayoutMkLst>
        </pc:sldLayoutChg>
        <pc:sldLayoutChg chg="add del">
          <pc:chgData name="Jan-Petter Tvedt" userId="S::jan-petter.tvedt@skyss.no::72ad3c7f-717a-4703-a3ec-4db08a32174b" providerId="AD" clId="Web-{43F35C78-3DF5-B33F-C015-4F7EA4ABE5C4}" dt="2025-05-20T11:03:26.484" v="365"/>
          <pc:sldLayoutMkLst>
            <pc:docMk/>
            <pc:sldMasterMk cId="3812036547" sldId="2147483694"/>
            <pc:sldLayoutMk cId="301800370" sldId="2147483826"/>
          </pc:sldLayoutMkLst>
        </pc:sldLayoutChg>
        <pc:sldLayoutChg chg="add del">
          <pc:chgData name="Jan-Petter Tvedt" userId="S::jan-petter.tvedt@skyss.no::72ad3c7f-717a-4703-a3ec-4db08a32174b" providerId="AD" clId="Web-{43F35C78-3DF5-B33F-C015-4F7EA4ABE5C4}" dt="2025-05-20T11:04:27.814" v="383"/>
          <pc:sldLayoutMkLst>
            <pc:docMk/>
            <pc:sldMasterMk cId="3812036547" sldId="2147483694"/>
            <pc:sldLayoutMk cId="333526595" sldId="2147483826"/>
          </pc:sldLayoutMkLst>
        </pc:sldLayoutChg>
        <pc:sldLayoutChg chg="add del">
          <pc:chgData name="Jan-Petter Tvedt" userId="S::jan-petter.tvedt@skyss.no::72ad3c7f-717a-4703-a3ec-4db08a32174b" providerId="AD" clId="Web-{43F35C78-3DF5-B33F-C015-4F7EA4ABE5C4}" dt="2025-05-20T11:04:57.331" v="391"/>
          <pc:sldLayoutMkLst>
            <pc:docMk/>
            <pc:sldMasterMk cId="3812036547" sldId="2147483694"/>
            <pc:sldLayoutMk cId="912264054" sldId="2147483826"/>
          </pc:sldLayoutMkLst>
        </pc:sldLayoutChg>
        <pc:sldLayoutChg chg="add del">
          <pc:chgData name="Jan-Petter Tvedt" userId="S::jan-petter.tvedt@skyss.no::72ad3c7f-717a-4703-a3ec-4db08a32174b" providerId="AD" clId="Web-{43F35C78-3DF5-B33F-C015-4F7EA4ABE5C4}" dt="2025-05-20T11:03:04.686" v="357"/>
          <pc:sldLayoutMkLst>
            <pc:docMk/>
            <pc:sldMasterMk cId="3812036547" sldId="2147483694"/>
            <pc:sldLayoutMk cId="3589433594" sldId="2147483826"/>
          </pc:sldLayoutMkLst>
        </pc:sldLayoutChg>
      </pc:sldMasterChg>
    </pc:docChg>
  </pc:docChgLst>
  <pc:docChgLst>
    <pc:chgData name="Jan-Petter Tvedt" userId="S::jan-petter.tvedt@skyss.no::72ad3c7f-717a-4703-a3ec-4db08a32174b" providerId="AD" clId="Web-{824C4C18-12C9-C8D9-4D20-44C10A5317B0}"/>
    <pc:docChg chg="delSld">
      <pc:chgData name="Jan-Petter Tvedt" userId="S::jan-petter.tvedt@skyss.no::72ad3c7f-717a-4703-a3ec-4db08a32174b" providerId="AD" clId="Web-{824C4C18-12C9-C8D9-4D20-44C10A5317B0}" dt="2025-06-11T06:10:08.341" v="6"/>
      <pc:docMkLst>
        <pc:docMk/>
      </pc:docMkLst>
      <pc:sldChg chg="del">
        <pc:chgData name="Jan-Petter Tvedt" userId="S::jan-petter.tvedt@skyss.no::72ad3c7f-717a-4703-a3ec-4db08a32174b" providerId="AD" clId="Web-{824C4C18-12C9-C8D9-4D20-44C10A5317B0}" dt="2025-06-11T06:09:59.419" v="5"/>
        <pc:sldMkLst>
          <pc:docMk/>
          <pc:sldMk cId="1994586846" sldId="264"/>
        </pc:sldMkLst>
      </pc:sldChg>
      <pc:sldChg chg="del">
        <pc:chgData name="Jan-Petter Tvedt" userId="S::jan-petter.tvedt@skyss.no::72ad3c7f-717a-4703-a3ec-4db08a32174b" providerId="AD" clId="Web-{824C4C18-12C9-C8D9-4D20-44C10A5317B0}" dt="2025-06-11T06:10:08.341" v="6"/>
        <pc:sldMkLst>
          <pc:docMk/>
          <pc:sldMk cId="785151642" sldId="266"/>
        </pc:sldMkLst>
      </pc:sldChg>
      <pc:sldChg chg="del">
        <pc:chgData name="Jan-Petter Tvedt" userId="S::jan-petter.tvedt@skyss.no::72ad3c7f-717a-4703-a3ec-4db08a32174b" providerId="AD" clId="Web-{824C4C18-12C9-C8D9-4D20-44C10A5317B0}" dt="2025-06-11T06:09:27.607" v="0"/>
        <pc:sldMkLst>
          <pc:docMk/>
          <pc:sldMk cId="2671239993" sldId="2142535034"/>
        </pc:sldMkLst>
      </pc:sldChg>
      <pc:sldChg chg="del">
        <pc:chgData name="Jan-Petter Tvedt" userId="S::jan-petter.tvedt@skyss.no::72ad3c7f-717a-4703-a3ec-4db08a32174b" providerId="AD" clId="Web-{824C4C18-12C9-C8D9-4D20-44C10A5317B0}" dt="2025-06-11T06:09:29.403" v="1"/>
        <pc:sldMkLst>
          <pc:docMk/>
          <pc:sldMk cId="4071607503" sldId="2142535035"/>
        </pc:sldMkLst>
      </pc:sldChg>
      <pc:sldChg chg="del">
        <pc:chgData name="Jan-Petter Tvedt" userId="S::jan-petter.tvedt@skyss.no::72ad3c7f-717a-4703-a3ec-4db08a32174b" providerId="AD" clId="Web-{824C4C18-12C9-C8D9-4D20-44C10A5317B0}" dt="2025-06-11T06:09:51.388" v="2"/>
        <pc:sldMkLst>
          <pc:docMk/>
          <pc:sldMk cId="1483307251" sldId="2142535044"/>
        </pc:sldMkLst>
      </pc:sldChg>
      <pc:sldChg chg="del">
        <pc:chgData name="Jan-Petter Tvedt" userId="S::jan-petter.tvedt@skyss.no::72ad3c7f-717a-4703-a3ec-4db08a32174b" providerId="AD" clId="Web-{824C4C18-12C9-C8D9-4D20-44C10A5317B0}" dt="2025-06-11T06:09:52.841" v="3"/>
        <pc:sldMkLst>
          <pc:docMk/>
          <pc:sldMk cId="3636729898" sldId="2142535045"/>
        </pc:sldMkLst>
      </pc:sldChg>
      <pc:sldChg chg="del">
        <pc:chgData name="Jan-Petter Tvedt" userId="S::jan-petter.tvedt@skyss.no::72ad3c7f-717a-4703-a3ec-4db08a32174b" providerId="AD" clId="Web-{824C4C18-12C9-C8D9-4D20-44C10A5317B0}" dt="2025-06-11T06:09:56.200" v="4"/>
        <pc:sldMkLst>
          <pc:docMk/>
          <pc:sldMk cId="2979569967" sldId="2142535046"/>
        </pc:sldMkLst>
      </pc:sldChg>
    </pc:docChg>
  </pc:docChgLst>
  <pc:docChgLst>
    <pc:chgData name="Jan-Petter Tvedt" userId="S::jan-petter.tvedt@skyss.no::72ad3c7f-717a-4703-a3ec-4db08a32174b" providerId="AD" clId="Web-{13815C82-60B7-88F0-65D1-EEB19DA4127C}"/>
    <pc:docChg chg="modSld">
      <pc:chgData name="Jan-Petter Tvedt" userId="S::jan-petter.tvedt@skyss.no::72ad3c7f-717a-4703-a3ec-4db08a32174b" providerId="AD" clId="Web-{13815C82-60B7-88F0-65D1-EEB19DA4127C}" dt="2025-05-23T06:48:36.978" v="66" actId="20577"/>
      <pc:docMkLst>
        <pc:docMk/>
      </pc:docMkLst>
      <pc:sldChg chg="modSp">
        <pc:chgData name="Jan-Petter Tvedt" userId="S::jan-petter.tvedt@skyss.no::72ad3c7f-717a-4703-a3ec-4db08a32174b" providerId="AD" clId="Web-{13815C82-60B7-88F0-65D1-EEB19DA4127C}" dt="2025-05-23T06:47:33.536" v="61"/>
        <pc:sldMkLst>
          <pc:docMk/>
          <pc:sldMk cId="1318936198" sldId="2142535042"/>
        </pc:sldMkLst>
        <pc:graphicFrameChg chg="mod modGraphic">
          <ac:chgData name="Jan-Petter Tvedt" userId="S::jan-petter.tvedt@skyss.no::72ad3c7f-717a-4703-a3ec-4db08a32174b" providerId="AD" clId="Web-{13815C82-60B7-88F0-65D1-EEB19DA4127C}" dt="2025-05-23T06:47:33.536" v="61"/>
          <ac:graphicFrameMkLst>
            <pc:docMk/>
            <pc:sldMk cId="1318936198" sldId="2142535042"/>
            <ac:graphicFrameMk id="5" creationId="{ABF67FCE-3C60-8A3D-0999-0BA290A862F9}"/>
          </ac:graphicFrameMkLst>
        </pc:graphicFrameChg>
      </pc:sldChg>
      <pc:sldChg chg="modSp">
        <pc:chgData name="Jan-Petter Tvedt" userId="S::jan-petter.tvedt@skyss.no::72ad3c7f-717a-4703-a3ec-4db08a32174b" providerId="AD" clId="Web-{13815C82-60B7-88F0-65D1-EEB19DA4127C}" dt="2025-05-23T06:10:41.290" v="39" actId="20577"/>
        <pc:sldMkLst>
          <pc:docMk/>
          <pc:sldMk cId="567572952" sldId="2142535043"/>
        </pc:sldMkLst>
        <pc:spChg chg="mod">
          <ac:chgData name="Jan-Petter Tvedt" userId="S::jan-petter.tvedt@skyss.no::72ad3c7f-717a-4703-a3ec-4db08a32174b" providerId="AD" clId="Web-{13815C82-60B7-88F0-65D1-EEB19DA4127C}" dt="2025-05-23T06:10:41.290" v="39" actId="20577"/>
          <ac:spMkLst>
            <pc:docMk/>
            <pc:sldMk cId="567572952" sldId="2142535043"/>
            <ac:spMk id="2" creationId="{D2BA3F19-0902-D9F4-BB22-803E0EE44857}"/>
          </ac:spMkLst>
        </pc:spChg>
        <pc:spChg chg="mod">
          <ac:chgData name="Jan-Petter Tvedt" userId="S::jan-petter.tvedt@skyss.no::72ad3c7f-717a-4703-a3ec-4db08a32174b" providerId="AD" clId="Web-{13815C82-60B7-88F0-65D1-EEB19DA4127C}" dt="2025-05-23T05:56:12.088" v="4" actId="20577"/>
          <ac:spMkLst>
            <pc:docMk/>
            <pc:sldMk cId="567572952" sldId="2142535043"/>
            <ac:spMk id="4" creationId="{B4AB0B80-4890-6238-4423-B84E77F57184}"/>
          </ac:spMkLst>
        </pc:spChg>
      </pc:sldChg>
      <pc:sldChg chg="modSp">
        <pc:chgData name="Jan-Petter Tvedt" userId="S::jan-petter.tvedt@skyss.no::72ad3c7f-717a-4703-a3ec-4db08a32174b" providerId="AD" clId="Web-{13815C82-60B7-88F0-65D1-EEB19DA4127C}" dt="2025-05-23T06:48:36.978" v="66" actId="20577"/>
        <pc:sldMkLst>
          <pc:docMk/>
          <pc:sldMk cId="1418208937" sldId="2142535051"/>
        </pc:sldMkLst>
        <pc:spChg chg="mod">
          <ac:chgData name="Jan-Petter Tvedt" userId="S::jan-petter.tvedt@skyss.no::72ad3c7f-717a-4703-a3ec-4db08a32174b" providerId="AD" clId="Web-{13815C82-60B7-88F0-65D1-EEB19DA4127C}" dt="2025-05-23T06:48:36.978" v="66" actId="20577"/>
          <ac:spMkLst>
            <pc:docMk/>
            <pc:sldMk cId="1418208937" sldId="2142535051"/>
            <ac:spMk id="3" creationId="{DA890FC8-EEEB-3965-A1F7-C2F599147318}"/>
          </ac:spMkLst>
        </pc:spChg>
      </pc:sldChg>
    </pc:docChg>
  </pc:docChgLst>
  <pc:docChgLst>
    <pc:chgData name="Målfrid Vik Sønstabø" userId="f1de8213-2f69-4d09-b1cf-48ed877fa2eb" providerId="ADAL" clId="{068690C1-47B5-4168-9F3C-FC67E05D1BCB}"/>
    <pc:docChg chg="undo custSel delSld modSld">
      <pc:chgData name="Målfrid Vik Sønstabø" userId="f1de8213-2f69-4d09-b1cf-48ed877fa2eb" providerId="ADAL" clId="{068690C1-47B5-4168-9F3C-FC67E05D1BCB}" dt="2025-02-18T08:58:29.702" v="328" actId="27636"/>
      <pc:docMkLst>
        <pc:docMk/>
      </pc:docMkLst>
      <pc:sldChg chg="modSp mod chgLayout">
        <pc:chgData name="Målfrid Vik Sønstabø" userId="f1de8213-2f69-4d09-b1cf-48ed877fa2eb" providerId="ADAL" clId="{068690C1-47B5-4168-9F3C-FC67E05D1BCB}" dt="2025-02-18T08:58:29.702" v="328" actId="27636"/>
        <pc:sldMkLst>
          <pc:docMk/>
          <pc:sldMk cId="1555532509" sldId="258"/>
        </pc:sldMkLst>
      </pc:sldChg>
      <pc:sldChg chg="modSp mod modClrScheme chgLayout">
        <pc:chgData name="Målfrid Vik Sønstabø" userId="f1de8213-2f69-4d09-b1cf-48ed877fa2eb" providerId="ADAL" clId="{068690C1-47B5-4168-9F3C-FC67E05D1BCB}" dt="2025-02-18T08:29:05.454" v="107" actId="20577"/>
        <pc:sldMkLst>
          <pc:docMk/>
          <pc:sldMk cId="2229965510" sldId="261"/>
        </pc:sldMkLst>
      </pc:sldChg>
      <pc:sldChg chg="addSp delSp modSp mod modClrScheme chgLayout">
        <pc:chgData name="Målfrid Vik Sønstabø" userId="f1de8213-2f69-4d09-b1cf-48ed877fa2eb" providerId="ADAL" clId="{068690C1-47B5-4168-9F3C-FC67E05D1BCB}" dt="2025-02-18T08:45:55.006" v="305" actId="20577"/>
        <pc:sldMkLst>
          <pc:docMk/>
          <pc:sldMk cId="1160967032" sldId="262"/>
        </pc:sldMkLst>
      </pc:sldChg>
      <pc:sldChg chg="addSp delSp modSp mod modClrScheme chgLayout">
        <pc:chgData name="Målfrid Vik Sønstabø" userId="f1de8213-2f69-4d09-b1cf-48ed877fa2eb" providerId="ADAL" clId="{068690C1-47B5-4168-9F3C-FC67E05D1BCB}" dt="2025-02-18T08:37:40.959" v="168" actId="27636"/>
        <pc:sldMkLst>
          <pc:docMk/>
          <pc:sldMk cId="3842834579" sldId="263"/>
        </pc:sldMkLst>
      </pc:sldChg>
      <pc:sldChg chg="modSp mod modClrScheme chgLayout">
        <pc:chgData name="Målfrid Vik Sønstabø" userId="f1de8213-2f69-4d09-b1cf-48ed877fa2eb" providerId="ADAL" clId="{068690C1-47B5-4168-9F3C-FC67E05D1BCB}" dt="2025-02-18T08:38:00.785" v="173" actId="20577"/>
        <pc:sldMkLst>
          <pc:docMk/>
          <pc:sldMk cId="3448420402" sldId="3725"/>
        </pc:sldMkLst>
      </pc:sldChg>
      <pc:sldChg chg="addSp modSp mod modClrScheme chgLayout">
        <pc:chgData name="Målfrid Vik Sønstabø" userId="f1de8213-2f69-4d09-b1cf-48ed877fa2eb" providerId="ADAL" clId="{068690C1-47B5-4168-9F3C-FC67E05D1BCB}" dt="2025-02-18T08:37:35.465" v="166" actId="14100"/>
        <pc:sldMkLst>
          <pc:docMk/>
          <pc:sldMk cId="2409813647" sldId="4270"/>
        </pc:sldMkLst>
      </pc:sldChg>
      <pc:sldChg chg="addSp delSp modSp mod modClrScheme chgLayout">
        <pc:chgData name="Målfrid Vik Sønstabø" userId="f1de8213-2f69-4d09-b1cf-48ed877fa2eb" providerId="ADAL" clId="{068690C1-47B5-4168-9F3C-FC67E05D1BCB}" dt="2025-02-18T08:38:11.836" v="175" actId="27636"/>
        <pc:sldMkLst>
          <pc:docMk/>
          <pc:sldMk cId="1176852540" sldId="4547"/>
        </pc:sldMkLst>
      </pc:sldChg>
      <pc:sldChg chg="modSp mod modClrScheme chgLayout">
        <pc:chgData name="Målfrid Vik Sønstabø" userId="f1de8213-2f69-4d09-b1cf-48ed877fa2eb" providerId="ADAL" clId="{068690C1-47B5-4168-9F3C-FC67E05D1BCB}" dt="2025-02-18T08:36:18.119" v="149" actId="700"/>
        <pc:sldMkLst>
          <pc:docMk/>
          <pc:sldMk cId="4237510724" sldId="4591"/>
        </pc:sldMkLst>
      </pc:sldChg>
      <pc:sldChg chg="modSp mod modClrScheme chgLayout">
        <pc:chgData name="Målfrid Vik Sønstabø" userId="f1de8213-2f69-4d09-b1cf-48ed877fa2eb" providerId="ADAL" clId="{068690C1-47B5-4168-9F3C-FC67E05D1BCB}" dt="2025-02-18T08:36:06.772" v="148" actId="700"/>
        <pc:sldMkLst>
          <pc:docMk/>
          <pc:sldMk cId="1044589347" sldId="4592"/>
        </pc:sldMkLst>
      </pc:sldChg>
      <pc:sldChg chg="modSp mod">
        <pc:chgData name="Målfrid Vik Sønstabø" userId="f1de8213-2f69-4d09-b1cf-48ed877fa2eb" providerId="ADAL" clId="{068690C1-47B5-4168-9F3C-FC67E05D1BCB}" dt="2025-02-18T08:49:45.928" v="324" actId="6549"/>
        <pc:sldMkLst>
          <pc:docMk/>
          <pc:sldMk cId="782705331" sldId="2076137380"/>
        </pc:sldMkLst>
      </pc:sldChg>
      <pc:sldChg chg="addSp delSp modSp mod modClrScheme chgLayout">
        <pc:chgData name="Målfrid Vik Sønstabø" userId="f1de8213-2f69-4d09-b1cf-48ed877fa2eb" providerId="ADAL" clId="{068690C1-47B5-4168-9F3C-FC67E05D1BCB}" dt="2025-02-18T08:49:10.794" v="323"/>
        <pc:sldMkLst>
          <pc:docMk/>
          <pc:sldMk cId="630496942" sldId="2076137389"/>
        </pc:sldMkLst>
      </pc:sldChg>
      <pc:sldChg chg="modSp mod chgLayout">
        <pc:chgData name="Målfrid Vik Sønstabø" userId="f1de8213-2f69-4d09-b1cf-48ed877fa2eb" providerId="ADAL" clId="{068690C1-47B5-4168-9F3C-FC67E05D1BCB}" dt="2025-02-18T08:50:06.205" v="326" actId="27636"/>
        <pc:sldMkLst>
          <pc:docMk/>
          <pc:sldMk cId="1219241227" sldId="2076137390"/>
        </pc:sldMkLst>
      </pc:sldChg>
      <pc:sldChg chg="mod modShow">
        <pc:chgData name="Målfrid Vik Sønstabø" userId="f1de8213-2f69-4d09-b1cf-48ed877fa2eb" providerId="ADAL" clId="{068690C1-47B5-4168-9F3C-FC67E05D1BCB}" dt="2025-02-18T08:44:44.576" v="298" actId="729"/>
        <pc:sldMkLst>
          <pc:docMk/>
          <pc:sldMk cId="3472095768" sldId="2142534944"/>
        </pc:sldMkLst>
      </pc:sldChg>
      <pc:sldChg chg="modSp mod modClrScheme chgLayout">
        <pc:chgData name="Målfrid Vik Sønstabø" userId="f1de8213-2f69-4d09-b1cf-48ed877fa2eb" providerId="ADAL" clId="{068690C1-47B5-4168-9F3C-FC67E05D1BCB}" dt="2025-02-18T08:36:30.019" v="150" actId="700"/>
        <pc:sldMkLst>
          <pc:docMk/>
          <pc:sldMk cId="1206254360" sldId="2142534956"/>
        </pc:sldMkLst>
      </pc:sldChg>
      <pc:sldChg chg="mod modShow">
        <pc:chgData name="Målfrid Vik Sønstabø" userId="f1de8213-2f69-4d09-b1cf-48ed877fa2eb" providerId="ADAL" clId="{068690C1-47B5-4168-9F3C-FC67E05D1BCB}" dt="2025-02-18T08:44:44.576" v="298" actId="729"/>
        <pc:sldMkLst>
          <pc:docMk/>
          <pc:sldMk cId="4278660564" sldId="2142535033"/>
        </pc:sldMkLst>
      </pc:sldChg>
      <pc:sldChg chg="mod modShow">
        <pc:chgData name="Målfrid Vik Sønstabø" userId="f1de8213-2f69-4d09-b1cf-48ed877fa2eb" providerId="ADAL" clId="{068690C1-47B5-4168-9F3C-FC67E05D1BCB}" dt="2025-02-18T08:44:44.576" v="298" actId="729"/>
        <pc:sldMkLst>
          <pc:docMk/>
          <pc:sldMk cId="2671239993" sldId="2142535034"/>
        </pc:sldMkLst>
      </pc:sldChg>
      <pc:sldChg chg="mod modShow">
        <pc:chgData name="Målfrid Vik Sønstabø" userId="f1de8213-2f69-4d09-b1cf-48ed877fa2eb" providerId="ADAL" clId="{068690C1-47B5-4168-9F3C-FC67E05D1BCB}" dt="2025-02-18T08:44:44.576" v="298" actId="729"/>
        <pc:sldMkLst>
          <pc:docMk/>
          <pc:sldMk cId="4071607503" sldId="2142535035"/>
        </pc:sldMkLst>
      </pc:sldChg>
      <pc:sldChg chg="addSp modSp mod modClrScheme chgLayout">
        <pc:chgData name="Målfrid Vik Sønstabø" userId="f1de8213-2f69-4d09-b1cf-48ed877fa2eb" providerId="ADAL" clId="{068690C1-47B5-4168-9F3C-FC67E05D1BCB}" dt="2025-02-18T08:35:45.487" v="147" actId="6549"/>
        <pc:sldMkLst>
          <pc:docMk/>
          <pc:sldMk cId="567572952" sldId="2142535043"/>
        </pc:sldMkLst>
      </pc:sldChg>
      <pc:sldChg chg="modSp del mod modClrScheme chgLayout">
        <pc:chgData name="Målfrid Vik Sønstabø" userId="f1de8213-2f69-4d09-b1cf-48ed877fa2eb" providerId="ADAL" clId="{068690C1-47B5-4168-9F3C-FC67E05D1BCB}" dt="2025-02-18T08:36:44.065" v="152" actId="47"/>
        <pc:sldMkLst>
          <pc:docMk/>
          <pc:sldMk cId="3832437604" sldId="2142535044"/>
        </pc:sldMkLst>
      </pc:sldChg>
      <pc:sldChg chg="modSp mod modClrScheme chgLayout">
        <pc:chgData name="Målfrid Vik Sønstabø" userId="f1de8213-2f69-4d09-b1cf-48ed877fa2eb" providerId="ADAL" clId="{068690C1-47B5-4168-9F3C-FC67E05D1BCB}" dt="2025-02-18T08:37:50.244" v="170" actId="27636"/>
        <pc:sldMkLst>
          <pc:docMk/>
          <pc:sldMk cId="602591393" sldId="2142535046"/>
        </pc:sldMkLst>
      </pc:sldChg>
      <pc:sldChg chg="addSp modSp mod modClrScheme chgLayout">
        <pc:chgData name="Målfrid Vik Sønstabø" userId="f1de8213-2f69-4d09-b1cf-48ed877fa2eb" providerId="ADAL" clId="{068690C1-47B5-4168-9F3C-FC67E05D1BCB}" dt="2025-02-18T08:36:51.266" v="153" actId="700"/>
        <pc:sldMkLst>
          <pc:docMk/>
          <pc:sldMk cId="2605569140" sldId="2142535047"/>
        </pc:sldMkLst>
      </pc:sldChg>
      <pc:sldChg chg="addSp modSp mod modClrScheme chgLayout">
        <pc:chgData name="Målfrid Vik Sønstabø" userId="f1de8213-2f69-4d09-b1cf-48ed877fa2eb" providerId="ADAL" clId="{068690C1-47B5-4168-9F3C-FC67E05D1BCB}" dt="2025-02-18T08:37:20.747" v="160" actId="27636"/>
        <pc:sldMkLst>
          <pc:docMk/>
          <pc:sldMk cId="3189299383" sldId="2142535048"/>
        </pc:sldMkLst>
      </pc:sldChg>
      <pc:sldChg chg="addSp modSp mod modClrScheme chgLayout">
        <pc:chgData name="Målfrid Vik Sønstabø" userId="f1de8213-2f69-4d09-b1cf-48ed877fa2eb" providerId="ADAL" clId="{068690C1-47B5-4168-9F3C-FC67E05D1BCB}" dt="2025-02-18T08:37:12.913" v="156" actId="14100"/>
        <pc:sldMkLst>
          <pc:docMk/>
          <pc:sldMk cId="2097438905" sldId="2142535049"/>
        </pc:sldMkLst>
      </pc:sldChg>
      <pc:sldChg chg="modSp mod">
        <pc:chgData name="Målfrid Vik Sønstabø" userId="f1de8213-2f69-4d09-b1cf-48ed877fa2eb" providerId="ADAL" clId="{068690C1-47B5-4168-9F3C-FC67E05D1BCB}" dt="2025-02-18T08:38:56.270" v="176" actId="20577"/>
        <pc:sldMkLst>
          <pc:docMk/>
          <pc:sldMk cId="748079925" sldId="2147309564"/>
        </pc:sldMkLst>
      </pc:sldChg>
      <pc:sldChg chg="modSp mod">
        <pc:chgData name="Målfrid Vik Sønstabø" userId="f1de8213-2f69-4d09-b1cf-48ed877fa2eb" providerId="ADAL" clId="{068690C1-47B5-4168-9F3C-FC67E05D1BCB}" dt="2025-02-18T08:40:21.111" v="281" actId="20577"/>
        <pc:sldMkLst>
          <pc:docMk/>
          <pc:sldMk cId="3773922417" sldId="2147309565"/>
        </pc:sldMkLst>
      </pc:sldChg>
      <pc:sldChg chg="modNotesTx">
        <pc:chgData name="Målfrid Vik Sønstabø" userId="f1de8213-2f69-4d09-b1cf-48ed877fa2eb" providerId="ADAL" clId="{068690C1-47B5-4168-9F3C-FC67E05D1BCB}" dt="2025-02-18T08:44:01.484" v="297" actId="20577"/>
        <pc:sldMkLst>
          <pc:docMk/>
          <pc:sldMk cId="1028326950" sldId="2147309578"/>
        </pc:sldMkLst>
      </pc:sldChg>
    </pc:docChg>
  </pc:docChgLst>
  <pc:docChgLst>
    <pc:chgData name="Jan-Petter Tvedt" userId="S::jan-petter.tvedt@skyss.no::72ad3c7f-717a-4703-a3ec-4db08a32174b" providerId="AD" clId="Web-{FB5FF626-035C-08B0-5321-6FEE726ADB9F}"/>
    <pc:docChg chg="addSld delSld modSld">
      <pc:chgData name="Jan-Petter Tvedt" userId="S::jan-petter.tvedt@skyss.no::72ad3c7f-717a-4703-a3ec-4db08a32174b" providerId="AD" clId="Web-{FB5FF626-035C-08B0-5321-6FEE726ADB9F}" dt="2025-02-06T11:05:44.707" v="171" actId="14100"/>
      <pc:docMkLst>
        <pc:docMk/>
      </pc:docMkLst>
      <pc:sldChg chg="modSp">
        <pc:chgData name="Jan-Petter Tvedt" userId="S::jan-petter.tvedt@skyss.no::72ad3c7f-717a-4703-a3ec-4db08a32174b" providerId="AD" clId="Web-{FB5FF626-035C-08B0-5321-6FEE726ADB9F}" dt="2025-02-06T07:16:09.622" v="142" actId="20577"/>
        <pc:sldMkLst>
          <pc:docMk/>
          <pc:sldMk cId="1555532509" sldId="258"/>
        </pc:sldMkLst>
      </pc:sldChg>
      <pc:sldChg chg="modSp del">
        <pc:chgData name="Jan-Petter Tvedt" userId="S::jan-petter.tvedt@skyss.no::72ad3c7f-717a-4703-a3ec-4db08a32174b" providerId="AD" clId="Web-{FB5FF626-035C-08B0-5321-6FEE726ADB9F}" dt="2025-02-06T07:06:48.820" v="30"/>
        <pc:sldMkLst>
          <pc:docMk/>
          <pc:sldMk cId="2798978370" sldId="285"/>
        </pc:sldMkLst>
      </pc:sldChg>
      <pc:sldChg chg="modSp">
        <pc:chgData name="Jan-Petter Tvedt" userId="S::jan-petter.tvedt@skyss.no::72ad3c7f-717a-4703-a3ec-4db08a32174b" providerId="AD" clId="Web-{FB5FF626-035C-08B0-5321-6FEE726ADB9F}" dt="2025-02-06T06:56:01.609" v="1" actId="20577"/>
        <pc:sldMkLst>
          <pc:docMk/>
          <pc:sldMk cId="690234850" sldId="2142535041"/>
        </pc:sldMkLst>
      </pc:sldChg>
      <pc:sldChg chg="addSp modSp">
        <pc:chgData name="Jan-Petter Tvedt" userId="S::jan-petter.tvedt@skyss.no::72ad3c7f-717a-4703-a3ec-4db08a32174b" providerId="AD" clId="Web-{FB5FF626-035C-08B0-5321-6FEE726ADB9F}" dt="2025-02-06T07:03:56.126" v="11" actId="1076"/>
        <pc:sldMkLst>
          <pc:docMk/>
          <pc:sldMk cId="1318936198" sldId="2142535042"/>
        </pc:sldMkLst>
      </pc:sldChg>
      <pc:sldChg chg="modSp">
        <pc:chgData name="Jan-Petter Tvedt" userId="S::jan-petter.tvedt@skyss.no::72ad3c7f-717a-4703-a3ec-4db08a32174b" providerId="AD" clId="Web-{FB5FF626-035C-08B0-5321-6FEE726ADB9F}" dt="2025-02-06T11:05:44.707" v="171" actId="14100"/>
        <pc:sldMkLst>
          <pc:docMk/>
          <pc:sldMk cId="567572952" sldId="2142535043"/>
        </pc:sldMkLst>
      </pc:sldChg>
      <pc:sldChg chg="modSp add">
        <pc:chgData name="Jan-Petter Tvedt" userId="S::jan-petter.tvedt@skyss.no::72ad3c7f-717a-4703-a3ec-4db08a32174b" providerId="AD" clId="Web-{FB5FF626-035C-08B0-5321-6FEE726ADB9F}" dt="2025-02-06T07:07:40.478" v="33" actId="20577"/>
        <pc:sldMkLst>
          <pc:docMk/>
          <pc:sldMk cId="3832437604" sldId="2142535044"/>
        </pc:sldMkLst>
      </pc:sldChg>
    </pc:docChg>
  </pc:docChgLst>
  <pc:docChgLst>
    <pc:chgData name="Jan-Petter Tvedt" userId="S::jan-petter.tvedt@skyss.no::72ad3c7f-717a-4703-a3ec-4db08a32174b" providerId="AD" clId="Web-{B1691FED-7671-7E86-3878-7921B92E8AF4}"/>
    <pc:docChg chg="addSld delSld modSld">
      <pc:chgData name="Jan-Petter Tvedt" userId="S::jan-petter.tvedt@skyss.no::72ad3c7f-717a-4703-a3ec-4db08a32174b" providerId="AD" clId="Web-{B1691FED-7671-7E86-3878-7921B92E8AF4}" dt="2025-02-04T06:54:31.380" v="18"/>
      <pc:docMkLst>
        <pc:docMk/>
      </pc:docMkLst>
      <pc:sldChg chg="addSp delSp modSp">
        <pc:chgData name="Jan-Petter Tvedt" userId="S::jan-petter.tvedt@skyss.no::72ad3c7f-717a-4703-a3ec-4db08a32174b" providerId="AD" clId="Web-{B1691FED-7671-7E86-3878-7921B92E8AF4}" dt="2025-02-03T14:47:46.156" v="3"/>
        <pc:sldMkLst>
          <pc:docMk/>
          <pc:sldMk cId="2229965510" sldId="261"/>
        </pc:sldMkLst>
      </pc:sldChg>
      <pc:sldChg chg="modSp add del">
        <pc:chgData name="Jan-Petter Tvedt" userId="S::jan-petter.tvedt@skyss.no::72ad3c7f-717a-4703-a3ec-4db08a32174b" providerId="AD" clId="Web-{B1691FED-7671-7E86-3878-7921B92E8AF4}" dt="2025-02-04T06:54:31.380" v="18"/>
        <pc:sldMkLst>
          <pc:docMk/>
          <pc:sldMk cId="248076770" sldId="283"/>
        </pc:sldMkLst>
      </pc:sldChg>
      <pc:sldChg chg="del">
        <pc:chgData name="Jan-Petter Tvedt" userId="S::jan-petter.tvedt@skyss.no::72ad3c7f-717a-4703-a3ec-4db08a32174b" providerId="AD" clId="Web-{B1691FED-7671-7E86-3878-7921B92E8AF4}" dt="2025-02-03T14:48:36.767" v="6"/>
        <pc:sldMkLst>
          <pc:docMk/>
          <pc:sldMk cId="3034017298" sldId="284"/>
        </pc:sldMkLst>
      </pc:sldChg>
      <pc:sldChg chg="add">
        <pc:chgData name="Jan-Petter Tvedt" userId="S::jan-petter.tvedt@skyss.no::72ad3c7f-717a-4703-a3ec-4db08a32174b" providerId="AD" clId="Web-{B1691FED-7671-7E86-3878-7921B92E8AF4}" dt="2025-02-03T14:48:16.985" v="4"/>
        <pc:sldMkLst>
          <pc:docMk/>
          <pc:sldMk cId="2798978370" sldId="285"/>
        </pc:sldMkLst>
      </pc:sldChg>
      <pc:sldChg chg="add">
        <pc:chgData name="Jan-Petter Tvedt" userId="S::jan-petter.tvedt@skyss.no::72ad3c7f-717a-4703-a3ec-4db08a32174b" providerId="AD" clId="Web-{B1691FED-7671-7E86-3878-7921B92E8AF4}" dt="2025-02-03T14:48:17.001" v="5"/>
        <pc:sldMkLst>
          <pc:docMk/>
          <pc:sldMk cId="4242817215" sldId="286"/>
        </pc:sldMkLst>
      </pc:sldChg>
    </pc:docChg>
  </pc:docChgLst>
  <pc:docChgLst>
    <pc:chgData name="Jan-Petter Tvedt" userId="S::jan-petter.tvedt@skyss.no::72ad3c7f-717a-4703-a3ec-4db08a32174b" providerId="AD" clId="Web-{FB9BF5F8-39B6-B01D-E151-D5834AEB4C7F}"/>
    <pc:docChg chg="modSld">
      <pc:chgData name="Jan-Petter Tvedt" userId="S::jan-petter.tvedt@skyss.no::72ad3c7f-717a-4703-a3ec-4db08a32174b" providerId="AD" clId="Web-{FB9BF5F8-39B6-B01D-E151-D5834AEB4C7F}" dt="2025-05-16T08:24:33.323" v="30" actId="20577"/>
      <pc:docMkLst>
        <pc:docMk/>
      </pc:docMkLst>
      <pc:sldChg chg="delSp">
        <pc:chgData name="Jan-Petter Tvedt" userId="S::jan-petter.tvedt@skyss.no::72ad3c7f-717a-4703-a3ec-4db08a32174b" providerId="AD" clId="Web-{FB9BF5F8-39B6-B01D-E151-D5834AEB4C7F}" dt="2025-05-15T08:35:11.928" v="0"/>
        <pc:sldMkLst>
          <pc:docMk/>
          <pc:sldMk cId="4148145940" sldId="2056"/>
        </pc:sldMkLst>
      </pc:sldChg>
      <pc:sldChg chg="modSp">
        <pc:chgData name="Jan-Petter Tvedt" userId="S::jan-petter.tvedt@skyss.no::72ad3c7f-717a-4703-a3ec-4db08a32174b" providerId="AD" clId="Web-{FB9BF5F8-39B6-B01D-E151-D5834AEB4C7F}" dt="2025-05-16T08:24:33.323" v="30" actId="20577"/>
        <pc:sldMkLst>
          <pc:docMk/>
          <pc:sldMk cId="2958305272" sldId="4548"/>
        </pc:sldMkLst>
        <pc:spChg chg="mod">
          <ac:chgData name="Jan-Petter Tvedt" userId="S::jan-petter.tvedt@skyss.no::72ad3c7f-717a-4703-a3ec-4db08a32174b" providerId="AD" clId="Web-{FB9BF5F8-39B6-B01D-E151-D5834AEB4C7F}" dt="2025-05-16T08:24:33.323" v="30" actId="20577"/>
          <ac:spMkLst>
            <pc:docMk/>
            <pc:sldMk cId="2958305272" sldId="4548"/>
            <ac:spMk id="3" creationId="{1A77FFE8-DB64-4016-8E1D-7DC1E3407FE7}"/>
          </ac:spMkLst>
        </pc:spChg>
      </pc:sldChg>
      <pc:sldChg chg="addSp modSp">
        <pc:chgData name="Jan-Petter Tvedt" userId="S::jan-petter.tvedt@skyss.no::72ad3c7f-717a-4703-a3ec-4db08a32174b" providerId="AD" clId="Web-{FB9BF5F8-39B6-B01D-E151-D5834AEB4C7F}" dt="2025-05-15T08:36:35.510" v="21" actId="20577"/>
        <pc:sldMkLst>
          <pc:docMk/>
          <pc:sldMk cId="4237510724" sldId="4591"/>
        </pc:sldMkLst>
      </pc:sldChg>
      <pc:sldChg chg="addSp modSp">
        <pc:chgData name="Jan-Petter Tvedt" userId="S::jan-petter.tvedt@skyss.no::72ad3c7f-717a-4703-a3ec-4db08a32174b" providerId="AD" clId="Web-{FB9BF5F8-39B6-B01D-E151-D5834AEB4C7F}" dt="2025-05-15T08:35:34.960" v="6" actId="688"/>
        <pc:sldMkLst>
          <pc:docMk/>
          <pc:sldMk cId="1044589347" sldId="4592"/>
        </pc:sldMkLst>
      </pc:sldChg>
      <pc:sldChg chg="addSp modSp">
        <pc:chgData name="Jan-Petter Tvedt" userId="S::jan-petter.tvedt@skyss.no::72ad3c7f-717a-4703-a3ec-4db08a32174b" providerId="AD" clId="Web-{FB9BF5F8-39B6-B01D-E151-D5834AEB4C7F}" dt="2025-05-15T08:36:57.542" v="27" actId="20577"/>
        <pc:sldMkLst>
          <pc:docMk/>
          <pc:sldMk cId="1206254360" sldId="2142534956"/>
        </pc:sldMkLst>
      </pc:sldChg>
    </pc:docChg>
  </pc:docChgLst>
  <pc:docChgLst>
    <pc:chgData name="Knut Peder Eriksen" userId="622a7415-8a26-4822-92e9-fb0c0d63f2b8" providerId="ADAL" clId="{7DC5FFFF-35E5-4910-8493-9B17BE0BF549}"/>
    <pc:docChg chg="undo custSel addSld delSld modSld sldOrd">
      <pc:chgData name="Knut Peder Eriksen" userId="622a7415-8a26-4822-92e9-fb0c0d63f2b8" providerId="ADAL" clId="{7DC5FFFF-35E5-4910-8493-9B17BE0BF549}" dt="2025-05-23T13:20:38.981" v="3348" actId="20577"/>
      <pc:docMkLst>
        <pc:docMk/>
      </pc:docMkLst>
      <pc:sldChg chg="modSp mod">
        <pc:chgData name="Knut Peder Eriksen" userId="622a7415-8a26-4822-92e9-fb0c0d63f2b8" providerId="ADAL" clId="{7DC5FFFF-35E5-4910-8493-9B17BE0BF549}" dt="2025-05-23T12:18:57.775" v="4" actId="27636"/>
        <pc:sldMkLst>
          <pc:docMk/>
          <pc:sldMk cId="3842834579" sldId="263"/>
        </pc:sldMkLst>
        <pc:spChg chg="mod">
          <ac:chgData name="Knut Peder Eriksen" userId="622a7415-8a26-4822-92e9-fb0c0d63f2b8" providerId="ADAL" clId="{7DC5FFFF-35E5-4910-8493-9B17BE0BF549}" dt="2025-05-23T12:18:57.775" v="4" actId="27636"/>
          <ac:spMkLst>
            <pc:docMk/>
            <pc:sldMk cId="3842834579" sldId="263"/>
            <ac:spMk id="2" creationId="{EDEABB28-B9B8-1545-9444-55C952306C54}"/>
          </ac:spMkLst>
        </pc:spChg>
      </pc:sldChg>
      <pc:sldChg chg="addSp delSp modSp add del mod ord">
        <pc:chgData name="Knut Peder Eriksen" userId="622a7415-8a26-4822-92e9-fb0c0d63f2b8" providerId="ADAL" clId="{7DC5FFFF-35E5-4910-8493-9B17BE0BF549}" dt="2025-05-23T13:20:38.981" v="3348" actId="20577"/>
        <pc:sldMkLst>
          <pc:docMk/>
          <pc:sldMk cId="748079925" sldId="2147309564"/>
        </pc:sldMkLst>
        <pc:spChg chg="mod">
          <ac:chgData name="Knut Peder Eriksen" userId="622a7415-8a26-4822-92e9-fb0c0d63f2b8" providerId="ADAL" clId="{7DC5FFFF-35E5-4910-8493-9B17BE0BF549}" dt="2025-05-23T12:27:51.597" v="48" actId="20577"/>
          <ac:spMkLst>
            <pc:docMk/>
            <pc:sldMk cId="748079925" sldId="2147309564"/>
            <ac:spMk id="5" creationId="{8EC2F952-6E6C-CA55-E7B5-1E0812FBA9BC}"/>
          </ac:spMkLst>
        </pc:spChg>
        <pc:spChg chg="mod">
          <ac:chgData name="Knut Peder Eriksen" userId="622a7415-8a26-4822-92e9-fb0c0d63f2b8" providerId="ADAL" clId="{7DC5FFFF-35E5-4910-8493-9B17BE0BF549}" dt="2025-05-23T13:20:38.981" v="3348" actId="20577"/>
          <ac:spMkLst>
            <pc:docMk/>
            <pc:sldMk cId="748079925" sldId="2147309564"/>
            <ac:spMk id="6" creationId="{7C9FF1FE-00C1-22D3-6330-E41A88086171}"/>
          </ac:spMkLst>
        </pc:spChg>
        <pc:picChg chg="add mod">
          <ac:chgData name="Knut Peder Eriksen" userId="622a7415-8a26-4822-92e9-fb0c0d63f2b8" providerId="ADAL" clId="{7DC5FFFF-35E5-4910-8493-9B17BE0BF549}" dt="2025-05-23T12:28:30.028" v="53" actId="14100"/>
          <ac:picMkLst>
            <pc:docMk/>
            <pc:sldMk cId="748079925" sldId="2147309564"/>
            <ac:picMk id="3" creationId="{CCA54922-2824-6FF9-CD95-12634281777F}"/>
          </ac:picMkLst>
        </pc:picChg>
      </pc:sldChg>
      <pc:sldChg chg="add del ord">
        <pc:chgData name="Knut Peder Eriksen" userId="622a7415-8a26-4822-92e9-fb0c0d63f2b8" providerId="ADAL" clId="{7DC5FFFF-35E5-4910-8493-9B17BE0BF549}" dt="2025-05-23T13:11:01.078" v="2596" actId="47"/>
        <pc:sldMkLst>
          <pc:docMk/>
          <pc:sldMk cId="3773922417" sldId="2147309565"/>
        </pc:sldMkLst>
      </pc:sldChg>
    </pc:docChg>
  </pc:docChgLst>
  <pc:docChgLst>
    <pc:chgData name="Jan-Petter Tvedt" userId="S::jan-petter.tvedt@skyss.no::72ad3c7f-717a-4703-a3ec-4db08a32174b" providerId="AD" clId="Web-{B69671F1-0C90-EAC8-0C87-7A97F41104F3}"/>
    <pc:docChg chg="modSld">
      <pc:chgData name="Jan-Petter Tvedt" userId="S::jan-petter.tvedt@skyss.no::72ad3c7f-717a-4703-a3ec-4db08a32174b" providerId="AD" clId="Web-{B69671F1-0C90-EAC8-0C87-7A97F41104F3}" dt="2025-05-24T09:26:51.061" v="3"/>
      <pc:docMkLst>
        <pc:docMk/>
      </pc:docMkLst>
      <pc:sldChg chg="delSp">
        <pc:chgData name="Jan-Petter Tvedt" userId="S::jan-petter.tvedt@skyss.no::72ad3c7f-717a-4703-a3ec-4db08a32174b" providerId="AD" clId="Web-{B69671F1-0C90-EAC8-0C87-7A97F41104F3}" dt="2025-05-24T09:26:51.061" v="3"/>
        <pc:sldMkLst>
          <pc:docMk/>
          <pc:sldMk cId="1044589347" sldId="4592"/>
        </pc:sldMkLst>
      </pc:sldChg>
      <pc:sldChg chg="modSp">
        <pc:chgData name="Jan-Petter Tvedt" userId="S::jan-petter.tvedt@skyss.no::72ad3c7f-717a-4703-a3ec-4db08a32174b" providerId="AD" clId="Web-{B69671F1-0C90-EAC8-0C87-7A97F41104F3}" dt="2025-05-24T09:26:47.092" v="2" actId="20577"/>
        <pc:sldMkLst>
          <pc:docMk/>
          <pc:sldMk cId="567572952" sldId="2142535043"/>
        </pc:sldMkLst>
        <pc:spChg chg="mod">
          <ac:chgData name="Jan-Petter Tvedt" userId="S::jan-petter.tvedt@skyss.no::72ad3c7f-717a-4703-a3ec-4db08a32174b" providerId="AD" clId="Web-{B69671F1-0C90-EAC8-0C87-7A97F41104F3}" dt="2025-05-24T09:26:47.092" v="2" actId="20577"/>
          <ac:spMkLst>
            <pc:docMk/>
            <pc:sldMk cId="567572952" sldId="2142535043"/>
            <ac:spMk id="4" creationId="{B4AB0B80-4890-6238-4423-B84E77F57184}"/>
          </ac:spMkLst>
        </pc:spChg>
      </pc:sldChg>
    </pc:docChg>
  </pc:docChgLst>
  <pc:docChgLst>
    <pc:chgData name="Jan-Petter Tvedt" userId="72ad3c7f-717a-4703-a3ec-4db08a32174b" providerId="ADAL" clId="{ED9F1C9C-804E-4483-83F6-C6C94B682730}"/>
    <pc:docChg chg="undo redo custSel modSld sldOrd">
      <pc:chgData name="Jan-Petter Tvedt" userId="72ad3c7f-717a-4703-a3ec-4db08a32174b" providerId="ADAL" clId="{ED9F1C9C-804E-4483-83F6-C6C94B682730}" dt="2025-02-03T12:12:44.409" v="94" actId="6549"/>
      <pc:docMkLst>
        <pc:docMk/>
      </pc:docMkLst>
      <pc:sldChg chg="modSp mod">
        <pc:chgData name="Jan-Petter Tvedt" userId="72ad3c7f-717a-4703-a3ec-4db08a32174b" providerId="ADAL" clId="{ED9F1C9C-804E-4483-83F6-C6C94B682730}" dt="2025-02-03T12:10:52.841" v="68" actId="20577"/>
        <pc:sldMkLst>
          <pc:docMk/>
          <pc:sldMk cId="2229965510" sldId="261"/>
        </pc:sldMkLst>
      </pc:sldChg>
      <pc:sldChg chg="addSp delSp modSp mod ord">
        <pc:chgData name="Jan-Petter Tvedt" userId="72ad3c7f-717a-4703-a3ec-4db08a32174b" providerId="ADAL" clId="{ED9F1C9C-804E-4483-83F6-C6C94B682730}" dt="2025-02-03T12:12:44.409" v="94" actId="6549"/>
        <pc:sldMkLst>
          <pc:docMk/>
          <pc:sldMk cId="248076770" sldId="283"/>
        </pc:sldMkLst>
      </pc:sldChg>
    </pc:docChg>
  </pc:docChgLst>
  <pc:docChgLst>
    <pc:chgData name="Jan-Petter Tvedt" userId="S::jan-petter.tvedt@skyss.no::72ad3c7f-717a-4703-a3ec-4db08a32174b" providerId="AD" clId="Web-{394BB73B-A532-231F-D44A-1CB9FF3713DE}"/>
    <pc:docChg chg="modSld">
      <pc:chgData name="Jan-Petter Tvedt" userId="S::jan-petter.tvedt@skyss.no::72ad3c7f-717a-4703-a3ec-4db08a32174b" providerId="AD" clId="Web-{394BB73B-A532-231F-D44A-1CB9FF3713DE}" dt="2025-02-19T09:42:58.801" v="2" actId="20577"/>
      <pc:docMkLst>
        <pc:docMk/>
      </pc:docMkLst>
      <pc:sldChg chg="modSp">
        <pc:chgData name="Jan-Petter Tvedt" userId="S::jan-petter.tvedt@skyss.no::72ad3c7f-717a-4703-a3ec-4db08a32174b" providerId="AD" clId="Web-{394BB73B-A532-231F-D44A-1CB9FF3713DE}" dt="2025-02-19T09:42:58.801" v="2" actId="20577"/>
        <pc:sldMkLst>
          <pc:docMk/>
          <pc:sldMk cId="567572952" sldId="2142535043"/>
        </pc:sldMkLst>
      </pc:sldChg>
    </pc:docChg>
  </pc:docChgLst>
  <pc:docChgLst>
    <pc:chgData name="Jan-Petter Tvedt" userId="S::jan-petter.tvedt@skyss.no::72ad3c7f-717a-4703-a3ec-4db08a32174b" providerId="AD" clId="Web-{B41E3D2D-4D72-17E8-EFEF-702D9427D80E}"/>
    <pc:docChg chg="modSld">
      <pc:chgData name="Jan-Petter Tvedt" userId="S::jan-petter.tvedt@skyss.no::72ad3c7f-717a-4703-a3ec-4db08a32174b" providerId="AD" clId="Web-{B41E3D2D-4D72-17E8-EFEF-702D9427D80E}" dt="2025-02-05T10:58:33.643" v="22" actId="20577"/>
      <pc:docMkLst>
        <pc:docMk/>
      </pc:docMkLst>
      <pc:sldChg chg="modSp">
        <pc:chgData name="Jan-Petter Tvedt" userId="S::jan-petter.tvedt@skyss.no::72ad3c7f-717a-4703-a3ec-4db08a32174b" providerId="AD" clId="Web-{B41E3D2D-4D72-17E8-EFEF-702D9427D80E}" dt="2025-02-05T10:58:33.643" v="22" actId="20577"/>
        <pc:sldMkLst>
          <pc:docMk/>
          <pc:sldMk cId="567572952" sldId="2142535043"/>
        </pc:sldMkLst>
      </pc:sldChg>
    </pc:docChg>
  </pc:docChgLst>
  <pc:docChgLst>
    <pc:chgData name="Jan-Petter Tvedt" userId="S::jan-petter.tvedt@skyss.no::72ad3c7f-717a-4703-a3ec-4db08a32174b" providerId="AD" clId="Web-{78A5B778-39D9-5269-942E-6215190433D8}"/>
    <pc:docChg chg="addSld modSld">
      <pc:chgData name="Jan-Petter Tvedt" userId="S::jan-petter.tvedt@skyss.no::72ad3c7f-717a-4703-a3ec-4db08a32174b" providerId="AD" clId="Web-{78A5B778-39D9-5269-942E-6215190433D8}" dt="2025-05-21T13:45:06.396" v="223" actId="14100"/>
      <pc:docMkLst>
        <pc:docMk/>
      </pc:docMkLst>
      <pc:sldChg chg="modSp">
        <pc:chgData name="Jan-Petter Tvedt" userId="S::jan-petter.tvedt@skyss.no::72ad3c7f-717a-4703-a3ec-4db08a32174b" providerId="AD" clId="Web-{78A5B778-39D9-5269-942E-6215190433D8}" dt="2025-05-21T12:44:58.974" v="72" actId="20577"/>
        <pc:sldMkLst>
          <pc:docMk/>
          <pc:sldMk cId="1555532509" sldId="258"/>
        </pc:sldMkLst>
        <pc:spChg chg="mod">
          <ac:chgData name="Jan-Petter Tvedt" userId="S::jan-petter.tvedt@skyss.no::72ad3c7f-717a-4703-a3ec-4db08a32174b" providerId="AD" clId="Web-{78A5B778-39D9-5269-942E-6215190433D8}" dt="2025-05-21T12:44:58.974" v="72" actId="20577"/>
          <ac:spMkLst>
            <pc:docMk/>
            <pc:sldMk cId="1555532509" sldId="258"/>
            <ac:spMk id="7" creationId="{FAD12C2E-8515-2F41-8DC3-F059D42662D5}"/>
          </ac:spMkLst>
        </pc:spChg>
      </pc:sldChg>
      <pc:sldChg chg="modSp">
        <pc:chgData name="Jan-Petter Tvedt" userId="S::jan-petter.tvedt@skyss.no::72ad3c7f-717a-4703-a3ec-4db08a32174b" providerId="AD" clId="Web-{78A5B778-39D9-5269-942E-6215190433D8}" dt="2025-05-21T12:46:07.276" v="80" actId="20577"/>
        <pc:sldMkLst>
          <pc:docMk/>
          <pc:sldMk cId="1432925471" sldId="276"/>
        </pc:sldMkLst>
        <pc:spChg chg="mod">
          <ac:chgData name="Jan-Petter Tvedt" userId="S::jan-petter.tvedt@skyss.no::72ad3c7f-717a-4703-a3ec-4db08a32174b" providerId="AD" clId="Web-{78A5B778-39D9-5269-942E-6215190433D8}" dt="2025-05-21T12:46:02.025" v="78" actId="14100"/>
          <ac:spMkLst>
            <pc:docMk/>
            <pc:sldMk cId="1432925471" sldId="276"/>
            <ac:spMk id="692" creationId="{EC37336C-319F-FE85-1482-3042310A98FE}"/>
          </ac:spMkLst>
        </pc:spChg>
        <pc:spChg chg="mod">
          <ac:chgData name="Jan-Petter Tvedt" userId="S::jan-petter.tvedt@skyss.no::72ad3c7f-717a-4703-a3ec-4db08a32174b" providerId="AD" clId="Web-{78A5B778-39D9-5269-942E-6215190433D8}" dt="2025-05-21T12:46:07.276" v="80" actId="20577"/>
          <ac:spMkLst>
            <pc:docMk/>
            <pc:sldMk cId="1432925471" sldId="276"/>
            <ac:spMk id="693" creationId="{19B37E11-A7C6-3730-0FE3-C87C70C37F43}"/>
          </ac:spMkLst>
        </pc:spChg>
      </pc:sldChg>
      <pc:sldChg chg="modSp">
        <pc:chgData name="Jan-Petter Tvedt" userId="S::jan-petter.tvedt@skyss.no::72ad3c7f-717a-4703-a3ec-4db08a32174b" providerId="AD" clId="Web-{78A5B778-39D9-5269-942E-6215190433D8}" dt="2025-05-21T12:46:15.386" v="82" actId="20577"/>
        <pc:sldMkLst>
          <pc:docMk/>
          <pc:sldMk cId="3917164386" sldId="277"/>
        </pc:sldMkLst>
        <pc:spChg chg="mod">
          <ac:chgData name="Jan-Petter Tvedt" userId="S::jan-petter.tvedt@skyss.no::72ad3c7f-717a-4703-a3ec-4db08a32174b" providerId="AD" clId="Web-{78A5B778-39D9-5269-942E-6215190433D8}" dt="2025-05-21T12:45:51.337" v="77" actId="14100"/>
          <ac:spMkLst>
            <pc:docMk/>
            <pc:sldMk cId="3917164386" sldId="277"/>
            <ac:spMk id="692" creationId="{18E232D6-A33C-574C-C7F2-CBF0FECDC0CF}"/>
          </ac:spMkLst>
        </pc:spChg>
        <pc:spChg chg="mod">
          <ac:chgData name="Jan-Petter Tvedt" userId="S::jan-petter.tvedt@skyss.no::72ad3c7f-717a-4703-a3ec-4db08a32174b" providerId="AD" clId="Web-{78A5B778-39D9-5269-942E-6215190433D8}" dt="2025-05-21T12:46:15.386" v="82" actId="20577"/>
          <ac:spMkLst>
            <pc:docMk/>
            <pc:sldMk cId="3917164386" sldId="277"/>
            <ac:spMk id="693" creationId="{B83C522E-0C11-4528-DEE6-5DDBF03AF970}"/>
          </ac:spMkLst>
        </pc:spChg>
      </pc:sldChg>
      <pc:sldChg chg="modSp">
        <pc:chgData name="Jan-Petter Tvedt" userId="S::jan-petter.tvedt@skyss.no::72ad3c7f-717a-4703-a3ec-4db08a32174b" providerId="AD" clId="Web-{78A5B778-39D9-5269-942E-6215190433D8}" dt="2025-05-21T13:27:15.534" v="133" actId="20577"/>
        <pc:sldMkLst>
          <pc:docMk/>
          <pc:sldMk cId="1176852540" sldId="4547"/>
        </pc:sldMkLst>
        <pc:spChg chg="mod">
          <ac:chgData name="Jan-Petter Tvedt" userId="S::jan-petter.tvedt@skyss.no::72ad3c7f-717a-4703-a3ec-4db08a32174b" providerId="AD" clId="Web-{78A5B778-39D9-5269-942E-6215190433D8}" dt="2025-05-21T13:27:15.534" v="133" actId="20577"/>
          <ac:spMkLst>
            <pc:docMk/>
            <pc:sldMk cId="1176852540" sldId="4547"/>
            <ac:spMk id="4" creationId="{8A1C212A-2416-4461-BFF8-F3F9C30CD65D}"/>
          </ac:spMkLst>
        </pc:spChg>
      </pc:sldChg>
      <pc:sldChg chg="delSp modSp">
        <pc:chgData name="Jan-Petter Tvedt" userId="S::jan-petter.tvedt@skyss.no::72ad3c7f-717a-4703-a3ec-4db08a32174b" providerId="AD" clId="Web-{78A5B778-39D9-5269-942E-6215190433D8}" dt="2025-05-21T12:44:06.455" v="69"/>
        <pc:sldMkLst>
          <pc:docMk/>
          <pc:sldMk cId="4237510724" sldId="4591"/>
        </pc:sldMkLst>
      </pc:sldChg>
      <pc:sldChg chg="modSp">
        <pc:chgData name="Jan-Petter Tvedt" userId="S::jan-petter.tvedt@skyss.no::72ad3c7f-717a-4703-a3ec-4db08a32174b" providerId="AD" clId="Web-{78A5B778-39D9-5269-942E-6215190433D8}" dt="2025-05-21T12:49:33.915" v="128"/>
        <pc:sldMkLst>
          <pc:docMk/>
          <pc:sldMk cId="1318936198" sldId="2142535042"/>
        </pc:sldMkLst>
        <pc:graphicFrameChg chg="mod modGraphic">
          <ac:chgData name="Jan-Petter Tvedt" userId="S::jan-petter.tvedt@skyss.no::72ad3c7f-717a-4703-a3ec-4db08a32174b" providerId="AD" clId="Web-{78A5B778-39D9-5269-942E-6215190433D8}" dt="2025-05-21T12:49:33.915" v="128"/>
          <ac:graphicFrameMkLst>
            <pc:docMk/>
            <pc:sldMk cId="1318936198" sldId="2142535042"/>
            <ac:graphicFrameMk id="5" creationId="{ABF67FCE-3C60-8A3D-0999-0BA290A862F9}"/>
          </ac:graphicFrameMkLst>
        </pc:graphicFrameChg>
      </pc:sldChg>
      <pc:sldChg chg="modSp">
        <pc:chgData name="Jan-Petter Tvedt" userId="S::jan-petter.tvedt@skyss.no::72ad3c7f-717a-4703-a3ec-4db08a32174b" providerId="AD" clId="Web-{78A5B778-39D9-5269-942E-6215190433D8}" dt="2025-05-21T12:48:17.722" v="102" actId="20577"/>
        <pc:sldMkLst>
          <pc:docMk/>
          <pc:sldMk cId="567572952" sldId="2142535043"/>
        </pc:sldMkLst>
        <pc:spChg chg="mod">
          <ac:chgData name="Jan-Petter Tvedt" userId="S::jan-petter.tvedt@skyss.no::72ad3c7f-717a-4703-a3ec-4db08a32174b" providerId="AD" clId="Web-{78A5B778-39D9-5269-942E-6215190433D8}" dt="2025-05-21T12:43:37.703" v="65" actId="20577"/>
          <ac:spMkLst>
            <pc:docMk/>
            <pc:sldMk cId="567572952" sldId="2142535043"/>
            <ac:spMk id="2" creationId="{D2BA3F19-0902-D9F4-BB22-803E0EE44857}"/>
          </ac:spMkLst>
        </pc:spChg>
        <pc:spChg chg="mod">
          <ac:chgData name="Jan-Petter Tvedt" userId="S::jan-petter.tvedt@skyss.no::72ad3c7f-717a-4703-a3ec-4db08a32174b" providerId="AD" clId="Web-{78A5B778-39D9-5269-942E-6215190433D8}" dt="2025-05-21T12:48:17.722" v="102" actId="20577"/>
          <ac:spMkLst>
            <pc:docMk/>
            <pc:sldMk cId="567572952" sldId="2142535043"/>
            <ac:spMk id="4" creationId="{B4AB0B80-4890-6238-4423-B84E77F57184}"/>
          </ac:spMkLst>
        </pc:spChg>
      </pc:sldChg>
      <pc:sldChg chg="modSp">
        <pc:chgData name="Jan-Petter Tvedt" userId="S::jan-petter.tvedt@skyss.no::72ad3c7f-717a-4703-a3ec-4db08a32174b" providerId="AD" clId="Web-{78A5B778-39D9-5269-942E-6215190433D8}" dt="2025-05-21T12:36:49.769" v="26" actId="14100"/>
        <pc:sldMkLst>
          <pc:docMk/>
          <pc:sldMk cId="1330930120" sldId="2142535048"/>
        </pc:sldMkLst>
        <pc:picChg chg="mod">
          <ac:chgData name="Jan-Petter Tvedt" userId="S::jan-petter.tvedt@skyss.no::72ad3c7f-717a-4703-a3ec-4db08a32174b" providerId="AD" clId="Web-{78A5B778-39D9-5269-942E-6215190433D8}" dt="2025-05-21T12:36:49.769" v="26" actId="14100"/>
          <ac:picMkLst>
            <pc:docMk/>
            <pc:sldMk cId="1330930120" sldId="2142535048"/>
            <ac:picMk id="4" creationId="{7A8EC8C3-7202-B0AA-2F0D-CF4010235AE5}"/>
          </ac:picMkLst>
        </pc:picChg>
      </pc:sldChg>
      <pc:sldChg chg="addSp delSp modSp">
        <pc:chgData name="Jan-Petter Tvedt" userId="S::jan-petter.tvedt@skyss.no::72ad3c7f-717a-4703-a3ec-4db08a32174b" providerId="AD" clId="Web-{78A5B778-39D9-5269-942E-6215190433D8}" dt="2025-05-21T12:36:09.423" v="23" actId="14100"/>
        <pc:sldMkLst>
          <pc:docMk/>
          <pc:sldMk cId="22270775" sldId="2142535049"/>
        </pc:sldMkLst>
        <pc:picChg chg="add mod">
          <ac:chgData name="Jan-Petter Tvedt" userId="S::jan-petter.tvedt@skyss.no::72ad3c7f-717a-4703-a3ec-4db08a32174b" providerId="AD" clId="Web-{78A5B778-39D9-5269-942E-6215190433D8}" dt="2025-05-21T12:36:09.423" v="23" actId="14100"/>
          <ac:picMkLst>
            <pc:docMk/>
            <pc:sldMk cId="22270775" sldId="2142535049"/>
            <ac:picMk id="5" creationId="{18D8B3E4-68C2-E396-AA7C-6802548FB586}"/>
          </ac:picMkLst>
        </pc:picChg>
      </pc:sldChg>
      <pc:sldChg chg="addSp modSp new">
        <pc:chgData name="Jan-Petter Tvedt" userId="S::jan-petter.tvedt@skyss.no::72ad3c7f-717a-4703-a3ec-4db08a32174b" providerId="AD" clId="Web-{78A5B778-39D9-5269-942E-6215190433D8}" dt="2025-05-21T12:36:35.299" v="24" actId="14100"/>
        <pc:sldMkLst>
          <pc:docMk/>
          <pc:sldMk cId="387327754" sldId="2142535050"/>
        </pc:sldMkLst>
        <pc:spChg chg="mod">
          <ac:chgData name="Jan-Petter Tvedt" userId="S::jan-petter.tvedt@skyss.no::72ad3c7f-717a-4703-a3ec-4db08a32174b" providerId="AD" clId="Web-{78A5B778-39D9-5269-942E-6215190433D8}" dt="2025-05-21T12:34:10.383" v="10" actId="20577"/>
          <ac:spMkLst>
            <pc:docMk/>
            <pc:sldMk cId="387327754" sldId="2142535050"/>
            <ac:spMk id="3" creationId="{A00CDAB6-EBB1-68A7-C518-57E86B51B780}"/>
          </ac:spMkLst>
        </pc:spChg>
        <pc:picChg chg="add mod">
          <ac:chgData name="Jan-Petter Tvedt" userId="S::jan-petter.tvedt@skyss.no::72ad3c7f-717a-4703-a3ec-4db08a32174b" providerId="AD" clId="Web-{78A5B778-39D9-5269-942E-6215190433D8}" dt="2025-05-21T12:36:35.299" v="24" actId="14100"/>
          <ac:picMkLst>
            <pc:docMk/>
            <pc:sldMk cId="387327754" sldId="2142535050"/>
            <ac:picMk id="4" creationId="{023997D1-49FF-65EC-2948-7104CA5B9820}"/>
          </ac:picMkLst>
        </pc:picChg>
      </pc:sldChg>
      <pc:sldChg chg="modSp new">
        <pc:chgData name="Jan-Petter Tvedt" userId="S::jan-petter.tvedt@skyss.no::72ad3c7f-717a-4703-a3ec-4db08a32174b" providerId="AD" clId="Web-{78A5B778-39D9-5269-942E-6215190433D8}" dt="2025-05-21T13:44:22.739" v="209" actId="20577"/>
        <pc:sldMkLst>
          <pc:docMk/>
          <pc:sldMk cId="1418208937" sldId="2142535051"/>
        </pc:sldMkLst>
        <pc:spChg chg="mod">
          <ac:chgData name="Jan-Petter Tvedt" userId="S::jan-petter.tvedt@skyss.no::72ad3c7f-717a-4703-a3ec-4db08a32174b" providerId="AD" clId="Web-{78A5B778-39D9-5269-942E-6215190433D8}" dt="2025-05-21T13:44:22.739" v="209" actId="20577"/>
          <ac:spMkLst>
            <pc:docMk/>
            <pc:sldMk cId="1418208937" sldId="2142535051"/>
            <ac:spMk id="2" creationId="{82DF6B91-4DDA-3600-C3A2-EF987A884B4D}"/>
          </ac:spMkLst>
        </pc:spChg>
        <pc:spChg chg="mod">
          <ac:chgData name="Jan-Petter Tvedt" userId="S::jan-petter.tvedt@skyss.no::72ad3c7f-717a-4703-a3ec-4db08a32174b" providerId="AD" clId="Web-{78A5B778-39D9-5269-942E-6215190433D8}" dt="2025-05-21T13:43:52.644" v="207" actId="20577"/>
          <ac:spMkLst>
            <pc:docMk/>
            <pc:sldMk cId="1418208937" sldId="2142535051"/>
            <ac:spMk id="3" creationId="{DA890FC8-EEEB-3965-A1F7-C2F599147318}"/>
          </ac:spMkLst>
        </pc:spChg>
      </pc:sldChg>
      <pc:sldChg chg="addSp modSp new">
        <pc:chgData name="Jan-Petter Tvedt" userId="S::jan-petter.tvedt@skyss.no::72ad3c7f-717a-4703-a3ec-4db08a32174b" providerId="AD" clId="Web-{78A5B778-39D9-5269-942E-6215190433D8}" dt="2025-05-21T13:45:06.396" v="223" actId="14100"/>
        <pc:sldMkLst>
          <pc:docMk/>
          <pc:sldMk cId="1310226131" sldId="2142535052"/>
        </pc:sldMkLst>
        <pc:spChg chg="mod">
          <ac:chgData name="Jan-Petter Tvedt" userId="S::jan-petter.tvedt@skyss.no::72ad3c7f-717a-4703-a3ec-4db08a32174b" providerId="AD" clId="Web-{78A5B778-39D9-5269-942E-6215190433D8}" dt="2025-05-21T13:42:42.298" v="196" actId="14100"/>
          <ac:spMkLst>
            <pc:docMk/>
            <pc:sldMk cId="1310226131" sldId="2142535052"/>
            <ac:spMk id="2" creationId="{5682D7E9-536E-ABE2-0EC2-656480422345}"/>
          </ac:spMkLst>
        </pc:spChg>
        <pc:spChg chg="mod">
          <ac:chgData name="Jan-Petter Tvedt" userId="S::jan-petter.tvedt@skyss.no::72ad3c7f-717a-4703-a3ec-4db08a32174b" providerId="AD" clId="Web-{78A5B778-39D9-5269-942E-6215190433D8}" dt="2025-05-21T13:44:56.865" v="221" actId="14100"/>
          <ac:spMkLst>
            <pc:docMk/>
            <pc:sldMk cId="1310226131" sldId="2142535052"/>
            <ac:spMk id="3" creationId="{65384AB5-6FC3-80C1-BC9C-85514DDDE94A}"/>
          </ac:spMkLst>
        </pc:spChg>
        <pc:picChg chg="add mod">
          <ac:chgData name="Jan-Petter Tvedt" userId="S::jan-petter.tvedt@skyss.no::72ad3c7f-717a-4703-a3ec-4db08a32174b" providerId="AD" clId="Web-{78A5B778-39D9-5269-942E-6215190433D8}" dt="2025-05-21T13:45:06.396" v="223" actId="14100"/>
          <ac:picMkLst>
            <pc:docMk/>
            <pc:sldMk cId="1310226131" sldId="2142535052"/>
            <ac:picMk id="4" creationId="{3DF53DF2-C717-18ED-1455-2CA279BBA1AB}"/>
          </ac:picMkLst>
        </pc:picChg>
      </pc:sldChg>
    </pc:docChg>
  </pc:docChgLst>
  <pc:docChgLst>
    <pc:chgData name="Maria Markhus Jacobsen" userId="8542a997-5717-4a82-b9ea-111970b3355f" providerId="ADAL" clId="{BA1714F5-6FB5-4C8C-8AE2-92DADD138B3D}"/>
    <pc:docChg chg="addSld modSld">
      <pc:chgData name="Maria Markhus Jacobsen" userId="8542a997-5717-4a82-b9ea-111970b3355f" providerId="ADAL" clId="{BA1714F5-6FB5-4C8C-8AE2-92DADD138B3D}" dt="2025-05-15T11:03:58.422" v="0"/>
      <pc:docMkLst>
        <pc:docMk/>
      </pc:docMkLst>
      <pc:sldChg chg="add">
        <pc:chgData name="Maria Markhus Jacobsen" userId="8542a997-5717-4a82-b9ea-111970b3355f" providerId="ADAL" clId="{BA1714F5-6FB5-4C8C-8AE2-92DADD138B3D}" dt="2025-05-15T11:03:58.422" v="0"/>
        <pc:sldMkLst>
          <pc:docMk/>
          <pc:sldMk cId="3472095768" sldId="2142534944"/>
        </pc:sldMkLst>
      </pc:sldChg>
      <pc:sldChg chg="add">
        <pc:chgData name="Maria Markhus Jacobsen" userId="8542a997-5717-4a82-b9ea-111970b3355f" providerId="ADAL" clId="{BA1714F5-6FB5-4C8C-8AE2-92DADD138B3D}" dt="2025-05-15T11:03:58.422" v="0"/>
        <pc:sldMkLst>
          <pc:docMk/>
          <pc:sldMk cId="4278660564" sldId="2142535033"/>
        </pc:sldMkLst>
      </pc:sldChg>
      <pc:sldChg chg="add">
        <pc:chgData name="Maria Markhus Jacobsen" userId="8542a997-5717-4a82-b9ea-111970b3355f" providerId="ADAL" clId="{BA1714F5-6FB5-4C8C-8AE2-92DADD138B3D}" dt="2025-05-15T11:03:58.422" v="0"/>
        <pc:sldMkLst>
          <pc:docMk/>
          <pc:sldMk cId="2671239993" sldId="2142535034"/>
        </pc:sldMkLst>
      </pc:sldChg>
      <pc:sldChg chg="add">
        <pc:chgData name="Maria Markhus Jacobsen" userId="8542a997-5717-4a82-b9ea-111970b3355f" providerId="ADAL" clId="{BA1714F5-6FB5-4C8C-8AE2-92DADD138B3D}" dt="2025-05-15T11:03:58.422" v="0"/>
        <pc:sldMkLst>
          <pc:docMk/>
          <pc:sldMk cId="4071607503" sldId="2142535035"/>
        </pc:sldMkLst>
      </pc:sldChg>
    </pc:docChg>
  </pc:docChgLst>
  <pc:docChgLst>
    <pc:chgData name="Målfrid Vik Sønstabø" userId="f1de8213-2f69-4d09-b1cf-48ed877fa2eb" providerId="ADAL" clId="{90635A2C-33C3-40ED-A8E0-23A1F20D2F2C}"/>
    <pc:docChg chg="undo custSel modSld">
      <pc:chgData name="Målfrid Vik Sønstabø" userId="f1de8213-2f69-4d09-b1cf-48ed877fa2eb" providerId="ADAL" clId="{90635A2C-33C3-40ED-A8E0-23A1F20D2F2C}" dt="2025-05-27T07:36:47.379" v="101" actId="403"/>
      <pc:docMkLst>
        <pc:docMk/>
      </pc:docMkLst>
      <pc:sldChg chg="addSp delSp modSp mod modClrScheme chgLayout">
        <pc:chgData name="Målfrid Vik Sønstabø" userId="f1de8213-2f69-4d09-b1cf-48ed877fa2eb" providerId="ADAL" clId="{90635A2C-33C3-40ED-A8E0-23A1F20D2F2C}" dt="2025-05-27T07:36:47.379" v="101" actId="403"/>
        <pc:sldMkLst>
          <pc:docMk/>
          <pc:sldMk cId="3842834579" sldId="263"/>
        </pc:sldMkLst>
        <pc:spChg chg="mod ord">
          <ac:chgData name="Målfrid Vik Sønstabø" userId="f1de8213-2f69-4d09-b1cf-48ed877fa2eb" providerId="ADAL" clId="{90635A2C-33C3-40ED-A8E0-23A1F20D2F2C}" dt="2025-05-27T07:36:47.379" v="101" actId="403"/>
          <ac:spMkLst>
            <pc:docMk/>
            <pc:sldMk cId="3842834579" sldId="263"/>
            <ac:spMk id="2" creationId="{EDEABB28-B9B8-1545-9444-55C952306C54}"/>
          </ac:spMkLst>
        </pc:spChg>
        <pc:spChg chg="add del mod ord">
          <ac:chgData name="Målfrid Vik Sønstabø" userId="f1de8213-2f69-4d09-b1cf-48ed877fa2eb" providerId="ADAL" clId="{90635A2C-33C3-40ED-A8E0-23A1F20D2F2C}" dt="2025-05-27T07:36:23.856" v="99" actId="700"/>
          <ac:spMkLst>
            <pc:docMk/>
            <pc:sldMk cId="3842834579" sldId="263"/>
            <ac:spMk id="3" creationId="{303B6FA9-7E15-6086-85D0-EC8C8D3D7CB0}"/>
          </ac:spMkLst>
        </pc:spChg>
        <pc:spChg chg="del">
          <ac:chgData name="Målfrid Vik Sønstabø" userId="f1de8213-2f69-4d09-b1cf-48ed877fa2eb" providerId="ADAL" clId="{90635A2C-33C3-40ED-A8E0-23A1F20D2F2C}" dt="2025-05-27T07:36:16.440" v="98" actId="700"/>
          <ac:spMkLst>
            <pc:docMk/>
            <pc:sldMk cId="3842834579" sldId="263"/>
            <ac:spMk id="4" creationId="{0E97AA36-B7D0-B79B-C77B-7B6EF896451C}"/>
          </ac:spMkLst>
        </pc:spChg>
        <pc:spChg chg="add mod ord">
          <ac:chgData name="Målfrid Vik Sønstabø" userId="f1de8213-2f69-4d09-b1cf-48ed877fa2eb" providerId="ADAL" clId="{90635A2C-33C3-40ED-A8E0-23A1F20D2F2C}" dt="2025-05-27T07:36:23.856" v="99" actId="700"/>
          <ac:spMkLst>
            <pc:docMk/>
            <pc:sldMk cId="3842834579" sldId="263"/>
            <ac:spMk id="5" creationId="{96C5CDEB-783F-624C-78BD-66A0EF0A4BB5}"/>
          </ac:spMkLst>
        </pc:spChg>
      </pc:sldChg>
      <pc:sldChg chg="addSp delSp modSp mod modClrScheme chgLayout">
        <pc:chgData name="Målfrid Vik Sønstabø" userId="f1de8213-2f69-4d09-b1cf-48ed877fa2eb" providerId="ADAL" clId="{90635A2C-33C3-40ED-A8E0-23A1F20D2F2C}" dt="2025-05-27T07:32:58.508" v="82" actId="27636"/>
        <pc:sldMkLst>
          <pc:docMk/>
          <pc:sldMk cId="2138344092" sldId="265"/>
        </pc:sldMkLst>
        <pc:spChg chg="mod ord">
          <ac:chgData name="Målfrid Vik Sønstabø" userId="f1de8213-2f69-4d09-b1cf-48ed877fa2eb" providerId="ADAL" clId="{90635A2C-33C3-40ED-A8E0-23A1F20D2F2C}" dt="2025-05-27T07:32:58.508" v="82" actId="27636"/>
          <ac:spMkLst>
            <pc:docMk/>
            <pc:sldMk cId="2138344092" sldId="265"/>
            <ac:spMk id="2" creationId="{BBA6F1F3-2E22-F2F2-580D-0501268CA8B4}"/>
          </ac:spMkLst>
        </pc:spChg>
        <pc:spChg chg="add del">
          <ac:chgData name="Målfrid Vik Sønstabø" userId="f1de8213-2f69-4d09-b1cf-48ed877fa2eb" providerId="ADAL" clId="{90635A2C-33C3-40ED-A8E0-23A1F20D2F2C}" dt="2025-05-27T07:32:22.377" v="78" actId="700"/>
          <ac:spMkLst>
            <pc:docMk/>
            <pc:sldMk cId="2138344092" sldId="265"/>
            <ac:spMk id="3" creationId="{5BF26635-EFF7-77EC-1EBE-1BC0CEACBAF5}"/>
          </ac:spMkLst>
        </pc:spChg>
        <pc:picChg chg="mod ord">
          <ac:chgData name="Målfrid Vik Sønstabø" userId="f1de8213-2f69-4d09-b1cf-48ed877fa2eb" providerId="ADAL" clId="{90635A2C-33C3-40ED-A8E0-23A1F20D2F2C}" dt="2025-05-27T07:32:40.041" v="80" actId="1076"/>
          <ac:picMkLst>
            <pc:docMk/>
            <pc:sldMk cId="2138344092" sldId="265"/>
            <ac:picMk id="1026" creationId="{D0993DB6-3F63-161A-4C1C-754D49898557}"/>
          </ac:picMkLst>
        </pc:picChg>
      </pc:sldChg>
      <pc:sldChg chg="modSp mod">
        <pc:chgData name="Målfrid Vik Sønstabø" userId="f1de8213-2f69-4d09-b1cf-48ed877fa2eb" providerId="ADAL" clId="{90635A2C-33C3-40ED-A8E0-23A1F20D2F2C}" dt="2025-05-27T07:34:23.691" v="95" actId="20577"/>
        <pc:sldMkLst>
          <pc:docMk/>
          <pc:sldMk cId="3448420402" sldId="3725"/>
        </pc:sldMkLst>
        <pc:spChg chg="mod">
          <ac:chgData name="Målfrid Vik Sønstabø" userId="f1de8213-2f69-4d09-b1cf-48ed877fa2eb" providerId="ADAL" clId="{90635A2C-33C3-40ED-A8E0-23A1F20D2F2C}" dt="2025-05-27T07:34:23.691" v="95" actId="20577"/>
          <ac:spMkLst>
            <pc:docMk/>
            <pc:sldMk cId="3448420402" sldId="3725"/>
            <ac:spMk id="5" creationId="{943452CB-A2C8-4E29-B0A2-2EB1408F141D}"/>
          </ac:spMkLst>
        </pc:spChg>
      </pc:sldChg>
      <pc:sldChg chg="addSp modSp mod modClrScheme chgLayout">
        <pc:chgData name="Målfrid Vik Sønstabø" userId="f1de8213-2f69-4d09-b1cf-48ed877fa2eb" providerId="ADAL" clId="{90635A2C-33C3-40ED-A8E0-23A1F20D2F2C}" dt="2025-05-27T07:29:43.486" v="65" actId="1076"/>
        <pc:sldMkLst>
          <pc:docMk/>
          <pc:sldMk cId="3472095768" sldId="2142534944"/>
        </pc:sldMkLst>
        <pc:spChg chg="mod">
          <ac:chgData name="Målfrid Vik Sønstabø" userId="f1de8213-2f69-4d09-b1cf-48ed877fa2eb" providerId="ADAL" clId="{90635A2C-33C3-40ED-A8E0-23A1F20D2F2C}" dt="2025-05-27T07:29:31.585" v="63" actId="1076"/>
          <ac:spMkLst>
            <pc:docMk/>
            <pc:sldMk cId="3472095768" sldId="2142534944"/>
            <ac:spMk id="2" creationId="{B1A76939-52E1-4473-A97A-9C445954003F}"/>
          </ac:spMkLst>
        </pc:spChg>
        <pc:spChg chg="add mod ord">
          <ac:chgData name="Målfrid Vik Sønstabø" userId="f1de8213-2f69-4d09-b1cf-48ed877fa2eb" providerId="ADAL" clId="{90635A2C-33C3-40ED-A8E0-23A1F20D2F2C}" dt="2025-05-27T07:29:26.405" v="61" actId="700"/>
          <ac:spMkLst>
            <pc:docMk/>
            <pc:sldMk cId="3472095768" sldId="2142534944"/>
            <ac:spMk id="3" creationId="{5646B31D-CE28-F45F-D5BA-AF2FC619C947}"/>
          </ac:spMkLst>
        </pc:spChg>
        <pc:spChg chg="mod ord">
          <ac:chgData name="Målfrid Vik Sønstabø" userId="f1de8213-2f69-4d09-b1cf-48ed877fa2eb" providerId="ADAL" clId="{90635A2C-33C3-40ED-A8E0-23A1F20D2F2C}" dt="2025-05-27T07:29:26.427" v="62" actId="27636"/>
          <ac:spMkLst>
            <pc:docMk/>
            <pc:sldMk cId="3472095768" sldId="2142534944"/>
            <ac:spMk id="5" creationId="{78CE1A3A-837B-F1C6-1F72-DE9B7E248988}"/>
          </ac:spMkLst>
        </pc:spChg>
        <pc:spChg chg="mod">
          <ac:chgData name="Målfrid Vik Sønstabø" userId="f1de8213-2f69-4d09-b1cf-48ed877fa2eb" providerId="ADAL" clId="{90635A2C-33C3-40ED-A8E0-23A1F20D2F2C}" dt="2025-05-27T07:29:38.360" v="64" actId="1076"/>
          <ac:spMkLst>
            <pc:docMk/>
            <pc:sldMk cId="3472095768" sldId="2142534944"/>
            <ac:spMk id="6" creationId="{065239B1-3F10-BCC9-4FFD-CBCE4B5C7176}"/>
          </ac:spMkLst>
        </pc:spChg>
        <pc:graphicFrameChg chg="mod">
          <ac:chgData name="Målfrid Vik Sønstabø" userId="f1de8213-2f69-4d09-b1cf-48ed877fa2eb" providerId="ADAL" clId="{90635A2C-33C3-40ED-A8E0-23A1F20D2F2C}" dt="2025-05-27T07:29:43.486" v="65" actId="1076"/>
          <ac:graphicFrameMkLst>
            <pc:docMk/>
            <pc:sldMk cId="3472095768" sldId="2142534944"/>
            <ac:graphicFrameMk id="4" creationId="{49934BFD-0D3D-E1C9-D8F0-7C012ED02759}"/>
          </ac:graphicFrameMkLst>
        </pc:graphicFrameChg>
      </pc:sldChg>
      <pc:sldChg chg="addSp delSp modSp mod modClrScheme chgLayout">
        <pc:chgData name="Målfrid Vik Sønstabø" userId="f1de8213-2f69-4d09-b1cf-48ed877fa2eb" providerId="ADAL" clId="{90635A2C-33C3-40ED-A8E0-23A1F20D2F2C}" dt="2025-05-27T07:28:38.982" v="60" actId="207"/>
        <pc:sldMkLst>
          <pc:docMk/>
          <pc:sldMk cId="4278660564" sldId="2142535033"/>
        </pc:sldMkLst>
        <pc:spChg chg="mod">
          <ac:chgData name="Målfrid Vik Sønstabø" userId="f1de8213-2f69-4d09-b1cf-48ed877fa2eb" providerId="ADAL" clId="{90635A2C-33C3-40ED-A8E0-23A1F20D2F2C}" dt="2025-05-27T07:27:50.276" v="59" actId="1076"/>
          <ac:spMkLst>
            <pc:docMk/>
            <pc:sldMk cId="4278660564" sldId="2142535033"/>
            <ac:spMk id="2" creationId="{F83ABAC8-D759-16FB-89EC-CDD1D56EA1C1}"/>
          </ac:spMkLst>
        </pc:spChg>
        <pc:spChg chg="add del mod ord">
          <ac:chgData name="Målfrid Vik Sønstabø" userId="f1de8213-2f69-4d09-b1cf-48ed877fa2eb" providerId="ADAL" clId="{90635A2C-33C3-40ED-A8E0-23A1F20D2F2C}" dt="2025-05-27T07:27:15.805" v="54" actId="700"/>
          <ac:spMkLst>
            <pc:docMk/>
            <pc:sldMk cId="4278660564" sldId="2142535033"/>
            <ac:spMk id="3" creationId="{FE50A092-995F-6F24-005D-4780368458F3}"/>
          </ac:spMkLst>
        </pc:spChg>
        <pc:spChg chg="mod ord">
          <ac:chgData name="Målfrid Vik Sønstabø" userId="f1de8213-2f69-4d09-b1cf-48ed877fa2eb" providerId="ADAL" clId="{90635A2C-33C3-40ED-A8E0-23A1F20D2F2C}" dt="2025-05-27T07:27:25.241" v="56" actId="27636"/>
          <ac:spMkLst>
            <pc:docMk/>
            <pc:sldMk cId="4278660564" sldId="2142535033"/>
            <ac:spMk id="4" creationId="{ECBE68BF-98A1-CE06-7CA0-4FD347C43DD8}"/>
          </ac:spMkLst>
        </pc:spChg>
        <pc:spChg chg="add mod ord">
          <ac:chgData name="Målfrid Vik Sønstabø" userId="f1de8213-2f69-4d09-b1cf-48ed877fa2eb" providerId="ADAL" clId="{90635A2C-33C3-40ED-A8E0-23A1F20D2F2C}" dt="2025-05-27T07:28:38.982" v="60" actId="207"/>
          <ac:spMkLst>
            <pc:docMk/>
            <pc:sldMk cId="4278660564" sldId="2142535033"/>
            <ac:spMk id="5" creationId="{0FED74FE-718C-33E7-CCD7-4D69362F303B}"/>
          </ac:spMkLst>
        </pc:spChg>
        <pc:spChg chg="mod">
          <ac:chgData name="Målfrid Vik Sønstabø" userId="f1de8213-2f69-4d09-b1cf-48ed877fa2eb" providerId="ADAL" clId="{90635A2C-33C3-40ED-A8E0-23A1F20D2F2C}" dt="2025-05-27T07:27:45.995" v="58" actId="1076"/>
          <ac:spMkLst>
            <pc:docMk/>
            <pc:sldMk cId="4278660564" sldId="2142535033"/>
            <ac:spMk id="6" creationId="{1EE7C303-FCC4-CF6D-34FD-A05BEAAD646F}"/>
          </ac:spMkLst>
        </pc:spChg>
        <pc:graphicFrameChg chg="mod">
          <ac:chgData name="Målfrid Vik Sønstabø" userId="f1de8213-2f69-4d09-b1cf-48ed877fa2eb" providerId="ADAL" clId="{90635A2C-33C3-40ED-A8E0-23A1F20D2F2C}" dt="2025-05-27T07:27:39.589" v="57" actId="1076"/>
          <ac:graphicFrameMkLst>
            <pc:docMk/>
            <pc:sldMk cId="4278660564" sldId="2142535033"/>
            <ac:graphicFrameMk id="7" creationId="{956BF4E0-6C76-B4F0-EC30-BE9E5346FE1F}"/>
          </ac:graphicFrameMkLst>
        </pc:graphicFrameChg>
      </pc:sldChg>
      <pc:sldChg chg="addSp modSp mod modClrScheme modShow chgLayout">
        <pc:chgData name="Målfrid Vik Sønstabø" userId="f1de8213-2f69-4d09-b1cf-48ed877fa2eb" providerId="ADAL" clId="{90635A2C-33C3-40ED-A8E0-23A1F20D2F2C}" dt="2025-05-27T07:30:56.826" v="71" actId="729"/>
        <pc:sldMkLst>
          <pc:docMk/>
          <pc:sldMk cId="2671239993" sldId="2142535034"/>
        </pc:sldMkLst>
        <pc:spChg chg="mod">
          <ac:chgData name="Målfrid Vik Sønstabø" userId="f1de8213-2f69-4d09-b1cf-48ed877fa2eb" providerId="ADAL" clId="{90635A2C-33C3-40ED-A8E0-23A1F20D2F2C}" dt="2025-05-27T07:30:36.866" v="68" actId="1076"/>
          <ac:spMkLst>
            <pc:docMk/>
            <pc:sldMk cId="2671239993" sldId="2142535034"/>
            <ac:spMk id="2" creationId="{74DD7509-24CC-D5EA-FF41-0E14A337891E}"/>
          </ac:spMkLst>
        </pc:spChg>
        <pc:spChg chg="mod">
          <ac:chgData name="Målfrid Vik Sønstabø" userId="f1de8213-2f69-4d09-b1cf-48ed877fa2eb" providerId="ADAL" clId="{90635A2C-33C3-40ED-A8E0-23A1F20D2F2C}" dt="2025-05-27T07:30:44.782" v="69" actId="1076"/>
          <ac:spMkLst>
            <pc:docMk/>
            <pc:sldMk cId="2671239993" sldId="2142535034"/>
            <ac:spMk id="3" creationId="{3E84C42E-93E1-07BB-D714-E9EAA17FB3A5}"/>
          </ac:spMkLst>
        </pc:spChg>
        <pc:spChg chg="mod ord">
          <ac:chgData name="Målfrid Vik Sønstabø" userId="f1de8213-2f69-4d09-b1cf-48ed877fa2eb" providerId="ADAL" clId="{90635A2C-33C3-40ED-A8E0-23A1F20D2F2C}" dt="2025-05-27T07:30:30.705" v="67" actId="27636"/>
          <ac:spMkLst>
            <pc:docMk/>
            <pc:sldMk cId="2671239993" sldId="2142535034"/>
            <ac:spMk id="4" creationId="{ECBE68BF-98A1-CE06-7CA0-4FD347C43DD8}"/>
          </ac:spMkLst>
        </pc:spChg>
        <pc:spChg chg="mod">
          <ac:chgData name="Målfrid Vik Sønstabø" userId="f1de8213-2f69-4d09-b1cf-48ed877fa2eb" providerId="ADAL" clId="{90635A2C-33C3-40ED-A8E0-23A1F20D2F2C}" dt="2025-05-27T07:30:49.290" v="70" actId="1076"/>
          <ac:spMkLst>
            <pc:docMk/>
            <pc:sldMk cId="2671239993" sldId="2142535034"/>
            <ac:spMk id="5" creationId="{6E410C29-729C-CA21-05DD-3272C622D703}"/>
          </ac:spMkLst>
        </pc:spChg>
        <pc:spChg chg="add mod ord">
          <ac:chgData name="Målfrid Vik Sønstabø" userId="f1de8213-2f69-4d09-b1cf-48ed877fa2eb" providerId="ADAL" clId="{90635A2C-33C3-40ED-A8E0-23A1F20D2F2C}" dt="2025-05-27T07:30:30.682" v="66" actId="700"/>
          <ac:spMkLst>
            <pc:docMk/>
            <pc:sldMk cId="2671239993" sldId="2142535034"/>
            <ac:spMk id="7" creationId="{F0233D64-BD0C-00EC-C3BD-6F7DF30E85A2}"/>
          </ac:spMkLst>
        </pc:spChg>
      </pc:sldChg>
      <pc:sldChg chg="addSp modSp mod modClrScheme modShow chgLayout">
        <pc:chgData name="Målfrid Vik Sønstabø" userId="f1de8213-2f69-4d09-b1cf-48ed877fa2eb" providerId="ADAL" clId="{90635A2C-33C3-40ED-A8E0-23A1F20D2F2C}" dt="2025-05-27T07:32:27.421" v="79" actId="1076"/>
        <pc:sldMkLst>
          <pc:docMk/>
          <pc:sldMk cId="4071607503" sldId="2142535035"/>
        </pc:sldMkLst>
        <pc:spChg chg="mod">
          <ac:chgData name="Målfrid Vik Sønstabø" userId="f1de8213-2f69-4d09-b1cf-48ed877fa2eb" providerId="ADAL" clId="{90635A2C-33C3-40ED-A8E0-23A1F20D2F2C}" dt="2025-05-27T07:32:27.421" v="79" actId="1076"/>
          <ac:spMkLst>
            <pc:docMk/>
            <pc:sldMk cId="4071607503" sldId="2142535035"/>
            <ac:spMk id="3" creationId="{D43E2326-15D4-312D-273A-5B4552219E81}"/>
          </ac:spMkLst>
        </pc:spChg>
        <pc:spChg chg="mod ord">
          <ac:chgData name="Målfrid Vik Sønstabø" userId="f1de8213-2f69-4d09-b1cf-48ed877fa2eb" providerId="ADAL" clId="{90635A2C-33C3-40ED-A8E0-23A1F20D2F2C}" dt="2025-05-27T07:31:05.970" v="74" actId="27636"/>
          <ac:spMkLst>
            <pc:docMk/>
            <pc:sldMk cId="4071607503" sldId="2142535035"/>
            <ac:spMk id="4" creationId="{ECBE68BF-98A1-CE06-7CA0-4FD347C43DD8}"/>
          </ac:spMkLst>
        </pc:spChg>
        <pc:spChg chg="add mod ord">
          <ac:chgData name="Målfrid Vik Sønstabø" userId="f1de8213-2f69-4d09-b1cf-48ed877fa2eb" providerId="ADAL" clId="{90635A2C-33C3-40ED-A8E0-23A1F20D2F2C}" dt="2025-05-27T07:31:05.938" v="73" actId="700"/>
          <ac:spMkLst>
            <pc:docMk/>
            <pc:sldMk cId="4071607503" sldId="2142535035"/>
            <ac:spMk id="6" creationId="{B4F2FDBA-3F05-C0A5-E465-075B1D5D1BC6}"/>
          </ac:spMkLst>
        </pc:spChg>
        <pc:spChg chg="mod">
          <ac:chgData name="Målfrid Vik Sønstabø" userId="f1de8213-2f69-4d09-b1cf-48ed877fa2eb" providerId="ADAL" clId="{90635A2C-33C3-40ED-A8E0-23A1F20D2F2C}" dt="2025-05-27T07:31:10.180" v="75" actId="1076"/>
          <ac:spMkLst>
            <pc:docMk/>
            <pc:sldMk cId="4071607503" sldId="2142535035"/>
            <ac:spMk id="7" creationId="{1A1DB015-2BCA-D60E-814B-7E57B141D4F8}"/>
          </ac:spMkLst>
        </pc:spChg>
      </pc:sldChg>
      <pc:sldChg chg="modSp mod chgLayout">
        <pc:chgData name="Målfrid Vik Sønstabø" userId="f1de8213-2f69-4d09-b1cf-48ed877fa2eb" providerId="ADAL" clId="{90635A2C-33C3-40ED-A8E0-23A1F20D2F2C}" dt="2025-05-27T07:35:18.510" v="97" actId="255"/>
        <pc:sldMkLst>
          <pc:docMk/>
          <pc:sldMk cId="1418208937" sldId="2142535051"/>
        </pc:sldMkLst>
        <pc:spChg chg="mod ord">
          <ac:chgData name="Målfrid Vik Sønstabø" userId="f1de8213-2f69-4d09-b1cf-48ed877fa2eb" providerId="ADAL" clId="{90635A2C-33C3-40ED-A8E0-23A1F20D2F2C}" dt="2025-05-27T07:35:03.023" v="96" actId="700"/>
          <ac:spMkLst>
            <pc:docMk/>
            <pc:sldMk cId="1418208937" sldId="2142535051"/>
            <ac:spMk id="2" creationId="{82DF6B91-4DDA-3600-C3A2-EF987A884B4D}"/>
          </ac:spMkLst>
        </pc:spChg>
        <pc:spChg chg="mod ord">
          <ac:chgData name="Målfrid Vik Sønstabø" userId="f1de8213-2f69-4d09-b1cf-48ed877fa2eb" providerId="ADAL" clId="{90635A2C-33C3-40ED-A8E0-23A1F20D2F2C}" dt="2025-05-27T07:35:18.510" v="97" actId="255"/>
          <ac:spMkLst>
            <pc:docMk/>
            <pc:sldMk cId="1418208937" sldId="2142535051"/>
            <ac:spMk id="3" creationId="{DA890FC8-EEEB-3965-A1F7-C2F599147318}"/>
          </ac:spMkLst>
        </pc:spChg>
      </pc:sldChg>
      <pc:sldChg chg="modSp mod">
        <pc:chgData name="Målfrid Vik Sønstabø" userId="f1de8213-2f69-4d09-b1cf-48ed877fa2eb" providerId="ADAL" clId="{90635A2C-33C3-40ED-A8E0-23A1F20D2F2C}" dt="2025-05-27T07:25:53.759" v="52" actId="20577"/>
        <pc:sldMkLst>
          <pc:docMk/>
          <pc:sldMk cId="748079925" sldId="2147309564"/>
        </pc:sldMkLst>
        <pc:spChg chg="mod">
          <ac:chgData name="Målfrid Vik Sønstabø" userId="f1de8213-2f69-4d09-b1cf-48ed877fa2eb" providerId="ADAL" clId="{90635A2C-33C3-40ED-A8E0-23A1F20D2F2C}" dt="2025-05-27T07:25:53.759" v="52" actId="20577"/>
          <ac:spMkLst>
            <pc:docMk/>
            <pc:sldMk cId="748079925" sldId="2147309564"/>
            <ac:spMk id="6" creationId="{7C9FF1FE-00C1-22D3-6330-E41A88086171}"/>
          </ac:spMkLst>
        </pc:spChg>
      </pc:sldChg>
    </pc:docChg>
  </pc:docChgLst>
  <pc:docChgLst>
    <pc:chgData name="Gudrun Einbu" userId="bb79e18f-5a1c-4c49-9554-2553e3a4215f" providerId="ADAL" clId="{B5CA389E-761C-486C-963B-EA74A7843851}"/>
    <pc:docChg chg="undo custSel addSld delSld modSld delMainMaster">
      <pc:chgData name="Gudrun Einbu" userId="bb79e18f-5a1c-4c49-9554-2553e3a4215f" providerId="ADAL" clId="{B5CA389E-761C-486C-963B-EA74A7843851}" dt="2025-05-15T08:52:14.376" v="72" actId="14100"/>
      <pc:docMkLst>
        <pc:docMk/>
      </pc:docMkLst>
      <pc:sldChg chg="modSp add mod modClrScheme chgLayout">
        <pc:chgData name="Gudrun Einbu" userId="bb79e18f-5a1c-4c49-9554-2553e3a4215f" providerId="ADAL" clId="{B5CA389E-761C-486C-963B-EA74A7843851}" dt="2025-05-15T08:50:37.812" v="25" actId="26606"/>
        <pc:sldMkLst>
          <pc:docMk/>
          <pc:sldMk cId="905397029" sldId="259"/>
        </pc:sldMkLst>
        <pc:spChg chg="mod ord">
          <ac:chgData name="Gudrun Einbu" userId="bb79e18f-5a1c-4c49-9554-2553e3a4215f" providerId="ADAL" clId="{B5CA389E-761C-486C-963B-EA74A7843851}" dt="2025-05-15T08:50:37.812" v="25" actId="26606"/>
          <ac:spMkLst>
            <pc:docMk/>
            <pc:sldMk cId="905397029" sldId="259"/>
            <ac:spMk id="2" creationId="{919D1FF6-A999-3AF0-A661-C31649E975A9}"/>
          </ac:spMkLst>
        </pc:spChg>
        <pc:spChg chg="mod ord">
          <ac:chgData name="Gudrun Einbu" userId="bb79e18f-5a1c-4c49-9554-2553e3a4215f" providerId="ADAL" clId="{B5CA389E-761C-486C-963B-EA74A7843851}" dt="2025-05-15T08:50:37.812" v="25" actId="26606"/>
          <ac:spMkLst>
            <pc:docMk/>
            <pc:sldMk cId="905397029" sldId="259"/>
            <ac:spMk id="3" creationId="{D633BFC0-8C8B-36C8-D973-47BF4E6ACF59}"/>
          </ac:spMkLst>
        </pc:spChg>
      </pc:sldChg>
      <pc:sldChg chg="addSp modSp add mod modClrScheme modShow chgLayout">
        <pc:chgData name="Gudrun Einbu" userId="bb79e18f-5a1c-4c49-9554-2553e3a4215f" providerId="ADAL" clId="{B5CA389E-761C-486C-963B-EA74A7843851}" dt="2025-05-15T08:51:37.998" v="28" actId="700"/>
        <pc:sldMkLst>
          <pc:docMk/>
          <pc:sldMk cId="1994586846" sldId="264"/>
        </pc:sldMkLst>
        <pc:spChg chg="mod ord">
          <ac:chgData name="Gudrun Einbu" userId="bb79e18f-5a1c-4c49-9554-2553e3a4215f" providerId="ADAL" clId="{B5CA389E-761C-486C-963B-EA74A7843851}" dt="2025-05-15T08:51:37.998" v="28" actId="700"/>
          <ac:spMkLst>
            <pc:docMk/>
            <pc:sldMk cId="1994586846" sldId="264"/>
            <ac:spMk id="2" creationId="{A84BB686-1C97-89A9-92A1-08B2DF78771D}"/>
          </ac:spMkLst>
        </pc:spChg>
        <pc:spChg chg="add mod ord">
          <ac:chgData name="Gudrun Einbu" userId="bb79e18f-5a1c-4c49-9554-2553e3a4215f" providerId="ADAL" clId="{B5CA389E-761C-486C-963B-EA74A7843851}" dt="2025-05-15T08:51:37.998" v="28" actId="700"/>
          <ac:spMkLst>
            <pc:docMk/>
            <pc:sldMk cId="1994586846" sldId="264"/>
            <ac:spMk id="3" creationId="{0B978970-CBA0-5B8A-A351-CD800720B1D6}"/>
          </ac:spMkLst>
        </pc:spChg>
      </pc:sldChg>
      <pc:sldChg chg="addSp modSp add del mod modClrScheme chgLayout">
        <pc:chgData name="Gudrun Einbu" userId="bb79e18f-5a1c-4c49-9554-2553e3a4215f" providerId="ADAL" clId="{B5CA389E-761C-486C-963B-EA74A7843851}" dt="2025-05-15T08:49:05.224" v="23" actId="1076"/>
        <pc:sldMkLst>
          <pc:docMk/>
          <pc:sldMk cId="2138344092" sldId="265"/>
        </pc:sldMkLst>
        <pc:spChg chg="mod ord">
          <ac:chgData name="Gudrun Einbu" userId="bb79e18f-5a1c-4c49-9554-2553e3a4215f" providerId="ADAL" clId="{B5CA389E-761C-486C-963B-EA74A7843851}" dt="2025-05-15T08:48:58.276" v="22" actId="27636"/>
          <ac:spMkLst>
            <pc:docMk/>
            <pc:sldMk cId="2138344092" sldId="265"/>
            <ac:spMk id="2" creationId="{BBA6F1F3-2E22-F2F2-580D-0501268CA8B4}"/>
          </ac:spMkLst>
        </pc:spChg>
        <pc:spChg chg="add mod ord">
          <ac:chgData name="Gudrun Einbu" userId="bb79e18f-5a1c-4c49-9554-2553e3a4215f" providerId="ADAL" clId="{B5CA389E-761C-486C-963B-EA74A7843851}" dt="2025-05-15T08:48:58.246" v="21" actId="700"/>
          <ac:spMkLst>
            <pc:docMk/>
            <pc:sldMk cId="2138344092" sldId="265"/>
            <ac:spMk id="3" creationId="{5BF26635-EFF7-77EC-1EBE-1BC0CEACBAF5}"/>
          </ac:spMkLst>
        </pc:spChg>
        <pc:picChg chg="mod ord">
          <ac:chgData name="Gudrun Einbu" userId="bb79e18f-5a1c-4c49-9554-2553e3a4215f" providerId="ADAL" clId="{B5CA389E-761C-486C-963B-EA74A7843851}" dt="2025-05-15T08:49:05.224" v="23" actId="1076"/>
          <ac:picMkLst>
            <pc:docMk/>
            <pc:sldMk cId="2138344092" sldId="265"/>
            <ac:picMk id="1026" creationId="{D0993DB6-3F63-161A-4C1C-754D49898557}"/>
          </ac:picMkLst>
        </pc:picChg>
      </pc:sldChg>
      <pc:sldChg chg="addSp delSp modSp add mod modClrScheme modShow chgLayout">
        <pc:chgData name="Gudrun Einbu" userId="bb79e18f-5a1c-4c49-9554-2553e3a4215f" providerId="ADAL" clId="{B5CA389E-761C-486C-963B-EA74A7843851}" dt="2025-05-15T08:51:38.074" v="29" actId="27636"/>
        <pc:sldMkLst>
          <pc:docMk/>
          <pc:sldMk cId="785151642" sldId="266"/>
        </pc:sldMkLst>
        <pc:spChg chg="mod ord">
          <ac:chgData name="Gudrun Einbu" userId="bb79e18f-5a1c-4c49-9554-2553e3a4215f" providerId="ADAL" clId="{B5CA389E-761C-486C-963B-EA74A7843851}" dt="2025-05-15T08:51:38.074" v="29" actId="27636"/>
          <ac:spMkLst>
            <pc:docMk/>
            <pc:sldMk cId="785151642" sldId="266"/>
            <ac:spMk id="2" creationId="{06145586-E137-B226-DD66-6B23E4DC38C0}"/>
          </ac:spMkLst>
        </pc:spChg>
        <pc:spChg chg="add mod ord">
          <ac:chgData name="Gudrun Einbu" userId="bb79e18f-5a1c-4c49-9554-2553e3a4215f" providerId="ADAL" clId="{B5CA389E-761C-486C-963B-EA74A7843851}" dt="2025-05-15T08:51:37.998" v="28" actId="700"/>
          <ac:spMkLst>
            <pc:docMk/>
            <pc:sldMk cId="785151642" sldId="266"/>
            <ac:spMk id="8" creationId="{C2734BDA-DDF6-60E8-F980-CC0768CB5234}"/>
          </ac:spMkLst>
        </pc:spChg>
      </pc:sldChg>
      <pc:sldChg chg="modSp mod">
        <pc:chgData name="Gudrun Einbu" userId="bb79e18f-5a1c-4c49-9554-2553e3a4215f" providerId="ADAL" clId="{B5CA389E-761C-486C-963B-EA74A7843851}" dt="2025-05-15T08:47:52.355" v="12" actId="27636"/>
        <pc:sldMkLst>
          <pc:docMk/>
          <pc:sldMk cId="3917164386" sldId="277"/>
        </pc:sldMkLst>
        <pc:spChg chg="mod">
          <ac:chgData name="Gudrun Einbu" userId="bb79e18f-5a1c-4c49-9554-2553e3a4215f" providerId="ADAL" clId="{B5CA389E-761C-486C-963B-EA74A7843851}" dt="2025-05-15T08:47:52.355" v="12" actId="27636"/>
          <ac:spMkLst>
            <pc:docMk/>
            <pc:sldMk cId="3917164386" sldId="277"/>
            <ac:spMk id="692" creationId="{18E232D6-A33C-574C-C7F2-CBF0FECDC0CF}"/>
          </ac:spMkLst>
        </pc:spChg>
      </pc:sldChg>
      <pc:sldChg chg="addSp delSp mod">
        <pc:chgData name="Gudrun Einbu" userId="bb79e18f-5a1c-4c49-9554-2553e3a4215f" providerId="ADAL" clId="{B5CA389E-761C-486C-963B-EA74A7843851}" dt="2025-05-15T08:47:04.558" v="3" actId="22"/>
        <pc:sldMkLst>
          <pc:docMk/>
          <pc:sldMk cId="1206254360" sldId="2142534956"/>
        </pc:sldMkLst>
      </pc:sldChg>
      <pc:sldChg chg="addSp delSp modSp add mod modClrScheme modShow chgLayout">
        <pc:chgData name="Gudrun Einbu" userId="bb79e18f-5a1c-4c49-9554-2553e3a4215f" providerId="ADAL" clId="{B5CA389E-761C-486C-963B-EA74A7843851}" dt="2025-05-15T08:51:23.262" v="27" actId="700"/>
        <pc:sldMkLst>
          <pc:docMk/>
          <pc:sldMk cId="1483307251" sldId="2142535044"/>
        </pc:sldMkLst>
        <pc:spChg chg="mod ord">
          <ac:chgData name="Gudrun Einbu" userId="bb79e18f-5a1c-4c49-9554-2553e3a4215f" providerId="ADAL" clId="{B5CA389E-761C-486C-963B-EA74A7843851}" dt="2025-05-15T08:51:23.262" v="27" actId="700"/>
          <ac:spMkLst>
            <pc:docMk/>
            <pc:sldMk cId="1483307251" sldId="2142535044"/>
            <ac:spMk id="2" creationId="{0061D093-C481-9C61-3E6C-49A6FE2F1FAB}"/>
          </ac:spMkLst>
        </pc:spChg>
        <pc:spChg chg="add mod ord">
          <ac:chgData name="Gudrun Einbu" userId="bb79e18f-5a1c-4c49-9554-2553e3a4215f" providerId="ADAL" clId="{B5CA389E-761C-486C-963B-EA74A7843851}" dt="2025-05-15T08:51:23.262" v="27" actId="700"/>
          <ac:spMkLst>
            <pc:docMk/>
            <pc:sldMk cId="1483307251" sldId="2142535044"/>
            <ac:spMk id="4" creationId="{E265206F-6317-0232-A060-C8D0446ADBCE}"/>
          </ac:spMkLst>
        </pc:spChg>
      </pc:sldChg>
      <pc:sldChg chg="addSp delSp modSp add mod modClrScheme modShow chgLayout">
        <pc:chgData name="Gudrun Einbu" userId="bb79e18f-5a1c-4c49-9554-2553e3a4215f" providerId="ADAL" clId="{B5CA389E-761C-486C-963B-EA74A7843851}" dt="2025-05-15T08:52:14.376" v="72" actId="14100"/>
        <pc:sldMkLst>
          <pc:docMk/>
          <pc:sldMk cId="3636729898" sldId="2142535045"/>
        </pc:sldMkLst>
        <pc:spChg chg="mod ord">
          <ac:chgData name="Gudrun Einbu" userId="bb79e18f-5a1c-4c49-9554-2553e3a4215f" providerId="ADAL" clId="{B5CA389E-761C-486C-963B-EA74A7843851}" dt="2025-05-15T08:51:37.998" v="28" actId="700"/>
          <ac:spMkLst>
            <pc:docMk/>
            <pc:sldMk cId="3636729898" sldId="2142535045"/>
            <ac:spMk id="2" creationId="{30526D0E-3C24-3B08-B8CD-17F638D3A897}"/>
          </ac:spMkLst>
        </pc:spChg>
        <pc:spChg chg="add del mod ord">
          <ac:chgData name="Gudrun Einbu" userId="bb79e18f-5a1c-4c49-9554-2553e3a4215f" providerId="ADAL" clId="{B5CA389E-761C-486C-963B-EA74A7843851}" dt="2025-05-15T08:52:09.694" v="71" actId="1035"/>
          <ac:spMkLst>
            <pc:docMk/>
            <pc:sldMk cId="3636729898" sldId="2142535045"/>
            <ac:spMk id="3" creationId="{A9779216-DD39-7E61-A929-98BA39846688}"/>
          </ac:spMkLst>
        </pc:spChg>
        <pc:spChg chg="mod">
          <ac:chgData name="Gudrun Einbu" userId="bb79e18f-5a1c-4c49-9554-2553e3a4215f" providerId="ADAL" clId="{B5CA389E-761C-486C-963B-EA74A7843851}" dt="2025-05-15T08:52:14.376" v="72" actId="14100"/>
          <ac:spMkLst>
            <pc:docMk/>
            <pc:sldMk cId="3636729898" sldId="2142535045"/>
            <ac:spMk id="4" creationId="{0C00D261-15C8-B7EA-4E97-C01B866E9A10}"/>
          </ac:spMkLst>
        </pc:spChg>
      </pc:sldChg>
      <pc:sldChg chg="addSp modSp add mod modClrScheme modShow chgLayout">
        <pc:chgData name="Gudrun Einbu" userId="bb79e18f-5a1c-4c49-9554-2553e3a4215f" providerId="ADAL" clId="{B5CA389E-761C-486C-963B-EA74A7843851}" dt="2025-05-15T08:51:37.998" v="28" actId="700"/>
        <pc:sldMkLst>
          <pc:docMk/>
          <pc:sldMk cId="2979569967" sldId="2142535046"/>
        </pc:sldMkLst>
        <pc:spChg chg="mod ord">
          <ac:chgData name="Gudrun Einbu" userId="bb79e18f-5a1c-4c49-9554-2553e3a4215f" providerId="ADAL" clId="{B5CA389E-761C-486C-963B-EA74A7843851}" dt="2025-05-15T08:51:37.998" v="28" actId="700"/>
          <ac:spMkLst>
            <pc:docMk/>
            <pc:sldMk cId="2979569967" sldId="2142535046"/>
            <ac:spMk id="2" creationId="{C54DB7B8-A4AF-3465-3B78-81B141A50768}"/>
          </ac:spMkLst>
        </pc:spChg>
        <pc:spChg chg="add mod ord">
          <ac:chgData name="Gudrun Einbu" userId="bb79e18f-5a1c-4c49-9554-2553e3a4215f" providerId="ADAL" clId="{B5CA389E-761C-486C-963B-EA74A7843851}" dt="2025-05-15T08:51:37.998" v="28" actId="700"/>
          <ac:spMkLst>
            <pc:docMk/>
            <pc:sldMk cId="2979569967" sldId="2142535046"/>
            <ac:spMk id="3" creationId="{506BFC65-E8BF-E9EB-491B-7D7A45136FFA}"/>
          </ac:spMkLst>
        </pc:spChg>
      </pc:sldChg>
      <pc:sldMasterChg chg="del delSldLayout">
        <pc:chgData name="Gudrun Einbu" userId="bb79e18f-5a1c-4c49-9554-2553e3a4215f" providerId="ADAL" clId="{B5CA389E-761C-486C-963B-EA74A7843851}" dt="2025-05-15T08:48:50.508" v="20" actId="700"/>
        <pc:sldMasterMkLst>
          <pc:docMk/>
          <pc:sldMasterMk cId="1731557230" sldId="2147483822"/>
        </pc:sldMasterMkLst>
        <pc:sldLayoutChg chg="del">
          <pc:chgData name="Gudrun Einbu" userId="bb79e18f-5a1c-4c49-9554-2553e3a4215f" providerId="ADAL" clId="{B5CA389E-761C-486C-963B-EA74A7843851}" dt="2025-05-15T08:48:50.508" v="20" actId="700"/>
          <pc:sldLayoutMkLst>
            <pc:docMk/>
            <pc:sldMasterMk cId="1731557230" sldId="2147483822"/>
            <pc:sldLayoutMk cId="1175260733" sldId="2147483650"/>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3255640484" sldId="2147483651"/>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3724397459" sldId="2147483652"/>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246575117" sldId="2147483655"/>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2479717811" sldId="2147483657"/>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2988579792" sldId="2147483823"/>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2249213653" sldId="2147483824"/>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1778222658" sldId="2147483825"/>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1837970058" sldId="2147483826"/>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2243692314" sldId="2147483827"/>
          </pc:sldLayoutMkLst>
        </pc:sldLayoutChg>
        <pc:sldLayoutChg chg="del">
          <pc:chgData name="Gudrun Einbu" userId="bb79e18f-5a1c-4c49-9554-2553e3a4215f" providerId="ADAL" clId="{B5CA389E-761C-486C-963B-EA74A7843851}" dt="2025-05-15T08:48:50.508" v="20" actId="700"/>
          <pc:sldLayoutMkLst>
            <pc:docMk/>
            <pc:sldMasterMk cId="1731557230" sldId="2147483822"/>
            <pc:sldLayoutMk cId="400947966" sldId="2147483828"/>
          </pc:sldLayoutMkLst>
        </pc:sldLayoutChg>
      </pc:sldMasterChg>
    </pc:docChg>
  </pc:docChgLst>
  <pc:docChgLst>
    <pc:chgData name="Jan-Petter Tvedt" userId="S::jan-petter.tvedt@skyss.no::72ad3c7f-717a-4703-a3ec-4db08a32174b" providerId="AD" clId="Web-{618AA3D1-1342-5B34-AE67-152B5B0A8795}"/>
    <pc:docChg chg="addSld delSld modSld sldOrd modMainMaster">
      <pc:chgData name="Jan-Petter Tvedt" userId="S::jan-petter.tvedt@skyss.no::72ad3c7f-717a-4703-a3ec-4db08a32174b" providerId="AD" clId="Web-{618AA3D1-1342-5B34-AE67-152B5B0A8795}" dt="2025-02-04T08:33:52.633" v="238" actId="14100"/>
      <pc:docMkLst>
        <pc:docMk/>
      </pc:docMkLst>
      <pc:sldChg chg="modSp ord">
        <pc:chgData name="Jan-Petter Tvedt" userId="S::jan-petter.tvedt@skyss.no::72ad3c7f-717a-4703-a3ec-4db08a32174b" providerId="AD" clId="Web-{618AA3D1-1342-5B34-AE67-152B5B0A8795}" dt="2025-02-04T07:49:28.027" v="78" actId="20577"/>
        <pc:sldMkLst>
          <pc:docMk/>
          <pc:sldMk cId="1555532509" sldId="258"/>
        </pc:sldMkLst>
      </pc:sldChg>
      <pc:sldChg chg="modSp ord">
        <pc:chgData name="Jan-Petter Tvedt" userId="S::jan-petter.tvedt@skyss.no::72ad3c7f-717a-4703-a3ec-4db08a32174b" providerId="AD" clId="Web-{618AA3D1-1342-5B34-AE67-152B5B0A8795}" dt="2025-02-04T07:31:39.328" v="27"/>
        <pc:sldMkLst>
          <pc:docMk/>
          <pc:sldMk cId="1160967032" sldId="262"/>
        </pc:sldMkLst>
      </pc:sldChg>
      <pc:sldChg chg="modSp">
        <pc:chgData name="Jan-Petter Tvedt" userId="S::jan-petter.tvedt@skyss.no::72ad3c7f-717a-4703-a3ec-4db08a32174b" providerId="AD" clId="Web-{618AA3D1-1342-5B34-AE67-152B5B0A8795}" dt="2025-02-04T07:45:06.603" v="64" actId="14100"/>
        <pc:sldMkLst>
          <pc:docMk/>
          <pc:sldMk cId="3842834579" sldId="263"/>
        </pc:sldMkLst>
      </pc:sldChg>
      <pc:sldChg chg="modSp">
        <pc:chgData name="Jan-Petter Tvedt" userId="S::jan-petter.tvedt@skyss.no::72ad3c7f-717a-4703-a3ec-4db08a32174b" providerId="AD" clId="Web-{618AA3D1-1342-5B34-AE67-152B5B0A8795}" dt="2025-02-04T08:31:48.468" v="231"/>
        <pc:sldMkLst>
          <pc:docMk/>
          <pc:sldMk cId="2798978370" sldId="285"/>
        </pc:sldMkLst>
      </pc:sldChg>
      <pc:sldChg chg="del">
        <pc:chgData name="Jan-Petter Tvedt" userId="S::jan-petter.tvedt@skyss.no::72ad3c7f-717a-4703-a3ec-4db08a32174b" providerId="AD" clId="Web-{618AA3D1-1342-5B34-AE67-152B5B0A8795}" dt="2025-02-04T08:19:18.369" v="149"/>
        <pc:sldMkLst>
          <pc:docMk/>
          <pc:sldMk cId="4242817215" sldId="286"/>
        </pc:sldMkLst>
      </pc:sldChg>
      <pc:sldChg chg="add">
        <pc:chgData name="Jan-Petter Tvedt" userId="S::jan-petter.tvedt@skyss.no::72ad3c7f-717a-4703-a3ec-4db08a32174b" providerId="AD" clId="Web-{618AA3D1-1342-5B34-AE67-152B5B0A8795}" dt="2025-02-04T07:24:58.973" v="0"/>
        <pc:sldMkLst>
          <pc:docMk/>
          <pc:sldMk cId="4148145940" sldId="2056"/>
        </pc:sldMkLst>
      </pc:sldChg>
      <pc:sldChg chg="add del">
        <pc:chgData name="Jan-Petter Tvedt" userId="S::jan-petter.tvedt@skyss.no::72ad3c7f-717a-4703-a3ec-4db08a32174b" providerId="AD" clId="Web-{618AA3D1-1342-5B34-AE67-152B5B0A8795}" dt="2025-02-04T07:28:06.986" v="6"/>
        <pc:sldMkLst>
          <pc:docMk/>
          <pc:sldMk cId="2318982969" sldId="3718"/>
        </pc:sldMkLst>
      </pc:sldChg>
      <pc:sldChg chg="modSp add">
        <pc:chgData name="Jan-Petter Tvedt" userId="S::jan-petter.tvedt@skyss.no::72ad3c7f-717a-4703-a3ec-4db08a32174b" providerId="AD" clId="Web-{618AA3D1-1342-5B34-AE67-152B5B0A8795}" dt="2025-02-04T07:31:50.048" v="30" actId="20577"/>
        <pc:sldMkLst>
          <pc:docMk/>
          <pc:sldMk cId="3448420402" sldId="3725"/>
        </pc:sldMkLst>
      </pc:sldChg>
      <pc:sldChg chg="add">
        <pc:chgData name="Jan-Petter Tvedt" userId="S::jan-petter.tvedt@skyss.no::72ad3c7f-717a-4703-a3ec-4db08a32174b" providerId="AD" clId="Web-{618AA3D1-1342-5B34-AE67-152B5B0A8795}" dt="2025-02-04T07:46:44.531" v="71"/>
        <pc:sldMkLst>
          <pc:docMk/>
          <pc:sldMk cId="1176852540" sldId="4547"/>
        </pc:sldMkLst>
      </pc:sldChg>
      <pc:sldChg chg="add">
        <pc:chgData name="Jan-Petter Tvedt" userId="S::jan-petter.tvedt@skyss.no::72ad3c7f-717a-4703-a3ec-4db08a32174b" providerId="AD" clId="Web-{618AA3D1-1342-5B34-AE67-152B5B0A8795}" dt="2025-02-04T07:47:03.283" v="72"/>
        <pc:sldMkLst>
          <pc:docMk/>
          <pc:sldMk cId="2958305272" sldId="4548"/>
        </pc:sldMkLst>
      </pc:sldChg>
      <pc:sldChg chg="add">
        <pc:chgData name="Jan-Petter Tvedt" userId="S::jan-petter.tvedt@skyss.no::72ad3c7f-717a-4703-a3ec-4db08a32174b" providerId="AD" clId="Web-{618AA3D1-1342-5B34-AE67-152B5B0A8795}" dt="2025-02-04T07:47:24.425" v="73"/>
        <pc:sldMkLst>
          <pc:docMk/>
          <pc:sldMk cId="3316648517" sldId="4580"/>
        </pc:sldMkLst>
      </pc:sldChg>
      <pc:sldChg chg="add del">
        <pc:chgData name="Jan-Petter Tvedt" userId="S::jan-petter.tvedt@skyss.no::72ad3c7f-717a-4703-a3ec-4db08a32174b" providerId="AD" clId="Web-{618AA3D1-1342-5B34-AE67-152B5B0A8795}" dt="2025-02-04T07:25:45.132" v="3"/>
        <pc:sldMkLst>
          <pc:docMk/>
          <pc:sldMk cId="4237510724" sldId="4591"/>
        </pc:sldMkLst>
      </pc:sldChg>
      <pc:sldChg chg="add">
        <pc:chgData name="Jan-Petter Tvedt" userId="S::jan-petter.tvedt@skyss.no::72ad3c7f-717a-4703-a3ec-4db08a32174b" providerId="AD" clId="Web-{618AA3D1-1342-5B34-AE67-152B5B0A8795}" dt="2025-02-04T07:27:55.485" v="5"/>
        <pc:sldMkLst>
          <pc:docMk/>
          <pc:sldMk cId="1044589347" sldId="4592"/>
        </pc:sldMkLst>
      </pc:sldChg>
      <pc:sldChg chg="add">
        <pc:chgData name="Jan-Petter Tvedt" userId="S::jan-petter.tvedt@skyss.no::72ad3c7f-717a-4703-a3ec-4db08a32174b" providerId="AD" clId="Web-{618AA3D1-1342-5B34-AE67-152B5B0A8795}" dt="2025-02-04T07:41:19.400" v="39"/>
        <pc:sldMkLst>
          <pc:docMk/>
          <pc:sldMk cId="1320314988" sldId="2076137357"/>
        </pc:sldMkLst>
      </pc:sldChg>
      <pc:sldChg chg="add">
        <pc:chgData name="Jan-Petter Tvedt" userId="S::jan-petter.tvedt@skyss.no::72ad3c7f-717a-4703-a3ec-4db08a32174b" providerId="AD" clId="Web-{618AA3D1-1342-5B34-AE67-152B5B0A8795}" dt="2025-02-04T07:42:11.544" v="43"/>
        <pc:sldMkLst>
          <pc:docMk/>
          <pc:sldMk cId="1935924171" sldId="2076137375"/>
        </pc:sldMkLst>
      </pc:sldChg>
      <pc:sldChg chg="add">
        <pc:chgData name="Jan-Petter Tvedt" userId="S::jan-petter.tvedt@skyss.no::72ad3c7f-717a-4703-a3ec-4db08a32174b" providerId="AD" clId="Web-{618AA3D1-1342-5B34-AE67-152B5B0A8795}" dt="2025-02-04T07:41:07.524" v="38"/>
        <pc:sldMkLst>
          <pc:docMk/>
          <pc:sldMk cId="782705331" sldId="2076137380"/>
        </pc:sldMkLst>
      </pc:sldChg>
      <pc:sldChg chg="modSp add">
        <pc:chgData name="Jan-Petter Tvedt" userId="S::jan-petter.tvedt@skyss.no::72ad3c7f-717a-4703-a3ec-4db08a32174b" providerId="AD" clId="Web-{618AA3D1-1342-5B34-AE67-152B5B0A8795}" dt="2025-02-04T07:45:27.448" v="70" actId="20577"/>
        <pc:sldMkLst>
          <pc:docMk/>
          <pc:sldMk cId="630496942" sldId="2076137389"/>
        </pc:sldMkLst>
      </pc:sldChg>
      <pc:sldChg chg="add">
        <pc:chgData name="Jan-Petter Tvedt" userId="S::jan-petter.tvedt@skyss.no::72ad3c7f-717a-4703-a3ec-4db08a32174b" providerId="AD" clId="Web-{618AA3D1-1342-5B34-AE67-152B5B0A8795}" dt="2025-02-04T07:41:31.010" v="40"/>
        <pc:sldMkLst>
          <pc:docMk/>
          <pc:sldMk cId="1219241227" sldId="2076137390"/>
        </pc:sldMkLst>
      </pc:sldChg>
      <pc:sldChg chg="add">
        <pc:chgData name="Jan-Petter Tvedt" userId="S::jan-petter.tvedt@skyss.no::72ad3c7f-717a-4703-a3ec-4db08a32174b" providerId="AD" clId="Web-{618AA3D1-1342-5B34-AE67-152B5B0A8795}" dt="2025-02-04T07:28:43.160" v="7"/>
        <pc:sldMkLst>
          <pc:docMk/>
          <pc:sldMk cId="1206254360" sldId="2142534956"/>
        </pc:sldMkLst>
      </pc:sldChg>
      <pc:sldChg chg="add">
        <pc:chgData name="Jan-Petter Tvedt" userId="S::jan-petter.tvedt@skyss.no::72ad3c7f-717a-4703-a3ec-4db08a32174b" providerId="AD" clId="Web-{618AA3D1-1342-5B34-AE67-152B5B0A8795}" dt="2025-02-04T07:41:45.042" v="41"/>
        <pc:sldMkLst>
          <pc:docMk/>
          <pc:sldMk cId="316907475" sldId="2142534957"/>
        </pc:sldMkLst>
      </pc:sldChg>
      <pc:sldChg chg="add">
        <pc:chgData name="Jan-Petter Tvedt" userId="S::jan-petter.tvedt@skyss.no::72ad3c7f-717a-4703-a3ec-4db08a32174b" providerId="AD" clId="Web-{618AA3D1-1342-5B34-AE67-152B5B0A8795}" dt="2025-02-04T07:41:59.949" v="42"/>
        <pc:sldMkLst>
          <pc:docMk/>
          <pc:sldMk cId="2926406228" sldId="2142534958"/>
        </pc:sldMkLst>
      </pc:sldChg>
      <pc:sldChg chg="modSp add">
        <pc:chgData name="Jan-Petter Tvedt" userId="S::jan-petter.tvedt@skyss.no::72ad3c7f-717a-4703-a3ec-4db08a32174b" providerId="AD" clId="Web-{618AA3D1-1342-5B34-AE67-152B5B0A8795}" dt="2025-02-04T07:50:20.609" v="90" actId="20577"/>
        <pc:sldMkLst>
          <pc:docMk/>
          <pc:sldMk cId="690234850" sldId="2142535041"/>
        </pc:sldMkLst>
      </pc:sldChg>
      <pc:sldChg chg="addSp delSp modSp add del">
        <pc:chgData name="Jan-Petter Tvedt" userId="S::jan-petter.tvedt@skyss.no::72ad3c7f-717a-4703-a3ec-4db08a32174b" providerId="AD" clId="Web-{618AA3D1-1342-5B34-AE67-152B5B0A8795}" dt="2025-02-04T08:17:19.783" v="128"/>
        <pc:sldMkLst>
          <pc:docMk/>
          <pc:sldMk cId="1318936198" sldId="2142535042"/>
        </pc:sldMkLst>
      </pc:sldChg>
      <pc:sldChg chg="modSp add">
        <pc:chgData name="Jan-Petter Tvedt" userId="S::jan-petter.tvedt@skyss.no::72ad3c7f-717a-4703-a3ec-4db08a32174b" providerId="AD" clId="Web-{618AA3D1-1342-5B34-AE67-152B5B0A8795}" dt="2025-02-04T08:33:52.633" v="238" actId="14100"/>
        <pc:sldMkLst>
          <pc:docMk/>
          <pc:sldMk cId="567572952" sldId="2142535043"/>
        </pc:sldMkLst>
      </pc:sldChg>
      <pc:sldMasterChg chg="addSldLayout">
        <pc:chgData name="Jan-Petter Tvedt" userId="S::jan-petter.tvedt@skyss.no::72ad3c7f-717a-4703-a3ec-4db08a32174b" providerId="AD" clId="Web-{618AA3D1-1342-5B34-AE67-152B5B0A8795}" dt="2025-02-04T07:27:46.016" v="4"/>
        <pc:sldMasterMkLst>
          <pc:docMk/>
          <pc:sldMasterMk cId="3812036547" sldId="2147483694"/>
        </pc:sldMasterMkLst>
        <pc:sldLayoutChg chg="add">
          <pc:chgData name="Jan-Petter Tvedt" userId="S::jan-petter.tvedt@skyss.no::72ad3c7f-717a-4703-a3ec-4db08a32174b" providerId="AD" clId="Web-{618AA3D1-1342-5B34-AE67-152B5B0A8795}" dt="2025-02-04T07:27:46.016" v="4"/>
          <pc:sldLayoutMkLst>
            <pc:docMk/>
            <pc:sldMasterMk cId="3812036547" sldId="2147483694"/>
            <pc:sldLayoutMk cId="3740059260" sldId="2147483742"/>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2549052590" sldId="2147483751"/>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1780569534" sldId="2147483764"/>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3084187262" sldId="2147483806"/>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4261611801" sldId="2147483807"/>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3245953306" sldId="2147483808"/>
          </pc:sldLayoutMkLst>
        </pc:sldLayoutChg>
        <pc:sldLayoutChg chg="add">
          <pc:chgData name="Jan-Petter Tvedt" userId="S::jan-petter.tvedt@skyss.no::72ad3c7f-717a-4703-a3ec-4db08a32174b" providerId="AD" clId="Web-{618AA3D1-1342-5B34-AE67-152B5B0A8795}" dt="2025-02-04T07:27:46.016" v="4"/>
          <pc:sldLayoutMkLst>
            <pc:docMk/>
            <pc:sldMasterMk cId="3812036547" sldId="2147483694"/>
            <pc:sldLayoutMk cId="2717719805" sldId="2147483809"/>
          </pc:sldLayoutMkLst>
        </pc:sldLayoutChg>
      </pc:sldMasterChg>
      <pc:sldMasterChg chg="modSldLayout">
        <pc:chgData name="Jan-Petter Tvedt" userId="S::jan-petter.tvedt@skyss.no::72ad3c7f-717a-4703-a3ec-4db08a32174b" providerId="AD" clId="Web-{618AA3D1-1342-5B34-AE67-152B5B0A8795}" dt="2025-02-04T07:27:46.016" v="4"/>
        <pc:sldMasterMkLst>
          <pc:docMk/>
          <pc:sldMasterMk cId="0" sldId="2147483813"/>
        </pc:sldMasterMkLst>
        <pc:sldLayoutChg chg="replId">
          <pc:chgData name="Jan-Petter Tvedt" userId="S::jan-petter.tvedt@skyss.no::72ad3c7f-717a-4703-a3ec-4db08a32174b" providerId="AD" clId="Web-{618AA3D1-1342-5B34-AE67-152B5B0A8795}" dt="2025-02-04T07:27:46.016" v="4"/>
          <pc:sldLayoutMkLst>
            <pc:docMk/>
            <pc:sldMasterMk cId="0" sldId="2147483813"/>
            <pc:sldLayoutMk cId="3206288194" sldId="2147483810"/>
          </pc:sldLayoutMkLst>
        </pc:sldLayoutChg>
      </pc:sldMasterChg>
    </pc:docChg>
  </pc:docChgLst>
  <pc:docChgLst>
    <pc:chgData name="Snorre Jensen" userId="S::snorre.jensen@skyss.no::890f5888-2e5d-4706-9f81-e6accbaa7446" providerId="AD" clId="Web-{B7A350D1-0609-74FB-D666-5F11F8F77082}"/>
    <pc:docChg chg="addSld">
      <pc:chgData name="Snorre Jensen" userId="S::snorre.jensen@skyss.no::890f5888-2e5d-4706-9f81-e6accbaa7446" providerId="AD" clId="Web-{B7A350D1-0609-74FB-D666-5F11F8F77082}" dt="2025-02-12T08:50:23.459" v="0"/>
      <pc:docMkLst>
        <pc:docMk/>
      </pc:docMkLst>
      <pc:sldChg chg="add replId">
        <pc:chgData name="Snorre Jensen" userId="S::snorre.jensen@skyss.no::890f5888-2e5d-4706-9f81-e6accbaa7446" providerId="AD" clId="Web-{B7A350D1-0609-74FB-D666-5F11F8F77082}" dt="2025-02-12T08:50:23.459" v="0"/>
        <pc:sldMkLst>
          <pc:docMk/>
          <pc:sldMk cId="3477138395" sldId="2142535045"/>
        </pc:sldMkLst>
      </pc:sldChg>
    </pc:docChg>
  </pc:docChgLst>
  <pc:docChgLst>
    <pc:chgData name="Jannike Fredin" userId="S::jannike.fredin@skyss.no::70a4a1b8-fb84-4076-99ff-43cf5d118120" providerId="AD" clId="Web-{71CF39D3-2876-F0AD-A5B5-5DBD057117DF}"/>
    <pc:docChg chg="addSld delSld modSld sldOrd">
      <pc:chgData name="Jannike Fredin" userId="S::jannike.fredin@skyss.no::70a4a1b8-fb84-4076-99ff-43cf5d118120" providerId="AD" clId="Web-{71CF39D3-2876-F0AD-A5B5-5DBD057117DF}" dt="2025-02-17T14:19:17.459" v="44" actId="20577"/>
      <pc:docMkLst>
        <pc:docMk/>
      </pc:docMkLst>
      <pc:sldChg chg="ord">
        <pc:chgData name="Jannike Fredin" userId="S::jannike.fredin@skyss.no::70a4a1b8-fb84-4076-99ff-43cf5d118120" providerId="AD" clId="Web-{71CF39D3-2876-F0AD-A5B5-5DBD057117DF}" dt="2025-02-17T14:14:11.367" v="11"/>
        <pc:sldMkLst>
          <pc:docMk/>
          <pc:sldMk cId="1365921544" sldId="266"/>
        </pc:sldMkLst>
      </pc:sldChg>
      <pc:sldChg chg="add del">
        <pc:chgData name="Jannike Fredin" userId="S::jannike.fredin@skyss.no::70a4a1b8-fb84-4076-99ff-43cf5d118120" providerId="AD" clId="Web-{71CF39D3-2876-F0AD-A5B5-5DBD057117DF}" dt="2025-02-17T14:14:43.978" v="13"/>
        <pc:sldMkLst>
          <pc:docMk/>
          <pc:sldMk cId="2825950205" sldId="287"/>
        </pc:sldMkLst>
      </pc:sldChg>
      <pc:sldChg chg="add del">
        <pc:chgData name="Jannike Fredin" userId="S::jannike.fredin@skyss.no::70a4a1b8-fb84-4076-99ff-43cf5d118120" providerId="AD" clId="Web-{71CF39D3-2876-F0AD-A5B5-5DBD057117DF}" dt="2025-02-17T14:14:54.260" v="15"/>
        <pc:sldMkLst>
          <pc:docMk/>
          <pc:sldMk cId="2676007260" sldId="289"/>
        </pc:sldMkLst>
      </pc:sldChg>
      <pc:sldChg chg="add del">
        <pc:chgData name="Jannike Fredin" userId="S::jannike.fredin@skyss.no::70a4a1b8-fb84-4076-99ff-43cf5d118120" providerId="AD" clId="Web-{71CF39D3-2876-F0AD-A5B5-5DBD057117DF}" dt="2025-02-17T14:15:08.760" v="17"/>
        <pc:sldMkLst>
          <pc:docMk/>
          <pc:sldMk cId="3448420402" sldId="3725"/>
        </pc:sldMkLst>
      </pc:sldChg>
      <pc:sldChg chg="modSp">
        <pc:chgData name="Jannike Fredin" userId="S::jannike.fredin@skyss.no::70a4a1b8-fb84-4076-99ff-43cf5d118120" providerId="AD" clId="Web-{71CF39D3-2876-F0AD-A5B5-5DBD057117DF}" dt="2025-02-17T14:11:30.985" v="7" actId="20577"/>
        <pc:sldMkLst>
          <pc:docMk/>
          <pc:sldMk cId="690234850" sldId="2142535041"/>
        </pc:sldMkLst>
      </pc:sldChg>
      <pc:sldChg chg="delSp modSp">
        <pc:chgData name="Jannike Fredin" userId="S::jannike.fredin@skyss.no::70a4a1b8-fb84-4076-99ff-43cf5d118120" providerId="AD" clId="Web-{71CF39D3-2876-F0AD-A5B5-5DBD057117DF}" dt="2025-02-17T14:16:12.263" v="22"/>
        <pc:sldMkLst>
          <pc:docMk/>
          <pc:sldMk cId="1318936198" sldId="2142535042"/>
        </pc:sldMkLst>
      </pc:sldChg>
      <pc:sldChg chg="modSp">
        <pc:chgData name="Jannike Fredin" userId="S::jannike.fredin@skyss.no::70a4a1b8-fb84-4076-99ff-43cf5d118120" providerId="AD" clId="Web-{71CF39D3-2876-F0AD-A5B5-5DBD057117DF}" dt="2025-02-17T14:19:17.459" v="44" actId="20577"/>
        <pc:sldMkLst>
          <pc:docMk/>
          <pc:sldMk cId="567572952" sldId="2142535043"/>
        </pc:sldMkLst>
      </pc:sldChg>
      <pc:sldChg chg="modSp ord">
        <pc:chgData name="Jannike Fredin" userId="S::jannike.fredin@skyss.no::70a4a1b8-fb84-4076-99ff-43cf5d118120" providerId="AD" clId="Web-{71CF39D3-2876-F0AD-A5B5-5DBD057117DF}" dt="2025-02-17T14:17:43.205" v="42" actId="20577"/>
        <pc:sldMkLst>
          <pc:docMk/>
          <pc:sldMk cId="602591393" sldId="2142535046"/>
        </pc:sldMkLst>
      </pc:sldChg>
    </pc:docChg>
  </pc:docChgLst>
  <pc:docChgLst>
    <pc:chgData name="Jan-Petter Tvedt" userId="S::jan-petter.tvedt@skyss.no::72ad3c7f-717a-4703-a3ec-4db08a32174b" providerId="AD" clId="Web-{8B3DE5A0-8F6B-D07D-DEC6-D75BB2B808A2}"/>
    <pc:docChg chg="addSld delSld modSld addMainMaster modMainMaster">
      <pc:chgData name="Jan-Petter Tvedt" userId="S::jan-petter.tvedt@skyss.no::72ad3c7f-717a-4703-a3ec-4db08a32174b" providerId="AD" clId="Web-{8B3DE5A0-8F6B-D07D-DEC6-D75BB2B808A2}" dt="2025-05-13T10:50:19.918" v="524"/>
      <pc:docMkLst>
        <pc:docMk/>
      </pc:docMkLst>
      <pc:sldChg chg="add">
        <pc:chgData name="Jan-Petter Tvedt" userId="S::jan-petter.tvedt@skyss.no::72ad3c7f-717a-4703-a3ec-4db08a32174b" providerId="AD" clId="Web-{8B3DE5A0-8F6B-D07D-DEC6-D75BB2B808A2}" dt="2025-05-13T10:32:44.148" v="296"/>
        <pc:sldMkLst>
          <pc:docMk/>
          <pc:sldMk cId="0" sldId="256"/>
        </pc:sldMkLst>
      </pc:sldChg>
      <pc:sldChg chg="modSp">
        <pc:chgData name="Jan-Petter Tvedt" userId="S::jan-petter.tvedt@skyss.no::72ad3c7f-717a-4703-a3ec-4db08a32174b" providerId="AD" clId="Web-{8B3DE5A0-8F6B-D07D-DEC6-D75BB2B808A2}" dt="2025-05-13T10:35:07.059" v="343" actId="20577"/>
        <pc:sldMkLst>
          <pc:docMk/>
          <pc:sldMk cId="1555532509" sldId="258"/>
        </pc:sldMkLst>
        <pc:spChg chg="mod">
          <ac:chgData name="Jan-Petter Tvedt" userId="S::jan-petter.tvedt@skyss.no::72ad3c7f-717a-4703-a3ec-4db08a32174b" providerId="AD" clId="Web-{8B3DE5A0-8F6B-D07D-DEC6-D75BB2B808A2}" dt="2025-05-13T10:35:07.059" v="343" actId="20577"/>
          <ac:spMkLst>
            <pc:docMk/>
            <pc:sldMk cId="1555532509" sldId="258"/>
            <ac:spMk id="7" creationId="{FAD12C2E-8515-2F41-8DC3-F059D42662D5}"/>
          </ac:spMkLst>
        </pc:spChg>
      </pc:sldChg>
      <pc:sldChg chg="add">
        <pc:chgData name="Jan-Petter Tvedt" userId="S::jan-petter.tvedt@skyss.no::72ad3c7f-717a-4703-a3ec-4db08a32174b" providerId="AD" clId="Web-{8B3DE5A0-8F6B-D07D-DEC6-D75BB2B808A2}" dt="2025-05-13T10:32:44.195" v="297"/>
        <pc:sldMkLst>
          <pc:docMk/>
          <pc:sldMk cId="1900293655" sldId="260"/>
        </pc:sldMkLst>
      </pc:sldChg>
      <pc:sldChg chg="modSp">
        <pc:chgData name="Jan-Petter Tvedt" userId="S::jan-petter.tvedt@skyss.no::72ad3c7f-717a-4703-a3ec-4db08a32174b" providerId="AD" clId="Web-{8B3DE5A0-8F6B-D07D-DEC6-D75BB2B808A2}" dt="2025-05-13T10:18:43.510" v="5" actId="20577"/>
        <pc:sldMkLst>
          <pc:docMk/>
          <pc:sldMk cId="2229965510" sldId="261"/>
        </pc:sldMkLst>
        <pc:spChg chg="mod">
          <ac:chgData name="Jan-Petter Tvedt" userId="S::jan-petter.tvedt@skyss.no::72ad3c7f-717a-4703-a3ec-4db08a32174b" providerId="AD" clId="Web-{8B3DE5A0-8F6B-D07D-DEC6-D75BB2B808A2}" dt="2025-05-13T10:18:31.557" v="0" actId="20577"/>
          <ac:spMkLst>
            <pc:docMk/>
            <pc:sldMk cId="2229965510" sldId="261"/>
            <ac:spMk id="2" creationId="{5205AB41-D9BF-1B44-BBA8-13A1CC8EAFFB}"/>
          </ac:spMkLst>
        </pc:spChg>
        <pc:spChg chg="mod">
          <ac:chgData name="Jan-Petter Tvedt" userId="S::jan-petter.tvedt@skyss.no::72ad3c7f-717a-4703-a3ec-4db08a32174b" providerId="AD" clId="Web-{8B3DE5A0-8F6B-D07D-DEC6-D75BB2B808A2}" dt="2025-05-13T10:18:43.510" v="5" actId="20577"/>
          <ac:spMkLst>
            <pc:docMk/>
            <pc:sldMk cId="2229965510" sldId="261"/>
            <ac:spMk id="5" creationId="{58763CC1-A4FA-5148-ABFB-3C74F599B588}"/>
          </ac:spMkLst>
        </pc:spChg>
      </pc:sldChg>
      <pc:sldChg chg="del">
        <pc:chgData name="Jan-Petter Tvedt" userId="S::jan-petter.tvedt@skyss.no::72ad3c7f-717a-4703-a3ec-4db08a32174b" providerId="AD" clId="Web-{8B3DE5A0-8F6B-D07D-DEC6-D75BB2B808A2}" dt="2025-05-13T10:28:59.265" v="220"/>
        <pc:sldMkLst>
          <pc:docMk/>
          <pc:sldMk cId="1365921544" sldId="266"/>
        </pc:sldMkLst>
      </pc:sldChg>
      <pc:sldChg chg="add">
        <pc:chgData name="Jan-Petter Tvedt" userId="S::jan-petter.tvedt@skyss.no::72ad3c7f-717a-4703-a3ec-4db08a32174b" providerId="AD" clId="Web-{8B3DE5A0-8F6B-D07D-DEC6-D75BB2B808A2}" dt="2025-05-13T10:32:44.226" v="298"/>
        <pc:sldMkLst>
          <pc:docMk/>
          <pc:sldMk cId="1432925471" sldId="276"/>
        </pc:sldMkLst>
      </pc:sldChg>
      <pc:sldChg chg="add">
        <pc:chgData name="Jan-Petter Tvedt" userId="S::jan-petter.tvedt@skyss.no::72ad3c7f-717a-4703-a3ec-4db08a32174b" providerId="AD" clId="Web-{8B3DE5A0-8F6B-D07D-DEC6-D75BB2B808A2}" dt="2025-05-13T10:32:44.257" v="299"/>
        <pc:sldMkLst>
          <pc:docMk/>
          <pc:sldMk cId="3917164386" sldId="277"/>
        </pc:sldMkLst>
      </pc:sldChg>
      <pc:sldChg chg="del">
        <pc:chgData name="Jan-Petter Tvedt" userId="S::jan-petter.tvedt@skyss.no::72ad3c7f-717a-4703-a3ec-4db08a32174b" providerId="AD" clId="Web-{8B3DE5A0-8F6B-D07D-DEC6-D75BB2B808A2}" dt="2025-05-13T10:28:59.250" v="218"/>
        <pc:sldMkLst>
          <pc:docMk/>
          <pc:sldMk cId="2676007260" sldId="289"/>
        </pc:sldMkLst>
      </pc:sldChg>
      <pc:sldChg chg="del">
        <pc:chgData name="Jan-Petter Tvedt" userId="S::jan-petter.tvedt@skyss.no::72ad3c7f-717a-4703-a3ec-4db08a32174b" providerId="AD" clId="Web-{8B3DE5A0-8F6B-D07D-DEC6-D75BB2B808A2}" dt="2025-05-13T10:26:10.259" v="188"/>
        <pc:sldMkLst>
          <pc:docMk/>
          <pc:sldMk cId="3902084490" sldId="319"/>
        </pc:sldMkLst>
      </pc:sldChg>
      <pc:sldChg chg="addSp modSp">
        <pc:chgData name="Jan-Petter Tvedt" userId="S::jan-petter.tvedt@skyss.no::72ad3c7f-717a-4703-a3ec-4db08a32174b" providerId="AD" clId="Web-{8B3DE5A0-8F6B-D07D-DEC6-D75BB2B808A2}" dt="2025-05-13T10:33:56.713" v="315" actId="688"/>
        <pc:sldMkLst>
          <pc:docMk/>
          <pc:sldMk cId="4148145940" sldId="2056"/>
        </pc:sldMkLst>
      </pc:sldChg>
      <pc:sldChg chg="del">
        <pc:chgData name="Jan-Petter Tvedt" userId="S::jan-petter.tvedt@skyss.no::72ad3c7f-717a-4703-a3ec-4db08a32174b" providerId="AD" clId="Web-{8B3DE5A0-8F6B-D07D-DEC6-D75BB2B808A2}" dt="2025-05-13T10:27:56.560" v="210"/>
        <pc:sldMkLst>
          <pc:docMk/>
          <pc:sldMk cId="2409813647" sldId="4270"/>
        </pc:sldMkLst>
      </pc:sldChg>
      <pc:sldChg chg="modSp">
        <pc:chgData name="Jan-Petter Tvedt" userId="S::jan-petter.tvedt@skyss.no::72ad3c7f-717a-4703-a3ec-4db08a32174b" providerId="AD" clId="Web-{8B3DE5A0-8F6B-D07D-DEC6-D75BB2B808A2}" dt="2025-05-13T10:50:19.918" v="524"/>
        <pc:sldMkLst>
          <pc:docMk/>
          <pc:sldMk cId="2958305272" sldId="4548"/>
        </pc:sldMkLst>
        <pc:spChg chg="mod">
          <ac:chgData name="Jan-Petter Tvedt" userId="S::jan-petter.tvedt@skyss.no::72ad3c7f-717a-4703-a3ec-4db08a32174b" providerId="AD" clId="Web-{8B3DE5A0-8F6B-D07D-DEC6-D75BB2B808A2}" dt="2025-05-13T10:31:50.552" v="295" actId="20577"/>
          <ac:spMkLst>
            <pc:docMk/>
            <pc:sldMk cId="2958305272" sldId="4548"/>
            <ac:spMk id="3" creationId="{1A77FFE8-DB64-4016-8E1D-7DC1E3407FE7}"/>
          </ac:spMkLst>
        </pc:spChg>
        <pc:graphicFrameChg chg="mod modGraphic">
          <ac:chgData name="Jan-Petter Tvedt" userId="S::jan-petter.tvedt@skyss.no::72ad3c7f-717a-4703-a3ec-4db08a32174b" providerId="AD" clId="Web-{8B3DE5A0-8F6B-D07D-DEC6-D75BB2B808A2}" dt="2025-05-13T10:50:19.918" v="524"/>
          <ac:graphicFrameMkLst>
            <pc:docMk/>
            <pc:sldMk cId="2958305272" sldId="4548"/>
            <ac:graphicFrameMk id="4" creationId="{85CAED9D-E5B2-84F6-83BC-B62127DD7349}"/>
          </ac:graphicFrameMkLst>
        </pc:graphicFrameChg>
      </pc:sldChg>
      <pc:sldChg chg="del">
        <pc:chgData name="Jan-Petter Tvedt" userId="S::jan-petter.tvedt@skyss.no::72ad3c7f-717a-4703-a3ec-4db08a32174b" providerId="AD" clId="Web-{8B3DE5A0-8F6B-D07D-DEC6-D75BB2B808A2}" dt="2025-05-13T10:28:25.998" v="214"/>
        <pc:sldMkLst>
          <pc:docMk/>
          <pc:sldMk cId="1320314988" sldId="2076137357"/>
        </pc:sldMkLst>
      </pc:sldChg>
      <pc:sldChg chg="del">
        <pc:chgData name="Jan-Petter Tvedt" userId="S::jan-petter.tvedt@skyss.no::72ad3c7f-717a-4703-a3ec-4db08a32174b" providerId="AD" clId="Web-{8B3DE5A0-8F6B-D07D-DEC6-D75BB2B808A2}" dt="2025-05-13T10:28:25.998" v="215"/>
        <pc:sldMkLst>
          <pc:docMk/>
          <pc:sldMk cId="782705331" sldId="2076137380"/>
        </pc:sldMkLst>
      </pc:sldChg>
      <pc:sldChg chg="del">
        <pc:chgData name="Jan-Petter Tvedt" userId="S::jan-petter.tvedt@skyss.no::72ad3c7f-717a-4703-a3ec-4db08a32174b" providerId="AD" clId="Web-{8B3DE5A0-8F6B-D07D-DEC6-D75BB2B808A2}" dt="2025-05-13T10:28:25.998" v="216"/>
        <pc:sldMkLst>
          <pc:docMk/>
          <pc:sldMk cId="630496942" sldId="2076137389"/>
        </pc:sldMkLst>
      </pc:sldChg>
      <pc:sldChg chg="del">
        <pc:chgData name="Jan-Petter Tvedt" userId="S::jan-petter.tvedt@skyss.no::72ad3c7f-717a-4703-a3ec-4db08a32174b" providerId="AD" clId="Web-{8B3DE5A0-8F6B-D07D-DEC6-D75BB2B808A2}" dt="2025-05-13T10:28:25.983" v="212"/>
        <pc:sldMkLst>
          <pc:docMk/>
          <pc:sldMk cId="1219241227" sldId="2076137390"/>
        </pc:sldMkLst>
      </pc:sldChg>
      <pc:sldChg chg="del">
        <pc:chgData name="Jan-Petter Tvedt" userId="S::jan-petter.tvedt@skyss.no::72ad3c7f-717a-4703-a3ec-4db08a32174b" providerId="AD" clId="Web-{8B3DE5A0-8F6B-D07D-DEC6-D75BB2B808A2}" dt="2025-05-13T10:26:15.650" v="191"/>
        <pc:sldMkLst>
          <pc:docMk/>
          <pc:sldMk cId="3472095768" sldId="2142534944"/>
        </pc:sldMkLst>
      </pc:sldChg>
      <pc:sldChg chg="del">
        <pc:chgData name="Jan-Petter Tvedt" userId="S::jan-petter.tvedt@skyss.no::72ad3c7f-717a-4703-a3ec-4db08a32174b" providerId="AD" clId="Web-{8B3DE5A0-8F6B-D07D-DEC6-D75BB2B808A2}" dt="2025-05-13T10:28:25.983" v="211"/>
        <pc:sldMkLst>
          <pc:docMk/>
          <pc:sldMk cId="316907475" sldId="2142534957"/>
        </pc:sldMkLst>
      </pc:sldChg>
      <pc:sldChg chg="del">
        <pc:chgData name="Jan-Petter Tvedt" userId="S::jan-petter.tvedt@skyss.no::72ad3c7f-717a-4703-a3ec-4db08a32174b" providerId="AD" clId="Web-{8B3DE5A0-8F6B-D07D-DEC6-D75BB2B808A2}" dt="2025-05-13T10:28:25.998" v="213"/>
        <pc:sldMkLst>
          <pc:docMk/>
          <pc:sldMk cId="2926406228" sldId="2142534958"/>
        </pc:sldMkLst>
      </pc:sldChg>
      <pc:sldChg chg="del">
        <pc:chgData name="Jan-Petter Tvedt" userId="S::jan-petter.tvedt@skyss.no::72ad3c7f-717a-4703-a3ec-4db08a32174b" providerId="AD" clId="Web-{8B3DE5A0-8F6B-D07D-DEC6-D75BB2B808A2}" dt="2025-05-13T10:26:14.541" v="190"/>
        <pc:sldMkLst>
          <pc:docMk/>
          <pc:sldMk cId="4278660564" sldId="2142535033"/>
        </pc:sldMkLst>
      </pc:sldChg>
      <pc:sldChg chg="del">
        <pc:chgData name="Jan-Petter Tvedt" userId="S::jan-petter.tvedt@skyss.no::72ad3c7f-717a-4703-a3ec-4db08a32174b" providerId="AD" clId="Web-{8B3DE5A0-8F6B-D07D-DEC6-D75BB2B808A2}" dt="2025-05-13T10:26:16.603" v="192"/>
        <pc:sldMkLst>
          <pc:docMk/>
          <pc:sldMk cId="2671239993" sldId="2142535034"/>
        </pc:sldMkLst>
      </pc:sldChg>
      <pc:sldChg chg="del">
        <pc:chgData name="Jan-Petter Tvedt" userId="S::jan-petter.tvedt@skyss.no::72ad3c7f-717a-4703-a3ec-4db08a32174b" providerId="AD" clId="Web-{8B3DE5A0-8F6B-D07D-DEC6-D75BB2B808A2}" dt="2025-05-13T10:26:18.353" v="193"/>
        <pc:sldMkLst>
          <pc:docMk/>
          <pc:sldMk cId="4071607503" sldId="2142535035"/>
        </pc:sldMkLst>
      </pc:sldChg>
      <pc:sldChg chg="addSp modSp">
        <pc:chgData name="Jan-Petter Tvedt" userId="S::jan-petter.tvedt@skyss.no::72ad3c7f-717a-4703-a3ec-4db08a32174b" providerId="AD" clId="Web-{8B3DE5A0-8F6B-D07D-DEC6-D75BB2B808A2}" dt="2025-05-13T10:35:37.779" v="350" actId="688"/>
        <pc:sldMkLst>
          <pc:docMk/>
          <pc:sldMk cId="690234850" sldId="2142535041"/>
        </pc:sldMkLst>
      </pc:sldChg>
      <pc:sldChg chg="addSp modSp">
        <pc:chgData name="Jan-Petter Tvedt" userId="S::jan-petter.tvedt@skyss.no::72ad3c7f-717a-4703-a3ec-4db08a32174b" providerId="AD" clId="Web-{8B3DE5A0-8F6B-D07D-DEC6-D75BB2B808A2}" dt="2025-05-13T10:38:04.205" v="383"/>
        <pc:sldMkLst>
          <pc:docMk/>
          <pc:sldMk cId="1318936198" sldId="2142535042"/>
        </pc:sldMkLst>
        <pc:spChg chg="add mod">
          <ac:chgData name="Jan-Petter Tvedt" userId="S::jan-petter.tvedt@skyss.no::72ad3c7f-717a-4703-a3ec-4db08a32174b" providerId="AD" clId="Web-{8B3DE5A0-8F6B-D07D-DEC6-D75BB2B808A2}" dt="2025-05-13T10:37:44.486" v="363" actId="14100"/>
          <ac:spMkLst>
            <pc:docMk/>
            <pc:sldMk cId="1318936198" sldId="2142535042"/>
            <ac:spMk id="2" creationId="{C49EF38B-DDAB-8E96-005A-8F7A5B3280F4}"/>
          </ac:spMkLst>
        </pc:spChg>
        <pc:graphicFrameChg chg="mod modGraphic">
          <ac:chgData name="Jan-Petter Tvedt" userId="S::jan-petter.tvedt@skyss.no::72ad3c7f-717a-4703-a3ec-4db08a32174b" providerId="AD" clId="Web-{8B3DE5A0-8F6B-D07D-DEC6-D75BB2B808A2}" dt="2025-05-13T10:38:04.205" v="383"/>
          <ac:graphicFrameMkLst>
            <pc:docMk/>
            <pc:sldMk cId="1318936198" sldId="2142535042"/>
            <ac:graphicFrameMk id="5" creationId="{ABF67FCE-3C60-8A3D-0999-0BA290A862F9}"/>
          </ac:graphicFrameMkLst>
        </pc:graphicFrameChg>
      </pc:sldChg>
      <pc:sldChg chg="modSp">
        <pc:chgData name="Jan-Petter Tvedt" userId="S::jan-petter.tvedt@skyss.no::72ad3c7f-717a-4703-a3ec-4db08a32174b" providerId="AD" clId="Web-{8B3DE5A0-8F6B-D07D-DEC6-D75BB2B808A2}" dt="2025-05-13T10:25:19.633" v="185" actId="14100"/>
        <pc:sldMkLst>
          <pc:docMk/>
          <pc:sldMk cId="567572952" sldId="2142535043"/>
        </pc:sldMkLst>
        <pc:spChg chg="mod">
          <ac:chgData name="Jan-Petter Tvedt" userId="S::jan-petter.tvedt@skyss.no::72ad3c7f-717a-4703-a3ec-4db08a32174b" providerId="AD" clId="Web-{8B3DE5A0-8F6B-D07D-DEC6-D75BB2B808A2}" dt="2025-05-13T10:25:19.633" v="185" actId="14100"/>
          <ac:spMkLst>
            <pc:docMk/>
            <pc:sldMk cId="567572952" sldId="2142535043"/>
            <ac:spMk id="2" creationId="{D2BA3F19-0902-D9F4-BB22-803E0EE44857}"/>
          </ac:spMkLst>
        </pc:spChg>
        <pc:spChg chg="mod">
          <ac:chgData name="Jan-Petter Tvedt" userId="S::jan-petter.tvedt@skyss.no::72ad3c7f-717a-4703-a3ec-4db08a32174b" providerId="AD" clId="Web-{8B3DE5A0-8F6B-D07D-DEC6-D75BB2B808A2}" dt="2025-05-13T10:24:51.085" v="179" actId="20577"/>
          <ac:spMkLst>
            <pc:docMk/>
            <pc:sldMk cId="567572952" sldId="2142535043"/>
            <ac:spMk id="3" creationId="{06815289-2245-3642-2A3D-FCF3E0F8F98A}"/>
          </ac:spMkLst>
        </pc:spChg>
        <pc:spChg chg="mod">
          <ac:chgData name="Jan-Petter Tvedt" userId="S::jan-petter.tvedt@skyss.no::72ad3c7f-717a-4703-a3ec-4db08a32174b" providerId="AD" clId="Web-{8B3DE5A0-8F6B-D07D-DEC6-D75BB2B808A2}" dt="2025-05-13T10:24:59.945" v="181" actId="20577"/>
          <ac:spMkLst>
            <pc:docMk/>
            <pc:sldMk cId="567572952" sldId="2142535043"/>
            <ac:spMk id="4" creationId="{B4AB0B80-4890-6238-4423-B84E77F57184}"/>
          </ac:spMkLst>
        </pc:spChg>
      </pc:sldChg>
      <pc:sldChg chg="del">
        <pc:chgData name="Jan-Petter Tvedt" userId="S::jan-petter.tvedt@skyss.no::72ad3c7f-717a-4703-a3ec-4db08a32174b" providerId="AD" clId="Web-{8B3DE5A0-8F6B-D07D-DEC6-D75BB2B808A2}" dt="2025-05-13T10:28:25.998" v="217"/>
        <pc:sldMkLst>
          <pc:docMk/>
          <pc:sldMk cId="602591393" sldId="2142535046"/>
        </pc:sldMkLst>
      </pc:sldChg>
      <pc:sldChg chg="del">
        <pc:chgData name="Jan-Petter Tvedt" userId="S::jan-petter.tvedt@skyss.no::72ad3c7f-717a-4703-a3ec-4db08a32174b" providerId="AD" clId="Web-{8B3DE5A0-8F6B-D07D-DEC6-D75BB2B808A2}" dt="2025-05-13T10:27:51.169" v="207"/>
        <pc:sldMkLst>
          <pc:docMk/>
          <pc:sldMk cId="2605569140" sldId="2142535047"/>
        </pc:sldMkLst>
      </pc:sldChg>
      <pc:sldChg chg="del">
        <pc:chgData name="Jan-Petter Tvedt" userId="S::jan-petter.tvedt@skyss.no::72ad3c7f-717a-4703-a3ec-4db08a32174b" providerId="AD" clId="Web-{8B3DE5A0-8F6B-D07D-DEC6-D75BB2B808A2}" dt="2025-05-13T10:27:53.435" v="208"/>
        <pc:sldMkLst>
          <pc:docMk/>
          <pc:sldMk cId="3189299383" sldId="2142535048"/>
        </pc:sldMkLst>
      </pc:sldChg>
      <pc:sldChg chg="del">
        <pc:chgData name="Jan-Petter Tvedt" userId="S::jan-petter.tvedt@skyss.no::72ad3c7f-717a-4703-a3ec-4db08a32174b" providerId="AD" clId="Web-{8B3DE5A0-8F6B-D07D-DEC6-D75BB2B808A2}" dt="2025-05-13T10:27:55.044" v="209"/>
        <pc:sldMkLst>
          <pc:docMk/>
          <pc:sldMk cId="2097438905" sldId="2142535049"/>
        </pc:sldMkLst>
      </pc:sldChg>
      <pc:sldChg chg="del">
        <pc:chgData name="Jan-Petter Tvedt" userId="S::jan-petter.tvedt@skyss.no::72ad3c7f-717a-4703-a3ec-4db08a32174b" providerId="AD" clId="Web-{8B3DE5A0-8F6B-D07D-DEC6-D75BB2B808A2}" dt="2025-05-13T10:26:29.963" v="194"/>
        <pc:sldMkLst>
          <pc:docMk/>
          <pc:sldMk cId="908743329" sldId="2147309563"/>
        </pc:sldMkLst>
      </pc:sldChg>
      <pc:sldChg chg="del">
        <pc:chgData name="Jan-Petter Tvedt" userId="S::jan-petter.tvedt@skyss.no::72ad3c7f-717a-4703-a3ec-4db08a32174b" providerId="AD" clId="Web-{8B3DE5A0-8F6B-D07D-DEC6-D75BB2B808A2}" dt="2025-05-13T10:26:05.572" v="186"/>
        <pc:sldMkLst>
          <pc:docMk/>
          <pc:sldMk cId="748079925" sldId="2147309564"/>
        </pc:sldMkLst>
      </pc:sldChg>
      <pc:sldChg chg="del">
        <pc:chgData name="Jan-Petter Tvedt" userId="S::jan-petter.tvedt@skyss.no::72ad3c7f-717a-4703-a3ec-4db08a32174b" providerId="AD" clId="Web-{8B3DE5A0-8F6B-D07D-DEC6-D75BB2B808A2}" dt="2025-05-13T10:26:06.666" v="187"/>
        <pc:sldMkLst>
          <pc:docMk/>
          <pc:sldMk cId="3773922417" sldId="2147309565"/>
        </pc:sldMkLst>
      </pc:sldChg>
      <pc:sldChg chg="del">
        <pc:chgData name="Jan-Petter Tvedt" userId="S::jan-petter.tvedt@skyss.no::72ad3c7f-717a-4703-a3ec-4db08a32174b" providerId="AD" clId="Web-{8B3DE5A0-8F6B-D07D-DEC6-D75BB2B808A2}" dt="2025-05-13T10:26:12.463" v="189"/>
        <pc:sldMkLst>
          <pc:docMk/>
          <pc:sldMk cId="1028326950" sldId="2147309578"/>
        </pc:sldMkLst>
      </pc:sldChg>
      <pc:sldChg chg="del">
        <pc:chgData name="Jan-Petter Tvedt" userId="S::jan-petter.tvedt@skyss.no::72ad3c7f-717a-4703-a3ec-4db08a32174b" providerId="AD" clId="Web-{8B3DE5A0-8F6B-D07D-DEC6-D75BB2B808A2}" dt="2025-05-13T10:28:59.250" v="219"/>
        <pc:sldMkLst>
          <pc:docMk/>
          <pc:sldMk cId="3354615855" sldId="2147309579"/>
        </pc:sldMkLst>
      </pc:sldChg>
      <pc:sldMasterChg chg="add addSldLayout">
        <pc:chgData name="Jan-Petter Tvedt" userId="S::jan-petter.tvedt@skyss.no::72ad3c7f-717a-4703-a3ec-4db08a32174b" providerId="AD" clId="Web-{8B3DE5A0-8F6B-D07D-DEC6-D75BB2B808A2}" dt="2025-05-13T10:32:44.148" v="296"/>
        <pc:sldMasterMkLst>
          <pc:docMk/>
          <pc:sldMasterMk cId="0" sldId="2147483676"/>
        </pc:sldMasterMkLst>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48"/>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49"/>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53"/>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54"/>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56"/>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58"/>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59"/>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61"/>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62"/>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63"/>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66"/>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69"/>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70"/>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72"/>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73"/>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74"/>
          </pc:sldLayoutMkLst>
        </pc:sldLayoutChg>
        <pc:sldLayoutChg chg="add">
          <pc:chgData name="Jan-Petter Tvedt" userId="S::jan-petter.tvedt@skyss.no::72ad3c7f-717a-4703-a3ec-4db08a32174b" providerId="AD" clId="Web-{8B3DE5A0-8F6B-D07D-DEC6-D75BB2B808A2}" dt="2025-05-13T10:32:44.148" v="296"/>
          <pc:sldLayoutMkLst>
            <pc:docMk/>
            <pc:sldMasterMk cId="0" sldId="2147483676"/>
            <pc:sldLayoutMk cId="0" sldId="2147483675"/>
          </pc:sldLayoutMkLst>
        </pc:sldLayoutChg>
      </pc:sldMasterChg>
      <pc:sldMasterChg chg="replId modSldLayout">
        <pc:chgData name="Jan-Petter Tvedt" userId="S::jan-petter.tvedt@skyss.no::72ad3c7f-717a-4703-a3ec-4db08a32174b" providerId="AD" clId="Web-{8B3DE5A0-8F6B-D07D-DEC6-D75BB2B808A2}" dt="2025-05-13T10:32:44.148" v="296"/>
        <pc:sldMasterMkLst>
          <pc:docMk/>
          <pc:sldMasterMk cId="1731557230" sldId="2147483822"/>
        </pc:sldMasterMkLst>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2988579792" sldId="2147483823"/>
          </pc:sldLayoutMkLst>
        </pc:sldLayoutChg>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2249213653" sldId="2147483824"/>
          </pc:sldLayoutMkLst>
        </pc:sldLayoutChg>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1778222658" sldId="2147483825"/>
          </pc:sldLayoutMkLst>
        </pc:sldLayoutChg>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1837970058" sldId="2147483826"/>
          </pc:sldLayoutMkLst>
        </pc:sldLayoutChg>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2243692314" sldId="2147483827"/>
          </pc:sldLayoutMkLst>
        </pc:sldLayoutChg>
        <pc:sldLayoutChg chg="replId">
          <pc:chgData name="Jan-Petter Tvedt" userId="S::jan-petter.tvedt@skyss.no::72ad3c7f-717a-4703-a3ec-4db08a32174b" providerId="AD" clId="Web-{8B3DE5A0-8F6B-D07D-DEC6-D75BB2B808A2}" dt="2025-05-13T10:32:44.148" v="296"/>
          <pc:sldLayoutMkLst>
            <pc:docMk/>
            <pc:sldMasterMk cId="1731557230" sldId="2147483822"/>
            <pc:sldLayoutMk cId="400947966" sldId="2147483828"/>
          </pc:sldLayoutMkLst>
        </pc:sldLayoutChg>
      </pc:sldMasterChg>
    </pc:docChg>
  </pc:docChgLst>
  <pc:docChgLst>
    <pc:chgData name="Karl Inge Nygård" userId="e8f98494-c162-41db-a827-d82c56763bea" providerId="ADAL" clId="{A8B99BB2-F32B-4A3F-9F6D-11B6D06A38CA}"/>
    <pc:docChg chg="undo custSel modSld sldOrd">
      <pc:chgData name="Karl Inge Nygård" userId="e8f98494-c162-41db-a827-d82c56763bea" providerId="ADAL" clId="{A8B99BB2-F32B-4A3F-9F6D-11B6D06A38CA}" dt="2025-02-18T07:46:05.711" v="603" actId="20577"/>
      <pc:docMkLst>
        <pc:docMk/>
      </pc:docMkLst>
      <pc:sldChg chg="ord">
        <pc:chgData name="Karl Inge Nygård" userId="e8f98494-c162-41db-a827-d82c56763bea" providerId="ADAL" clId="{A8B99BB2-F32B-4A3F-9F6D-11B6D06A38CA}" dt="2025-02-17T21:43:38.810" v="584"/>
        <pc:sldMkLst>
          <pc:docMk/>
          <pc:sldMk cId="2926406228" sldId="2142534958"/>
        </pc:sldMkLst>
      </pc:sldChg>
      <pc:sldChg chg="modSp mod modNotesTx">
        <pc:chgData name="Karl Inge Nygård" userId="e8f98494-c162-41db-a827-d82c56763bea" providerId="ADAL" clId="{A8B99BB2-F32B-4A3F-9F6D-11B6D06A38CA}" dt="2025-02-18T07:46:05.711" v="603" actId="20577"/>
        <pc:sldMkLst>
          <pc:docMk/>
          <pc:sldMk cId="690234850" sldId="2142535041"/>
        </pc:sldMkLst>
      </pc:sldChg>
    </pc:docChg>
  </pc:docChgLst>
  <pc:docChgLst>
    <pc:chgData name="Jan-Petter Tvedt" userId="S::jan-petter.tvedt@skyss.no::72ad3c7f-717a-4703-a3ec-4db08a32174b" providerId="AD" clId="Web-{D0F26E33-F7D4-17A6-9332-EC13BCA6386D}"/>
    <pc:docChg chg="modSld">
      <pc:chgData name="Jan-Petter Tvedt" userId="S::jan-petter.tvedt@skyss.no::72ad3c7f-717a-4703-a3ec-4db08a32174b" providerId="AD" clId="Web-{D0F26E33-F7D4-17A6-9332-EC13BCA6386D}" dt="2025-06-02T09:47:31.875" v="5" actId="20577"/>
      <pc:docMkLst>
        <pc:docMk/>
      </pc:docMkLst>
      <pc:sldChg chg="modSp">
        <pc:chgData name="Jan-Petter Tvedt" userId="S::jan-petter.tvedt@skyss.no::72ad3c7f-717a-4703-a3ec-4db08a32174b" providerId="AD" clId="Web-{D0F26E33-F7D4-17A6-9332-EC13BCA6386D}" dt="2025-06-02T09:47:31.875" v="5" actId="20577"/>
        <pc:sldMkLst>
          <pc:docMk/>
          <pc:sldMk cId="567572952" sldId="2142535043"/>
        </pc:sldMkLst>
        <pc:spChg chg="mod">
          <ac:chgData name="Jan-Petter Tvedt" userId="S::jan-petter.tvedt@skyss.no::72ad3c7f-717a-4703-a3ec-4db08a32174b" providerId="AD" clId="Web-{D0F26E33-F7D4-17A6-9332-EC13BCA6386D}" dt="2025-06-02T09:47:31.875" v="5" actId="20577"/>
          <ac:spMkLst>
            <pc:docMk/>
            <pc:sldMk cId="567572952" sldId="2142535043"/>
            <ac:spMk id="2" creationId="{D2BA3F19-0902-D9F4-BB22-803E0EE44857}"/>
          </ac:spMkLst>
        </pc:spChg>
      </pc:sldChg>
    </pc:docChg>
  </pc:docChgLst>
  <pc:docChgLst>
    <pc:chgData name="Maria Markhus Jacobsen" userId="8542a997-5717-4a82-b9ea-111970b3355f" providerId="ADAL" clId="{3F54C2BF-14AB-479F-84A1-F008D4CC54FD}"/>
    <pc:docChg chg="undo custSel addSld delSld modSld">
      <pc:chgData name="Maria Markhus Jacobsen" userId="8542a997-5717-4a82-b9ea-111970b3355f" providerId="ADAL" clId="{3F54C2BF-14AB-479F-84A1-F008D4CC54FD}" dt="2025-02-13T12:28:35.508" v="129" actId="20577"/>
      <pc:docMkLst>
        <pc:docMk/>
      </pc:docMkLst>
      <pc:sldChg chg="modSp mod">
        <pc:chgData name="Maria Markhus Jacobsen" userId="8542a997-5717-4a82-b9ea-111970b3355f" providerId="ADAL" clId="{3F54C2BF-14AB-479F-84A1-F008D4CC54FD}" dt="2025-02-13T11:47:56.676" v="5" actId="27636"/>
        <pc:sldMkLst>
          <pc:docMk/>
          <pc:sldMk cId="1176852540" sldId="4547"/>
        </pc:sldMkLst>
      </pc:sldChg>
      <pc:sldChg chg="modSp add del mod">
        <pc:chgData name="Maria Markhus Jacobsen" userId="8542a997-5717-4a82-b9ea-111970b3355f" providerId="ADAL" clId="{3F54C2BF-14AB-479F-84A1-F008D4CC54FD}" dt="2025-02-13T12:28:22.089" v="116"/>
        <pc:sldMkLst>
          <pc:docMk/>
          <pc:sldMk cId="3472095768" sldId="2142534944"/>
        </pc:sldMkLst>
      </pc:sldChg>
      <pc:sldChg chg="modSp add del mod">
        <pc:chgData name="Maria Markhus Jacobsen" userId="8542a997-5717-4a82-b9ea-111970b3355f" providerId="ADAL" clId="{3F54C2BF-14AB-479F-84A1-F008D4CC54FD}" dt="2025-02-13T12:28:22.089" v="116"/>
        <pc:sldMkLst>
          <pc:docMk/>
          <pc:sldMk cId="4278660564" sldId="2142535033"/>
        </pc:sldMkLst>
      </pc:sldChg>
      <pc:sldChg chg="modSp add del mod">
        <pc:chgData name="Maria Markhus Jacobsen" userId="8542a997-5717-4a82-b9ea-111970b3355f" providerId="ADAL" clId="{3F54C2BF-14AB-479F-84A1-F008D4CC54FD}" dt="2025-02-13T12:28:35.508" v="129" actId="20577"/>
        <pc:sldMkLst>
          <pc:docMk/>
          <pc:sldMk cId="2671239993" sldId="2142535034"/>
        </pc:sldMkLst>
      </pc:sldChg>
      <pc:sldChg chg="modSp add del mod">
        <pc:chgData name="Maria Markhus Jacobsen" userId="8542a997-5717-4a82-b9ea-111970b3355f" providerId="ADAL" clId="{3F54C2BF-14AB-479F-84A1-F008D4CC54FD}" dt="2025-02-13T12:28:22.089" v="116"/>
        <pc:sldMkLst>
          <pc:docMk/>
          <pc:sldMk cId="4071607503" sldId="2142535035"/>
        </pc:sldMkLst>
      </pc:sldChg>
    </pc:docChg>
  </pc:docChgLst>
  <pc:docChgLst>
    <pc:chgData name="Jan-Petter Tvedt" userId="S::jan-petter.tvedt@skyss.no::72ad3c7f-717a-4703-a3ec-4db08a32174b" providerId="AD" clId="Web-{1B82549C-CB74-34E5-4439-E0AD16F04257}"/>
    <pc:docChg chg="addSld delSld">
      <pc:chgData name="Jan-Petter Tvedt" userId="S::jan-petter.tvedt@skyss.no::72ad3c7f-717a-4703-a3ec-4db08a32174b" providerId="AD" clId="Web-{1B82549C-CB74-34E5-4439-E0AD16F04257}" dt="2025-02-17T07:30:07.042" v="9"/>
      <pc:docMkLst>
        <pc:docMk/>
      </pc:docMkLst>
      <pc:sldChg chg="add del">
        <pc:chgData name="Jan-Petter Tvedt" userId="S::jan-petter.tvedt@skyss.no::72ad3c7f-717a-4703-a3ec-4db08a32174b" providerId="AD" clId="Web-{1B82549C-CB74-34E5-4439-E0AD16F04257}" dt="2025-02-17T07:29:08.619" v="5"/>
        <pc:sldMkLst>
          <pc:docMk/>
          <pc:sldMk cId="513651800" sldId="4267"/>
        </pc:sldMkLst>
      </pc:sldChg>
      <pc:sldChg chg="add del">
        <pc:chgData name="Jan-Petter Tvedt" userId="S::jan-petter.tvedt@skyss.no::72ad3c7f-717a-4703-a3ec-4db08a32174b" providerId="AD" clId="Web-{1B82549C-CB74-34E5-4439-E0AD16F04257}" dt="2025-02-17T07:30:07.042" v="9"/>
        <pc:sldMkLst>
          <pc:docMk/>
          <pc:sldMk cId="2409813647" sldId="4270"/>
        </pc:sldMkLst>
      </pc:sldChg>
      <pc:sldChg chg="add del">
        <pc:chgData name="Jan-Petter Tvedt" userId="S::jan-petter.tvedt@skyss.no::72ad3c7f-717a-4703-a3ec-4db08a32174b" providerId="AD" clId="Web-{1B82549C-CB74-34E5-4439-E0AD16F04257}" dt="2025-02-17T07:29:32.979" v="7"/>
        <pc:sldMkLst>
          <pc:docMk/>
          <pc:sldMk cId="1303092160" sldId="4271"/>
        </pc:sldMkLst>
      </pc:sldChg>
      <pc:sldChg chg="add">
        <pc:chgData name="Jan-Petter Tvedt" userId="S::jan-petter.tvedt@skyss.no::72ad3c7f-717a-4703-a3ec-4db08a32174b" providerId="AD" clId="Web-{1B82549C-CB74-34E5-4439-E0AD16F04257}" dt="2025-02-17T07:28:11.352" v="0"/>
        <pc:sldMkLst>
          <pc:docMk/>
          <pc:sldMk cId="2605569140" sldId="2142535047"/>
        </pc:sldMkLst>
      </pc:sldChg>
      <pc:sldChg chg="add">
        <pc:chgData name="Jan-Petter Tvedt" userId="S::jan-petter.tvedt@skyss.no::72ad3c7f-717a-4703-a3ec-4db08a32174b" providerId="AD" clId="Web-{1B82549C-CB74-34E5-4439-E0AD16F04257}" dt="2025-02-17T07:28:46.040" v="4"/>
        <pc:sldMkLst>
          <pc:docMk/>
          <pc:sldMk cId="3189299383" sldId="2142535048"/>
        </pc:sldMkLst>
      </pc:sldChg>
      <pc:sldChg chg="add">
        <pc:chgData name="Jan-Petter Tvedt" userId="S::jan-petter.tvedt@skyss.no::72ad3c7f-717a-4703-a3ec-4db08a32174b" providerId="AD" clId="Web-{1B82549C-CB74-34E5-4439-E0AD16F04257}" dt="2025-02-17T07:29:29.322" v="6"/>
        <pc:sldMkLst>
          <pc:docMk/>
          <pc:sldMk cId="2097438905" sldId="2142535049"/>
        </pc:sldMkLst>
      </pc:sldChg>
    </pc:docChg>
  </pc:docChgLst>
  <pc:docChgLst>
    <pc:chgData name="Jan-Petter Tvedt" userId="S::jan-petter.tvedt@skyss.no::72ad3c7f-717a-4703-a3ec-4db08a32174b" providerId="AD" clId="Web-{133D8F2D-6B15-8015-03A8-E8058C615520}"/>
    <pc:docChg chg="addSld modSld addMainMaster modMainMaster">
      <pc:chgData name="Jan-Petter Tvedt" userId="S::jan-petter.tvedt@skyss.no::72ad3c7f-717a-4703-a3ec-4db08a32174b" providerId="AD" clId="Web-{133D8F2D-6B15-8015-03A8-E8058C615520}" dt="2025-02-13T12:09:26.859" v="106" actId="20577"/>
      <pc:docMkLst>
        <pc:docMk/>
      </pc:docMkLst>
      <pc:sldChg chg="modSp">
        <pc:chgData name="Jan-Petter Tvedt" userId="S::jan-petter.tvedt@skyss.no::72ad3c7f-717a-4703-a3ec-4db08a32174b" providerId="AD" clId="Web-{133D8F2D-6B15-8015-03A8-E8058C615520}" dt="2025-02-13T10:52:22.148" v="103" actId="20577"/>
        <pc:sldMkLst>
          <pc:docMk/>
          <pc:sldMk cId="1555532509" sldId="258"/>
        </pc:sldMkLst>
      </pc:sldChg>
      <pc:sldChg chg="add">
        <pc:chgData name="Jan-Petter Tvedt" userId="S::jan-petter.tvedt@skyss.no::72ad3c7f-717a-4703-a3ec-4db08a32174b" providerId="AD" clId="Web-{133D8F2D-6B15-8015-03A8-E8058C615520}" dt="2025-02-13T10:44:25.990" v="0"/>
        <pc:sldMkLst>
          <pc:docMk/>
          <pc:sldMk cId="1365921544" sldId="266"/>
        </pc:sldMkLst>
      </pc:sldChg>
      <pc:sldChg chg="add">
        <pc:chgData name="Jan-Petter Tvedt" userId="S::jan-petter.tvedt@skyss.no::72ad3c7f-717a-4703-a3ec-4db08a32174b" providerId="AD" clId="Web-{133D8F2D-6B15-8015-03A8-E8058C615520}" dt="2025-02-13T10:44:26.005" v="1"/>
        <pc:sldMkLst>
          <pc:docMk/>
          <pc:sldMk cId="2825950205" sldId="287"/>
        </pc:sldMkLst>
      </pc:sldChg>
      <pc:sldChg chg="add">
        <pc:chgData name="Jan-Petter Tvedt" userId="S::jan-petter.tvedt@skyss.no::72ad3c7f-717a-4703-a3ec-4db08a32174b" providerId="AD" clId="Web-{133D8F2D-6B15-8015-03A8-E8058C615520}" dt="2025-02-13T10:44:26.021" v="2"/>
        <pc:sldMkLst>
          <pc:docMk/>
          <pc:sldMk cId="2676007260" sldId="289"/>
        </pc:sldMkLst>
      </pc:sldChg>
      <pc:sldChg chg="modSp">
        <pc:chgData name="Jan-Petter Tvedt" userId="S::jan-petter.tvedt@skyss.no::72ad3c7f-717a-4703-a3ec-4db08a32174b" providerId="AD" clId="Web-{133D8F2D-6B15-8015-03A8-E8058C615520}" dt="2025-02-13T12:09:26.859" v="106" actId="20577"/>
        <pc:sldMkLst>
          <pc:docMk/>
          <pc:sldMk cId="567572952" sldId="2142535043"/>
        </pc:sldMkLst>
      </pc:sldChg>
      <pc:sldChg chg="modSp add">
        <pc:chgData name="Jan-Petter Tvedt" userId="S::jan-petter.tvedt@skyss.no::72ad3c7f-717a-4703-a3ec-4db08a32174b" providerId="AD" clId="Web-{133D8F2D-6B15-8015-03A8-E8058C615520}" dt="2025-02-13T10:48:45.515" v="44" actId="20577"/>
        <pc:sldMkLst>
          <pc:docMk/>
          <pc:sldMk cId="602591393" sldId="2142535046"/>
        </pc:sldMkLst>
      </pc:sldChg>
      <pc:sldMasterChg chg="modSldLayout">
        <pc:chgData name="Jan-Petter Tvedt" userId="S::jan-petter.tvedt@skyss.no::72ad3c7f-717a-4703-a3ec-4db08a32174b" providerId="AD" clId="Web-{133D8F2D-6B15-8015-03A8-E8058C615520}" dt="2025-02-13T10:44:25.990" v="0"/>
        <pc:sldMasterMkLst>
          <pc:docMk/>
          <pc:sldMasterMk cId="3812036547" sldId="2147483694"/>
        </pc:sldMasterMkLst>
        <pc:sldLayoutChg chg="replId">
          <pc:chgData name="Jan-Petter Tvedt" userId="S::jan-petter.tvedt@skyss.no::72ad3c7f-717a-4703-a3ec-4db08a32174b" providerId="AD" clId="Web-{133D8F2D-6B15-8015-03A8-E8058C615520}" dt="2025-02-13T10:44:25.990" v="0"/>
          <pc:sldLayoutMkLst>
            <pc:docMk/>
            <pc:sldMasterMk cId="3812036547" sldId="2147483694"/>
            <pc:sldLayoutMk cId="488549419" sldId="2147483811"/>
          </pc:sldLayoutMkLst>
        </pc:sldLayoutChg>
        <pc:sldLayoutChg chg="replId">
          <pc:chgData name="Jan-Petter Tvedt" userId="S::jan-petter.tvedt@skyss.no::72ad3c7f-717a-4703-a3ec-4db08a32174b" providerId="AD" clId="Web-{133D8F2D-6B15-8015-03A8-E8058C615520}" dt="2025-02-13T10:44:25.990" v="0"/>
          <pc:sldLayoutMkLst>
            <pc:docMk/>
            <pc:sldMasterMk cId="3812036547" sldId="2147483694"/>
            <pc:sldLayoutMk cId="3658654506" sldId="2147483812"/>
          </pc:sldLayoutMkLst>
        </pc:sldLayoutChg>
      </pc:sldMasterChg>
      <pc:sldMasterChg chg="replId">
        <pc:chgData name="Jan-Petter Tvedt" userId="S::jan-petter.tvedt@skyss.no::72ad3c7f-717a-4703-a3ec-4db08a32174b" providerId="AD" clId="Web-{133D8F2D-6B15-8015-03A8-E8058C615520}" dt="2025-02-13T10:44:25.990" v="0"/>
        <pc:sldMasterMkLst>
          <pc:docMk/>
          <pc:sldMasterMk cId="0" sldId="2147483813"/>
        </pc:sldMasterMkLst>
      </pc:sldMasterChg>
      <pc:sldMasterChg chg="add addSldLayout">
        <pc:chgData name="Jan-Petter Tvedt" userId="S::jan-petter.tvedt@skyss.no::72ad3c7f-717a-4703-a3ec-4db08a32174b" providerId="AD" clId="Web-{133D8F2D-6B15-8015-03A8-E8058C615520}" dt="2025-02-13T10:44:25.990" v="0"/>
        <pc:sldMasterMkLst>
          <pc:docMk/>
          <pc:sldMasterMk cId="1731557230" sldId="2147483822"/>
        </pc:sldMasterMkLst>
        <pc:sldLayoutChg chg="add">
          <pc:chgData name="Jan-Petter Tvedt" userId="S::jan-petter.tvedt@skyss.no::72ad3c7f-717a-4703-a3ec-4db08a32174b" providerId="AD" clId="Web-{133D8F2D-6B15-8015-03A8-E8058C615520}" dt="2025-02-13T10:44:25.990" v="0"/>
          <pc:sldLayoutMkLst>
            <pc:docMk/>
            <pc:sldMasterMk cId="1731557230" sldId="2147483822"/>
            <pc:sldLayoutMk cId="1175260733" sldId="2147483650"/>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3255640484" sldId="2147483651"/>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3724397459" sldId="2147483652"/>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246575117" sldId="2147483655"/>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2479717811" sldId="2147483657"/>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2988579792" sldId="2147483823"/>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2249213653" sldId="2147483824"/>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1778222658" sldId="2147483825"/>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1837970058" sldId="2147483826"/>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2243692314" sldId="2147483827"/>
          </pc:sldLayoutMkLst>
        </pc:sldLayoutChg>
        <pc:sldLayoutChg chg="add">
          <pc:chgData name="Jan-Petter Tvedt" userId="S::jan-petter.tvedt@skyss.no::72ad3c7f-717a-4703-a3ec-4db08a32174b" providerId="AD" clId="Web-{133D8F2D-6B15-8015-03A8-E8058C615520}" dt="2025-02-13T10:44:25.990" v="0"/>
          <pc:sldLayoutMkLst>
            <pc:docMk/>
            <pc:sldMasterMk cId="1731557230" sldId="2147483822"/>
            <pc:sldLayoutMk cId="400947966" sldId="2147483828"/>
          </pc:sldLayoutMkLst>
        </pc:sldLayoutChg>
      </pc:sldMasterChg>
    </pc:docChg>
  </pc:docChgLst>
  <pc:docChgLst>
    <pc:chgData name="Jan-Petter Tvedt" userId="S::jan-petter.tvedt@skyss.no::72ad3c7f-717a-4703-a3ec-4db08a32174b" providerId="AD" clId="Web-{689A56B4-E66B-4336-3474-3778C6038BA1}"/>
    <pc:docChg chg="addSld delSld modSld">
      <pc:chgData name="Jan-Petter Tvedt" userId="S::jan-petter.tvedt@skyss.no::72ad3c7f-717a-4703-a3ec-4db08a32174b" providerId="AD" clId="Web-{689A56B4-E66B-4336-3474-3778C6038BA1}" dt="2025-02-19T07:03:37.143" v="22"/>
      <pc:docMkLst>
        <pc:docMk/>
      </pc:docMkLst>
      <pc:sldChg chg="del">
        <pc:chgData name="Jan-Petter Tvedt" userId="S::jan-petter.tvedt@skyss.no::72ad3c7f-717a-4703-a3ec-4db08a32174b" providerId="AD" clId="Web-{689A56B4-E66B-4336-3474-3778C6038BA1}" dt="2025-02-18T08:49:09.287" v="1"/>
        <pc:sldMkLst>
          <pc:docMk/>
          <pc:sldMk cId="2825950205" sldId="287"/>
        </pc:sldMkLst>
      </pc:sldChg>
      <pc:sldChg chg="add del">
        <pc:chgData name="Jan-Petter Tvedt" userId="S::jan-petter.tvedt@skyss.no::72ad3c7f-717a-4703-a3ec-4db08a32174b" providerId="AD" clId="Web-{689A56B4-E66B-4336-3474-3778C6038BA1}" dt="2025-02-18T08:49:33.444" v="3"/>
        <pc:sldMkLst>
          <pc:docMk/>
          <pc:sldMk cId="2676007260" sldId="289"/>
        </pc:sldMkLst>
      </pc:sldChg>
      <pc:sldChg chg="add del">
        <pc:chgData name="Jan-Petter Tvedt" userId="S::jan-petter.tvedt@skyss.no::72ad3c7f-717a-4703-a3ec-4db08a32174b" providerId="AD" clId="Web-{689A56B4-E66B-4336-3474-3778C6038BA1}" dt="2025-02-19T07:03:37.143" v="22"/>
        <pc:sldMkLst>
          <pc:docMk/>
          <pc:sldMk cId="3902084490" sldId="319"/>
        </pc:sldMkLst>
      </pc:sldChg>
      <pc:sldChg chg="modSp">
        <pc:chgData name="Jan-Petter Tvedt" userId="S::jan-petter.tvedt@skyss.no::72ad3c7f-717a-4703-a3ec-4db08a32174b" providerId="AD" clId="Web-{689A56B4-E66B-4336-3474-3778C6038BA1}" dt="2025-02-18T08:52:03.263" v="13" actId="20577"/>
        <pc:sldMkLst>
          <pc:docMk/>
          <pc:sldMk cId="567572952" sldId="2142535043"/>
        </pc:sldMkLst>
      </pc:sldChg>
      <pc:sldChg chg="modSp">
        <pc:chgData name="Jan-Petter Tvedt" userId="S::jan-petter.tvedt@skyss.no::72ad3c7f-717a-4703-a3ec-4db08a32174b" providerId="AD" clId="Web-{689A56B4-E66B-4336-3474-3778C6038BA1}" dt="2025-02-19T06:55:42.688" v="18" actId="20577"/>
        <pc:sldMkLst>
          <pc:docMk/>
          <pc:sldMk cId="3773922417" sldId="2147309565"/>
        </pc:sldMkLst>
      </pc:sldChg>
      <pc:sldChg chg="add del">
        <pc:chgData name="Jan-Petter Tvedt" userId="S::jan-petter.tvedt@skyss.no::72ad3c7f-717a-4703-a3ec-4db08a32174b" providerId="AD" clId="Web-{689A56B4-E66B-4336-3474-3778C6038BA1}" dt="2025-02-19T07:01:22.575" v="21"/>
        <pc:sldMkLst>
          <pc:docMk/>
          <pc:sldMk cId="1028326950" sldId="2147309578"/>
        </pc:sldMkLst>
      </pc:sldChg>
      <pc:sldChg chg="add">
        <pc:chgData name="Jan-Petter Tvedt" userId="S::jan-petter.tvedt@skyss.no::72ad3c7f-717a-4703-a3ec-4db08a32174b" providerId="AD" clId="Web-{689A56B4-E66B-4336-3474-3778C6038BA1}" dt="2025-02-18T08:49:02.490" v="0"/>
        <pc:sldMkLst>
          <pc:docMk/>
          <pc:sldMk cId="3354615855" sldId="214730957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FDF0346-EC80-41EE-09BC-2B09CF456E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63DE436-A255-D7D8-CB43-108AF52708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977888-CC61-184D-9D61-F38B767F7A2D}" type="datetimeFigureOut">
              <a:rPr lang="nb-NO" smtClean="0"/>
              <a:t>10.06.2025</a:t>
            </a:fld>
            <a:endParaRPr lang="nb-NO"/>
          </a:p>
        </p:txBody>
      </p:sp>
      <p:sp>
        <p:nvSpPr>
          <p:cNvPr id="4" name="Plassholder for bunntekst 3">
            <a:extLst>
              <a:ext uri="{FF2B5EF4-FFF2-40B4-BE49-F238E27FC236}">
                <a16:creationId xmlns:a16="http://schemas.microsoft.com/office/drawing/2014/main" id="{D832138E-ECAD-14E3-C511-5FE1B74F8E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DEFE703-DCB9-B9CE-2F36-9F37EB8351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7BDEE-3B55-944C-B340-05F7EB3AFD65}" type="slidenum">
              <a:rPr lang="nb-NO" smtClean="0"/>
              <a:t>‹#›</a:t>
            </a:fld>
            <a:endParaRPr lang="nb-NO"/>
          </a:p>
        </p:txBody>
      </p:sp>
    </p:spTree>
    <p:extLst>
      <p:ext uri="{BB962C8B-B14F-4D97-AF65-F5344CB8AC3E}">
        <p14:creationId xmlns:p14="http://schemas.microsoft.com/office/powerpoint/2010/main" val="260170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E926D25-720D-C742-80B0-251CF2A9BE3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b-NO" altLang="nb-NO"/>
          </a:p>
        </p:txBody>
      </p:sp>
      <p:sp>
        <p:nvSpPr>
          <p:cNvPr id="10243" name="Rectangle 3">
            <a:extLst>
              <a:ext uri="{FF2B5EF4-FFF2-40B4-BE49-F238E27FC236}">
                <a16:creationId xmlns:a16="http://schemas.microsoft.com/office/drawing/2014/main" id="{3AAB6BB6-795E-7F4F-A7AA-C17F5FB18FF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b-NO" altLang="nb-NO"/>
          </a:p>
        </p:txBody>
      </p:sp>
      <p:sp>
        <p:nvSpPr>
          <p:cNvPr id="10244" name="Rectangle 4">
            <a:extLst>
              <a:ext uri="{FF2B5EF4-FFF2-40B4-BE49-F238E27FC236}">
                <a16:creationId xmlns:a16="http://schemas.microsoft.com/office/drawing/2014/main" id="{A44F466E-76F3-0844-A3E6-D6B5C1B7A36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22C60309-FC23-A44A-8660-5B8DF3FACF0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b-NO" altLang="nb-NO"/>
              <a:t>Click to edit Master text styles</a:t>
            </a:r>
          </a:p>
          <a:p>
            <a:pPr lvl="1"/>
            <a:r>
              <a:rPr lang="nb-NO" altLang="nb-NO"/>
              <a:t>Second level</a:t>
            </a:r>
          </a:p>
          <a:p>
            <a:pPr lvl="2"/>
            <a:r>
              <a:rPr lang="nb-NO" altLang="nb-NO"/>
              <a:t>Third level</a:t>
            </a:r>
          </a:p>
          <a:p>
            <a:pPr lvl="3"/>
            <a:r>
              <a:rPr lang="nb-NO" altLang="nb-NO"/>
              <a:t>Fourth level</a:t>
            </a:r>
          </a:p>
          <a:p>
            <a:pPr lvl="4"/>
            <a:r>
              <a:rPr lang="nb-NO" altLang="nb-NO"/>
              <a:t>Fifth level</a:t>
            </a:r>
          </a:p>
        </p:txBody>
      </p:sp>
      <p:sp>
        <p:nvSpPr>
          <p:cNvPr id="10246" name="Rectangle 6">
            <a:extLst>
              <a:ext uri="{FF2B5EF4-FFF2-40B4-BE49-F238E27FC236}">
                <a16:creationId xmlns:a16="http://schemas.microsoft.com/office/drawing/2014/main" id="{6BE107B9-2C9D-FA4E-991A-BDC56C25C0F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b-NO" altLang="nb-NO"/>
          </a:p>
        </p:txBody>
      </p:sp>
      <p:sp>
        <p:nvSpPr>
          <p:cNvPr id="10247" name="Rectangle 7">
            <a:extLst>
              <a:ext uri="{FF2B5EF4-FFF2-40B4-BE49-F238E27FC236}">
                <a16:creationId xmlns:a16="http://schemas.microsoft.com/office/drawing/2014/main" id="{6A334DDF-4A5A-0F4A-8680-FC14F24C6D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F8F7E72-5B4B-D940-B251-6D14BF10182F}" type="slidenum">
              <a:rPr lang="nb-NO" altLang="nb-NO"/>
              <a:pPr/>
              <a:t>‹#›</a:t>
            </a:fld>
            <a:endParaRPr lang="nb-NO" altLang="nb-NO"/>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4</a:t>
            </a:fld>
            <a:endParaRPr lang="nb-NO" altLang="nb-NO"/>
          </a:p>
        </p:txBody>
      </p:sp>
    </p:spTree>
    <p:extLst>
      <p:ext uri="{BB962C8B-B14F-4D97-AF65-F5344CB8AC3E}">
        <p14:creationId xmlns:p14="http://schemas.microsoft.com/office/powerpoint/2010/main" val="376839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21</a:t>
            </a:fld>
            <a:endParaRPr lang="nb-NO" altLang="nb-NO"/>
          </a:p>
        </p:txBody>
      </p:sp>
    </p:spTree>
    <p:extLst>
      <p:ext uri="{BB962C8B-B14F-4D97-AF65-F5344CB8AC3E}">
        <p14:creationId xmlns:p14="http://schemas.microsoft.com/office/powerpoint/2010/main" val="325892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23</a:t>
            </a:fld>
            <a:endParaRPr lang="nb-NO" altLang="nb-NO"/>
          </a:p>
        </p:txBody>
      </p:sp>
    </p:spTree>
    <p:extLst>
      <p:ext uri="{BB962C8B-B14F-4D97-AF65-F5344CB8AC3E}">
        <p14:creationId xmlns:p14="http://schemas.microsoft.com/office/powerpoint/2010/main" val="2147354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a:p>
        </p:txBody>
      </p:sp>
      <p:sp>
        <p:nvSpPr>
          <p:cNvPr id="682" name="Google Shape;6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no-NO" sz="1200" b="0" i="0" u="none" strike="noStrike" cap="none" smtClean="0">
                <a:solidFill>
                  <a:schemeClr val="dk1"/>
                </a:solidFill>
                <a:latin typeface="Arial"/>
                <a:ea typeface="Arial"/>
                <a:cs typeface="Arial"/>
                <a:sym typeface="Arial"/>
              </a:rPr>
              <a:t>24</a:t>
            </a:fld>
            <a:endParaRPr lang="no-NO"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693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B9BDA5AA-6D7E-026C-C5E9-13C8EA4DA6A8}"/>
            </a:ext>
          </a:extLst>
        </p:cNvPr>
        <p:cNvGrpSpPr/>
        <p:nvPr/>
      </p:nvGrpSpPr>
      <p:grpSpPr>
        <a:xfrm>
          <a:off x="0" y="0"/>
          <a:ext cx="0" cy="0"/>
          <a:chOff x="0" y="0"/>
          <a:chExt cx="0" cy="0"/>
        </a:xfrm>
      </p:grpSpPr>
      <p:sp>
        <p:nvSpPr>
          <p:cNvPr id="688" name="Google Shape;688;p2:notes">
            <a:extLst>
              <a:ext uri="{FF2B5EF4-FFF2-40B4-BE49-F238E27FC236}">
                <a16:creationId xmlns:a16="http://schemas.microsoft.com/office/drawing/2014/main" id="{D9A6FA38-D743-948F-43D4-DB5D3D89A7F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2:notes">
            <a:extLst>
              <a:ext uri="{FF2B5EF4-FFF2-40B4-BE49-F238E27FC236}">
                <a16:creationId xmlns:a16="http://schemas.microsoft.com/office/drawing/2014/main" id="{132C549C-43C2-F2C5-9E02-A1C72D7FB32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2:notes">
            <a:extLst>
              <a:ext uri="{FF2B5EF4-FFF2-40B4-BE49-F238E27FC236}">
                <a16:creationId xmlns:a16="http://schemas.microsoft.com/office/drawing/2014/main" id="{02F013D4-E5B1-BD31-1131-6E643C32CB5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o-N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87476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a:extLst>
            <a:ext uri="{FF2B5EF4-FFF2-40B4-BE49-F238E27FC236}">
              <a16:creationId xmlns:a16="http://schemas.microsoft.com/office/drawing/2014/main" id="{0B18BC03-8294-10E9-95DA-099FAD3E5D66}"/>
            </a:ext>
          </a:extLst>
        </p:cNvPr>
        <p:cNvGrpSpPr/>
        <p:nvPr/>
      </p:nvGrpSpPr>
      <p:grpSpPr>
        <a:xfrm>
          <a:off x="0" y="0"/>
          <a:ext cx="0" cy="0"/>
          <a:chOff x="0" y="0"/>
          <a:chExt cx="0" cy="0"/>
        </a:xfrm>
      </p:grpSpPr>
      <p:sp>
        <p:nvSpPr>
          <p:cNvPr id="688" name="Google Shape;688;p2:notes">
            <a:extLst>
              <a:ext uri="{FF2B5EF4-FFF2-40B4-BE49-F238E27FC236}">
                <a16:creationId xmlns:a16="http://schemas.microsoft.com/office/drawing/2014/main" id="{45F3DF37-3D70-85B7-8125-B9A8546B7AF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p2:notes">
            <a:extLst>
              <a:ext uri="{FF2B5EF4-FFF2-40B4-BE49-F238E27FC236}">
                <a16:creationId xmlns:a16="http://schemas.microsoft.com/office/drawing/2014/main" id="{023C86B7-BE9F-E793-7963-C40D57D076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2:notes">
            <a:extLst>
              <a:ext uri="{FF2B5EF4-FFF2-40B4-BE49-F238E27FC236}">
                <a16:creationId xmlns:a16="http://schemas.microsoft.com/office/drawing/2014/main" id="{02A712B1-3CD2-B270-591B-A6A37B5FC59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no-NO"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5145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Om framdrift </a:t>
            </a:r>
            <a:r>
              <a:rPr lang="nb-NO" err="1"/>
              <a:t>Bussanbod</a:t>
            </a:r>
            <a:r>
              <a:rPr lang="nb-NO"/>
              <a:t> 2026: </a:t>
            </a:r>
          </a:p>
          <a:p>
            <a:pPr marL="171450" indent="-171450">
              <a:buFontTx/>
              <a:buChar char="-"/>
            </a:pPr>
            <a:r>
              <a:rPr lang="nb-NO"/>
              <a:t>Tildeling midten av mars</a:t>
            </a:r>
          </a:p>
          <a:p>
            <a:pPr marL="171450" indent="-171450">
              <a:buFontTx/>
              <a:buChar char="-"/>
            </a:pPr>
            <a:r>
              <a:rPr lang="nb-NO"/>
              <a:t>Signering </a:t>
            </a:r>
            <a:r>
              <a:rPr lang="nb-NO" err="1"/>
              <a:t>byrjinga</a:t>
            </a:r>
            <a:r>
              <a:rPr lang="nb-NO"/>
              <a:t> av april</a:t>
            </a:r>
          </a:p>
          <a:p>
            <a:endParaRPr lang="nb-NO"/>
          </a:p>
          <a:p>
            <a:r>
              <a:rPr lang="nb-NO" err="1"/>
              <a:t>Bussanbod</a:t>
            </a:r>
            <a:r>
              <a:rPr lang="nb-NO"/>
              <a:t> Nordhordland 2027:</a:t>
            </a:r>
          </a:p>
          <a:p>
            <a:pPr marL="645750" lvl="1" indent="-285750"/>
            <a:r>
              <a:rPr lang="nb-NO"/>
              <a:t>Tentativ framdriftsplan</a:t>
            </a:r>
          </a:p>
          <a:p>
            <a:pPr marL="1005750" lvl="2" indent="-285750"/>
            <a:r>
              <a:rPr lang="nb-NO" sz="1400"/>
              <a:t>Politisk mandatsak mai/juni 2025</a:t>
            </a:r>
          </a:p>
          <a:p>
            <a:pPr marL="1005750" lvl="2" indent="-285750"/>
            <a:r>
              <a:rPr lang="nb-NO" sz="1400" err="1"/>
              <a:t>Kunngjering</a:t>
            </a:r>
            <a:r>
              <a:rPr lang="nb-NO" sz="1400"/>
              <a:t> september 2025</a:t>
            </a:r>
          </a:p>
          <a:p>
            <a:pPr marL="1005750" lvl="2" indent="-285750"/>
            <a:endParaRPr lang="nb-NO" sz="1400"/>
          </a:p>
          <a:p>
            <a:pPr marL="1005750" lvl="2" indent="-285750"/>
            <a:endParaRPr lang="nb-NO" sz="1400"/>
          </a:p>
          <a:p>
            <a:pPr marL="91350" lvl="0" indent="-285750"/>
            <a:r>
              <a:rPr lang="nb-NO" sz="1400"/>
              <a:t>		Vedtak FUV 23.01.25</a:t>
            </a:r>
          </a:p>
          <a:p>
            <a:pPr marL="91350" lvl="0" indent="-285750"/>
            <a:endParaRPr lang="nb-NO" sz="1400"/>
          </a:p>
          <a:p>
            <a:pPr marL="91350" lvl="0" indent="-285750">
              <a:buFont typeface="Arial" panose="020B0604020202020204" pitchFamily="34" charset="0"/>
              <a:buChar char="•"/>
            </a:pPr>
            <a:r>
              <a:rPr lang="nn-NO" sz="2000"/>
              <a:t>For bestillingsskyss i Gulen ønskjer ein å halde fram med at ordninga er direkte retta mot drosjenæringa, og ikkje ein del av samla </a:t>
            </a:r>
            <a:r>
              <a:rPr lang="nn-NO" sz="2000" err="1"/>
              <a:t>anbud</a:t>
            </a:r>
            <a:r>
              <a:rPr lang="nn-NO" sz="2000"/>
              <a:t>. Det hindrar ikkje ei grundig utgreiing av saka før utlysing</a:t>
            </a:r>
          </a:p>
          <a:p>
            <a:pPr marL="91350" lvl="0" indent="-285750">
              <a:buFont typeface="Arial" panose="020B0604020202020204" pitchFamily="34" charset="0"/>
              <a:buChar char="•"/>
            </a:pPr>
            <a:r>
              <a:rPr lang="nn-NO" sz="2000"/>
              <a:t>Det faste </a:t>
            </a:r>
            <a:r>
              <a:rPr lang="nn-NO" sz="2000" err="1"/>
              <a:t>ruttilbodet</a:t>
            </a:r>
            <a:r>
              <a:rPr lang="nn-NO" sz="2000"/>
              <a:t> vert vidareført på same nivå som i dag, ikkje planlagt med større ruteendringar</a:t>
            </a:r>
          </a:p>
          <a:p>
            <a:pPr marL="91350" lvl="0" indent="-285750">
              <a:buFont typeface="Arial" panose="020B0604020202020204" pitchFamily="34" charset="0"/>
              <a:buChar char="•"/>
            </a:pPr>
            <a:r>
              <a:rPr lang="nn-NO" sz="2000"/>
              <a:t>Batterielektrisk drift i tråd med forskrift, ikkje biogass</a:t>
            </a:r>
          </a:p>
          <a:p>
            <a:pPr marL="91350" lvl="0" indent="-285750">
              <a:buFont typeface="Arial" panose="020B0604020202020204" pitchFamily="34" charset="0"/>
              <a:buChar char="•"/>
            </a:pPr>
            <a:r>
              <a:rPr lang="nn-NO" sz="2000"/>
              <a:t>Ny sak om mandat</a:t>
            </a:r>
          </a:p>
          <a:p>
            <a:pPr marL="91350" lvl="0" indent="-285750">
              <a:buFont typeface="Arial" panose="020B0604020202020204" pitchFamily="34" charset="0"/>
              <a:buChar char="•"/>
            </a:pPr>
            <a:endParaRPr lang="nb-NO" sz="1400"/>
          </a:p>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33</a:t>
            </a:fld>
            <a:endParaRPr lang="nb-NO" altLang="nb-NO"/>
          </a:p>
        </p:txBody>
      </p:sp>
    </p:spTree>
    <p:extLst>
      <p:ext uri="{BB962C8B-B14F-4D97-AF65-F5344CB8AC3E}">
        <p14:creationId xmlns:p14="http://schemas.microsoft.com/office/powerpoint/2010/main" val="42820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8F7E72-5B4B-D940-B251-6D14BF10182F}" type="slidenum">
              <a:rPr kumimoji="0" lang="nb-NO" altLang="nb-NO"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b-NO" alt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8598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F724-0144-937B-9543-840C41CEBFC7}"/>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EC3A4EC-93C6-E354-BE8F-FC93A9F225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7CF2366E-1FE5-83D0-CB11-C38D4267A73D}"/>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1401579B-B730-3C5B-BF06-1F588B63ACAE}"/>
              </a:ext>
            </a:extLst>
          </p:cNvPr>
          <p:cNvSpPr>
            <a:spLocks noGrp="1"/>
          </p:cNvSpPr>
          <p:nvPr>
            <p:ph type="sldNum" sz="quarter" idx="5"/>
          </p:nvPr>
        </p:nvSpPr>
        <p:spPr/>
        <p:txBody>
          <a:bodyPr/>
          <a:lstStyle/>
          <a:p>
            <a:fld id="{4F8F7E72-5B4B-D940-B251-6D14BF10182F}" type="slidenum">
              <a:rPr lang="nb-NO" altLang="nb-NO" smtClean="0"/>
              <a:pPr/>
              <a:t>6</a:t>
            </a:fld>
            <a:endParaRPr lang="nb-NO" altLang="nb-NO"/>
          </a:p>
        </p:txBody>
      </p:sp>
    </p:spTree>
    <p:extLst>
      <p:ext uri="{BB962C8B-B14F-4D97-AF65-F5344CB8AC3E}">
        <p14:creationId xmlns:p14="http://schemas.microsoft.com/office/powerpoint/2010/main" val="1141353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F8F7E72-5B4B-D940-B251-6D14BF10182F}" type="slidenum">
              <a:rPr kumimoji="0" lang="nb-NO" altLang="nb-NO"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b-NO" altLang="nb-NO"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7009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Her ser vi påstigendetall for hele Vestland for buss, bane, båt og ferje samlet. Antall påstigende i 2023 ligger gjennomgående godt over 2022- og 2019*-nivå. Driveren for denne økningen er buss og bane i Byvekstavtaleområdet (Bergen, Askøy, Øygarden, Alver og Bjørnafjorden). Vekst i påstigende på bybanen i 2023 er en følge av åpningen av linje 2 til Fyllingsdalen, selv om vi for noen måneder ser flere påstigende på linje 1 sammenlignet med 2022. I Hordaland utenfor Byvekstavtaleområdet ligger antall påstigende på buss godt under 2022 og 2019, mens i Sogn og Fjordane ligger antall påstigende i 2023 på samme nivå som 2022 og 2019.</a:t>
            </a:r>
          </a:p>
          <a:p>
            <a:endParaRPr lang="nb-NO"/>
          </a:p>
          <a:p>
            <a:r>
              <a:rPr lang="nb-NO"/>
              <a:t>* Vær oppmerksom på at antall påstigende for 2022 og 2023 ikke er helt direkte sammenlignbare med 2019 på grunn av ruteomleggingen i Bergensområdet i 2021, som gjorde at reisende må gjennomføre flere bytter enn før.</a:t>
            </a:r>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8</a:t>
            </a:fld>
            <a:endParaRPr lang="nb-NO" altLang="nb-NO"/>
          </a:p>
        </p:txBody>
      </p:sp>
    </p:spTree>
    <p:extLst>
      <p:ext uri="{BB962C8B-B14F-4D97-AF65-F5344CB8AC3E}">
        <p14:creationId xmlns:p14="http://schemas.microsoft.com/office/powerpoint/2010/main" val="169066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00">
                <a:effectLst/>
                <a:latin typeface="Calibri" panose="020F0502020204030204" pitchFamily="34" charset="0"/>
                <a:ea typeface="Calibri" panose="020F0502020204030204" pitchFamily="34" charset="0"/>
                <a:cs typeface="Times New Roman" panose="02020603050405020304" pitchFamily="18" charset="0"/>
              </a:rPr>
              <a:t>I kommunene omfattet av byvekstavtalen (Bergen, Øygarden, Alver, Bjørnafjorden og Askøy) ser vi en økning i antall påstigninger i 2023 sammenlignet med både 2019* og 2022**. Unntaket er januar 2023, der antall påstigninger var høyere i 2019. Vi ser også en positiv trend i 2023, der antall påstigninger i månedene etter sommerferien ligger på et høyere nivå enn i månedene før sommerferien. Den samme trenden så vi også i 2022, men ikke like tydelig i 2019.</a:t>
            </a: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kern="100">
                <a:effectLst/>
                <a:latin typeface="Calibri" panose="020F0502020204030204" pitchFamily="34" charset="0"/>
                <a:ea typeface="Calibri" panose="020F0502020204030204" pitchFamily="34" charset="0"/>
                <a:cs typeface="Times New Roman" panose="02020603050405020304" pitchFamily="18" charset="0"/>
              </a:rPr>
              <a:t>Vi ser tydelige sesongvariasjoner, der månedene som er omfattet av skoleferier (februar (vinterferie), april (påskeferie), juni, juli, august (sommerferie), oktober (høstferie) og desember (juleferie)) har nedgang i påstigende sammenlignet med månedene før og etter.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b-NO" sz="1200" kern="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kern="100">
                <a:effectLst/>
                <a:latin typeface="Calibri" panose="020F0502020204030204" pitchFamily="34" charset="0"/>
                <a:ea typeface="Calibri" panose="020F0502020204030204" pitchFamily="34" charset="0"/>
                <a:cs typeface="Times New Roman" panose="02020603050405020304" pitchFamily="18" charset="0"/>
              </a:rPr>
              <a:t>* På grunn av ruteomlegging i 2021, som gjorde at reisende oftere må bytte mellom linjer, er ikke tallene for 2019 direkte sammenlignbare med 2022 og 2023. I praksis kan en reisende bli talt flere ganger på en reise i 2023 enn i 2019.</a:t>
            </a:r>
          </a:p>
          <a:p>
            <a:r>
              <a:rPr lang="nb-NO" sz="1200" kern="100">
                <a:effectLst/>
                <a:latin typeface="Calibri" panose="020F0502020204030204" pitchFamily="34" charset="0"/>
                <a:ea typeface="Calibri" panose="020F0502020204030204" pitchFamily="34" charset="0"/>
                <a:cs typeface="Times New Roman" panose="02020603050405020304" pitchFamily="18" charset="0"/>
              </a:rPr>
              <a:t>** Januar og februar 2022 er ikke sammenlignbare med samme måned i 2019 og 2023, siden de var påvirket av koronatiltak.</a:t>
            </a:r>
          </a:p>
          <a:p>
            <a:r>
              <a:rPr lang="nb-NO" sz="1200" kern="1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b-NO"/>
              <a:t>Antall påstigninger på båt i 2023 ligger generelt på et høyere nivå enn i 2022, men ligger i flere måneder under 2019-nivå.</a:t>
            </a:r>
          </a:p>
          <a:p>
            <a:endParaRPr lang="nn-NO"/>
          </a:p>
          <a:p>
            <a:r>
              <a:rPr lang="nn-NO"/>
              <a:t>92% av </a:t>
            </a:r>
            <a:r>
              <a:rPr lang="nn-NO" err="1"/>
              <a:t>påstigende</a:t>
            </a:r>
            <a:r>
              <a:rPr lang="nn-NO"/>
              <a:t> på buss, bybane og båt skjer i </a:t>
            </a:r>
            <a:r>
              <a:rPr lang="nn-NO" err="1"/>
              <a:t>bergensområdet</a:t>
            </a:r>
            <a:endParaRPr lang="nn-NO"/>
          </a:p>
          <a:p>
            <a:endParaRPr lang="nn-NO"/>
          </a:p>
          <a:p>
            <a:r>
              <a:rPr lang="nn-NO"/>
              <a:t>(</a:t>
            </a:r>
            <a:r>
              <a:rPr lang="nn-NO" err="1"/>
              <a:t>Hvem</a:t>
            </a:r>
            <a:r>
              <a:rPr lang="nn-NO"/>
              <a:t> har lagt inn dette? I PM om </a:t>
            </a:r>
            <a:r>
              <a:rPr lang="nn-NO" err="1"/>
              <a:t>reisetall</a:t>
            </a:r>
            <a:r>
              <a:rPr lang="nn-NO"/>
              <a:t> 2023 står det 92%: «88% av </a:t>
            </a:r>
            <a:r>
              <a:rPr lang="nn-NO" err="1"/>
              <a:t>påstigende</a:t>
            </a:r>
            <a:r>
              <a:rPr lang="nn-NO"/>
              <a:t> på buss, bybane og båt skjer i </a:t>
            </a:r>
            <a:r>
              <a:rPr lang="nn-NO" err="1"/>
              <a:t>bergensområdet</a:t>
            </a:r>
            <a:r>
              <a:rPr lang="nn-NO"/>
              <a:t>».)</a:t>
            </a:r>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9</a:t>
            </a:fld>
            <a:endParaRPr lang="nb-NO" altLang="nb-NO"/>
          </a:p>
        </p:txBody>
      </p:sp>
    </p:spTree>
    <p:extLst>
      <p:ext uri="{BB962C8B-B14F-4D97-AF65-F5344CB8AC3E}">
        <p14:creationId xmlns:p14="http://schemas.microsoft.com/office/powerpoint/2010/main" val="2247946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n-NO"/>
              <a:t>Evalueringa skal vurdere effektane av ruteomlegginga sett opp mot målsettingane frå mobilitetsplan vest og andre strategiske dokument, samt vurdere kor godt systemet fungerer i eit drift- og kundeperspektiv.</a:t>
            </a:r>
          </a:p>
          <a:p>
            <a:endParaRPr lang="nn-NO"/>
          </a:p>
          <a:p>
            <a:r>
              <a:rPr lang="nn-NO"/>
              <a:t>Resultata frå evalueringa skal bidra til å løfte fram aktuelle justeringsbehov og tilrådingar, men vil ikkje fullt og heilt kunne gje ei endeleg konklusjon av dei endringane som er gjennomført, ettersom det vil ta fleire år før ein får dei svara.</a:t>
            </a:r>
          </a:p>
          <a:p>
            <a:endParaRPr lang="nn-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13</a:t>
            </a:fld>
            <a:endParaRPr lang="nb-NO" altLang="nb-NO"/>
          </a:p>
        </p:txBody>
      </p:sp>
    </p:spTree>
    <p:extLst>
      <p:ext uri="{BB962C8B-B14F-4D97-AF65-F5344CB8AC3E}">
        <p14:creationId xmlns:p14="http://schemas.microsoft.com/office/powerpoint/2010/main" val="383399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Gi en kort orientering om våre vurderinger knyttet til bruk av årets friske belønningsmidler</a:t>
            </a:r>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14</a:t>
            </a:fld>
            <a:endParaRPr lang="nb-NO" altLang="nb-NO"/>
          </a:p>
        </p:txBody>
      </p:sp>
    </p:spTree>
    <p:extLst>
      <p:ext uri="{BB962C8B-B14F-4D97-AF65-F5344CB8AC3E}">
        <p14:creationId xmlns:p14="http://schemas.microsoft.com/office/powerpoint/2010/main" val="3592614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latin typeface="Arial"/>
                <a:cs typeface="Arial"/>
              </a:rPr>
              <a:t>Til info: Den totale kostnadsramma for tiltaka er internt estimert til omtrent 10 </a:t>
            </a:r>
            <a:r>
              <a:rPr lang="nb-NO" i="1" err="1">
                <a:latin typeface="Arial"/>
                <a:cs typeface="Arial"/>
              </a:rPr>
              <a:t>millionar</a:t>
            </a:r>
            <a:r>
              <a:rPr lang="nb-NO" i="1">
                <a:latin typeface="Arial"/>
                <a:cs typeface="Arial"/>
              </a:rPr>
              <a:t> NOK. Dette gir </a:t>
            </a:r>
            <a:r>
              <a:rPr lang="nb-NO" i="1" err="1">
                <a:latin typeface="Arial"/>
                <a:cs typeface="Arial"/>
              </a:rPr>
              <a:t>eit</a:t>
            </a:r>
            <a:r>
              <a:rPr lang="nb-NO" i="1">
                <a:latin typeface="Arial"/>
                <a:cs typeface="Arial"/>
              </a:rPr>
              <a:t> lite rom for å dekke eventuelle </a:t>
            </a:r>
            <a:r>
              <a:rPr lang="nb-NO" i="1" err="1">
                <a:latin typeface="Arial"/>
                <a:cs typeface="Arial"/>
              </a:rPr>
              <a:t>kostnadsoverskridingar</a:t>
            </a:r>
            <a:r>
              <a:rPr lang="nb-NO" i="1">
                <a:latin typeface="Arial"/>
                <a:cs typeface="Arial"/>
              </a:rPr>
              <a:t> som kan oppstå.</a:t>
            </a:r>
          </a:p>
          <a:p>
            <a:endParaRPr lang="nb-NO"/>
          </a:p>
          <a:p>
            <a:endParaRPr lang="nb-NO"/>
          </a:p>
        </p:txBody>
      </p:sp>
      <p:sp>
        <p:nvSpPr>
          <p:cNvPr id="4" name="Plassholder for lysbildenummer 3"/>
          <p:cNvSpPr>
            <a:spLocks noGrp="1"/>
          </p:cNvSpPr>
          <p:nvPr>
            <p:ph type="sldNum" sz="quarter" idx="5"/>
          </p:nvPr>
        </p:nvSpPr>
        <p:spPr/>
        <p:txBody>
          <a:bodyPr/>
          <a:lstStyle/>
          <a:p>
            <a:fld id="{4F8F7E72-5B4B-D940-B251-6D14BF10182F}" type="slidenum">
              <a:rPr lang="nb-NO" altLang="nb-NO" smtClean="0"/>
              <a:pPr/>
              <a:t>15</a:t>
            </a:fld>
            <a:endParaRPr lang="nb-NO" altLang="nb-NO"/>
          </a:p>
        </p:txBody>
      </p:sp>
    </p:spTree>
    <p:extLst>
      <p:ext uri="{BB962C8B-B14F-4D97-AF65-F5344CB8AC3E}">
        <p14:creationId xmlns:p14="http://schemas.microsoft.com/office/powerpoint/2010/main" val="200728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hvit">
    <p:spTree>
      <p:nvGrpSpPr>
        <p:cNvPr id="1" name=""/>
        <p:cNvGrpSpPr/>
        <p:nvPr/>
      </p:nvGrpSpPr>
      <p:grpSpPr>
        <a:xfrm>
          <a:off x="0" y="0"/>
          <a:ext cx="0" cy="0"/>
          <a:chOff x="0" y="0"/>
          <a:chExt cx="0" cy="0"/>
        </a:xfrm>
      </p:grpSpPr>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11205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grpSp>
        <p:nvGrpSpPr>
          <p:cNvPr id="10" name="Grafikk 11">
            <a:extLst>
              <a:ext uri="{FF2B5EF4-FFF2-40B4-BE49-F238E27FC236}">
                <a16:creationId xmlns:a16="http://schemas.microsoft.com/office/drawing/2014/main" id="{E0F61787-C7AF-BF47-8AB3-57B96E4548BA}"/>
              </a:ext>
            </a:extLst>
          </p:cNvPr>
          <p:cNvGrpSpPr>
            <a:grpSpLocks noChangeAspect="1"/>
          </p:cNvGrpSpPr>
          <p:nvPr userDrawn="1"/>
        </p:nvGrpSpPr>
        <p:grpSpPr>
          <a:xfrm>
            <a:off x="190626" y="134470"/>
            <a:ext cx="2189503" cy="1231595"/>
            <a:chOff x="638734" y="-399631"/>
            <a:chExt cx="5945841" cy="3344536"/>
          </a:xfrm>
        </p:grpSpPr>
        <p:sp>
          <p:nvSpPr>
            <p:cNvPr id="11" name="Friform 10">
              <a:extLst>
                <a:ext uri="{FF2B5EF4-FFF2-40B4-BE49-F238E27FC236}">
                  <a16:creationId xmlns:a16="http://schemas.microsoft.com/office/drawing/2014/main" id="{E99ED0FB-188A-784F-801A-E668F7336F2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chemeClr val="bg1"/>
            </a:solidFill>
            <a:ln w="3096"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484B891-A666-F648-959B-33598B32BBF1}"/>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chemeClr val="bg1"/>
            </a:solidFill>
            <a:ln w="3096"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08AA9570-1B09-B44C-8E36-AD2FFD395CC5}"/>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chemeClr val="tx1"/>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271771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3740059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2549052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1780569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1_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3084187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1_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a:xfrm>
            <a:off x="558000" y="558000"/>
            <a:ext cx="11077200" cy="1080000"/>
          </a:xfrm>
          <a:prstGeom prst="rect">
            <a:avLst/>
          </a:prstGeom>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a:prstGeom prst="rect">
            <a:avLst/>
          </a:prstGeom>
        </p:spPr>
        <p:txBody>
          <a:bodyPr/>
          <a:lstStyle/>
          <a:p>
            <a:endParaRPr lang="nb-NO"/>
          </a:p>
        </p:txBody>
      </p:sp>
    </p:spTree>
    <p:extLst>
      <p:ext uri="{BB962C8B-B14F-4D97-AF65-F5344CB8AC3E}">
        <p14:creationId xmlns:p14="http://schemas.microsoft.com/office/powerpoint/2010/main" val="426161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ltLang="nb-NO"/>
          </a:p>
        </p:txBody>
      </p:sp>
    </p:spTree>
    <p:extLst>
      <p:ext uri="{BB962C8B-B14F-4D97-AF65-F5344CB8AC3E}">
        <p14:creationId xmlns:p14="http://schemas.microsoft.com/office/powerpoint/2010/main" val="148659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123378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rotWithShape="1">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1152995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05D311E0-0000-CDF8-E12C-9A33F964F13D}"/>
              </a:ext>
            </a:extLst>
          </p:cNvPr>
          <p:cNvPicPr>
            <a:picLocks noChangeAspect="1"/>
          </p:cNvPicPr>
          <p:nvPr userDrawn="1"/>
        </p:nvPicPr>
        <p:blipFill rotWithShape="1">
          <a:blip r:embed="rId2"/>
          <a:srcRect l="18259" r="40612"/>
          <a:stretch/>
        </p:blipFill>
        <p:spPr>
          <a:xfrm>
            <a:off x="8329139" y="558000"/>
            <a:ext cx="3311999" cy="5367600"/>
          </a:xfrm>
          <a:prstGeom prst="rect">
            <a:avLst/>
          </a:prstGeom>
        </p:spPr>
      </p:pic>
    </p:spTree>
    <p:extLst>
      <p:ext uri="{BB962C8B-B14F-4D97-AF65-F5344CB8AC3E}">
        <p14:creationId xmlns:p14="http://schemas.microsoft.com/office/powerpoint/2010/main" val="271089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65865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9" name="Bilde 8">
            <a:extLst>
              <a:ext uri="{FF2B5EF4-FFF2-40B4-BE49-F238E27FC236}">
                <a16:creationId xmlns:a16="http://schemas.microsoft.com/office/drawing/2014/main" id="{4E055108-12F2-8429-2EC3-E67952710CC0}"/>
              </a:ext>
            </a:extLst>
          </p:cNvPr>
          <p:cNvPicPr>
            <a:picLocks noChangeAspect="1"/>
          </p:cNvPicPr>
          <p:nvPr userDrawn="1"/>
        </p:nvPicPr>
        <p:blipFill rotWithShape="1">
          <a:blip r:embed="rId2"/>
          <a:srcRect l="29382" r="29382"/>
          <a:stretch/>
        </p:blipFill>
        <p:spPr>
          <a:xfrm>
            <a:off x="8328000" y="558406"/>
            <a:ext cx="3311999" cy="5355032"/>
          </a:xfrm>
          <a:prstGeom prst="rect">
            <a:avLst/>
          </a:prstGeom>
        </p:spPr>
      </p:pic>
    </p:spTree>
    <p:extLst>
      <p:ext uri="{BB962C8B-B14F-4D97-AF65-F5344CB8AC3E}">
        <p14:creationId xmlns:p14="http://schemas.microsoft.com/office/powerpoint/2010/main" val="578232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2CD6B56A-DAB7-6F0F-FB19-ED91F6388466}"/>
              </a:ext>
            </a:extLst>
          </p:cNvPr>
          <p:cNvPicPr>
            <a:picLocks noChangeAspect="1"/>
          </p:cNvPicPr>
          <p:nvPr userDrawn="1"/>
        </p:nvPicPr>
        <p:blipFill rotWithShape="1">
          <a:blip r:embed="rId2"/>
          <a:srcRect l="29391" r="29391"/>
          <a:stretch/>
        </p:blipFill>
        <p:spPr>
          <a:xfrm>
            <a:off x="8329139" y="549275"/>
            <a:ext cx="3311999" cy="5356800"/>
          </a:xfrm>
          <a:prstGeom prst="rect">
            <a:avLst/>
          </a:prstGeom>
        </p:spPr>
      </p:pic>
    </p:spTree>
    <p:extLst>
      <p:ext uri="{BB962C8B-B14F-4D97-AF65-F5344CB8AC3E}">
        <p14:creationId xmlns:p14="http://schemas.microsoft.com/office/powerpoint/2010/main" val="2522262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b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3" name="Plassholder for bilde 2">
            <a:extLst>
              <a:ext uri="{FF2B5EF4-FFF2-40B4-BE49-F238E27FC236}">
                <a16:creationId xmlns:a16="http://schemas.microsoft.com/office/drawing/2014/main" id="{B1431441-E3C6-734D-AE27-5A88416807F1}"/>
              </a:ext>
            </a:extLst>
          </p:cNvPr>
          <p:cNvSpPr>
            <a:spLocks noGrp="1"/>
          </p:cNvSpPr>
          <p:nvPr>
            <p:ph type="pic" sz="quarter" idx="10"/>
          </p:nvPr>
        </p:nvSpPr>
        <p:spPr>
          <a:xfrm>
            <a:off x="8329613" y="549275"/>
            <a:ext cx="3311525" cy="5359400"/>
          </a:xfrm>
        </p:spPr>
        <p:txBody>
          <a:bodyPr/>
          <a:lstStyle/>
          <a:p>
            <a:endParaRPr lang="nb-NO"/>
          </a:p>
        </p:txBody>
      </p:sp>
    </p:spTree>
    <p:extLst>
      <p:ext uri="{BB962C8B-B14F-4D97-AF65-F5344CB8AC3E}">
        <p14:creationId xmlns:p14="http://schemas.microsoft.com/office/powerpoint/2010/main" val="4133291528"/>
      </p:ext>
    </p:extLst>
  </p:cSld>
  <p:clrMapOvr>
    <a:masterClrMapping/>
  </p:clrMapOvr>
  <p:extLst>
    <p:ext uri="{DCECCB84-F9BA-43D5-87BE-67443E8EF086}">
      <p15:sldGuideLst xmlns:p15="http://schemas.microsoft.com/office/powerpoint/2012/main">
        <p15:guide id="1" pos="5246"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6384583" y="549275"/>
            <a:ext cx="5253510" cy="5367717"/>
          </a:xfrm>
          <a:prstGeom prst="rect">
            <a:avLst/>
          </a:prstGeom>
        </p:spPr>
      </p:pic>
    </p:spTree>
    <p:extLst>
      <p:ext uri="{BB962C8B-B14F-4D97-AF65-F5344CB8AC3E}">
        <p14:creationId xmlns:p14="http://schemas.microsoft.com/office/powerpoint/2010/main" val="902990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340478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8E8A6956-E043-DD1E-6748-C0A568E7F424}"/>
              </a:ext>
            </a:extLst>
          </p:cNvPr>
          <p:cNvPicPr>
            <a:picLocks noChangeAspect="1"/>
          </p:cNvPicPr>
          <p:nvPr userDrawn="1"/>
        </p:nvPicPr>
        <p:blipFill rotWithShape="1">
          <a:blip r:embed="rId2"/>
          <a:srcRect l="12919" r="21860"/>
          <a:stretch/>
        </p:blipFill>
        <p:spPr>
          <a:xfrm>
            <a:off x="6388085" y="558000"/>
            <a:ext cx="5252400" cy="5367600"/>
          </a:xfrm>
          <a:prstGeom prst="rect">
            <a:avLst/>
          </a:prstGeom>
        </p:spPr>
      </p:pic>
    </p:spTree>
    <p:extLst>
      <p:ext uri="{BB962C8B-B14F-4D97-AF65-F5344CB8AC3E}">
        <p14:creationId xmlns:p14="http://schemas.microsoft.com/office/powerpoint/2010/main" val="67017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2" name="Bilde 1">
            <a:extLst>
              <a:ext uri="{FF2B5EF4-FFF2-40B4-BE49-F238E27FC236}">
                <a16:creationId xmlns:a16="http://schemas.microsoft.com/office/drawing/2014/main" id="{644CF4E3-6DB6-F016-C08B-3DBDA30DCFB0}"/>
              </a:ext>
            </a:extLst>
          </p:cNvPr>
          <p:cNvPicPr>
            <a:picLocks noChangeAspect="1"/>
          </p:cNvPicPr>
          <p:nvPr userDrawn="1"/>
        </p:nvPicPr>
        <p:blipFill rotWithShape="1">
          <a:blip r:embed="rId2"/>
          <a:srcRect l="17361" r="17361"/>
          <a:stretch/>
        </p:blipFill>
        <p:spPr>
          <a:xfrm>
            <a:off x="6388738" y="561437"/>
            <a:ext cx="5252400" cy="5364163"/>
          </a:xfrm>
          <a:prstGeom prst="rect">
            <a:avLst/>
          </a:prstGeom>
        </p:spPr>
      </p:pic>
    </p:spTree>
    <p:extLst>
      <p:ext uri="{BB962C8B-B14F-4D97-AF65-F5344CB8AC3E}">
        <p14:creationId xmlns:p14="http://schemas.microsoft.com/office/powerpoint/2010/main" val="1439396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b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sp>
        <p:nvSpPr>
          <p:cNvPr id="7" name="Plassholder for bilde 2">
            <a:extLst>
              <a:ext uri="{FF2B5EF4-FFF2-40B4-BE49-F238E27FC236}">
                <a16:creationId xmlns:a16="http://schemas.microsoft.com/office/drawing/2014/main" id="{828DA03A-83B8-9540-BC22-F35D97ABE955}"/>
              </a:ext>
            </a:extLst>
          </p:cNvPr>
          <p:cNvSpPr>
            <a:spLocks noGrp="1"/>
          </p:cNvSpPr>
          <p:nvPr>
            <p:ph type="pic" sz="quarter" idx="10"/>
          </p:nvPr>
        </p:nvSpPr>
        <p:spPr>
          <a:xfrm>
            <a:off x="6385139" y="549275"/>
            <a:ext cx="5255999" cy="5359400"/>
          </a:xfrm>
        </p:spPr>
        <p:txBody>
          <a:bodyPr/>
          <a:lstStyle/>
          <a:p>
            <a:endParaRPr lang="nb-NO"/>
          </a:p>
        </p:txBody>
      </p:sp>
    </p:spTree>
    <p:extLst>
      <p:ext uri="{BB962C8B-B14F-4D97-AF65-F5344CB8AC3E}">
        <p14:creationId xmlns:p14="http://schemas.microsoft.com/office/powerpoint/2010/main" val="845231356"/>
      </p:ext>
    </p:extLst>
  </p:cSld>
  <p:clrMapOvr>
    <a:masterClrMapping/>
  </p:clrMapOvr>
  <p:extLst>
    <p:ext uri="{DCECCB84-F9BA-43D5-87BE-67443E8EF086}">
      <p15:sldGuideLst xmlns:p15="http://schemas.microsoft.com/office/powerpoint/2012/main">
        <p15:guide id="1" pos="402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6" name="Bilde 5">
            <a:extLst>
              <a:ext uri="{FF2B5EF4-FFF2-40B4-BE49-F238E27FC236}">
                <a16:creationId xmlns:a16="http://schemas.microsoft.com/office/drawing/2014/main" id="{308AB8A2-F757-A744-8243-ECB26B4B9162}"/>
              </a:ext>
            </a:extLst>
          </p:cNvPr>
          <p:cNvPicPr>
            <a:picLocks noChangeAspect="1"/>
          </p:cNvPicPr>
          <p:nvPr userDrawn="1"/>
        </p:nvPicPr>
        <p:blipFill>
          <a:blip r:embed="rId2"/>
          <a:srcRect t="130" b="130"/>
          <a:stretch/>
        </p:blipFill>
        <p:spPr>
          <a:xfrm>
            <a:off x="550863" y="1808163"/>
            <a:ext cx="11090276" cy="4105275"/>
          </a:xfrm>
          <a:prstGeom prst="rect">
            <a:avLst/>
          </a:prstGeom>
        </p:spPr>
      </p:pic>
    </p:spTree>
    <p:extLst>
      <p:ext uri="{BB962C8B-B14F-4D97-AF65-F5344CB8AC3E}">
        <p14:creationId xmlns:p14="http://schemas.microsoft.com/office/powerpoint/2010/main" val="3516540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14" name="Bilde 13">
            <a:extLst>
              <a:ext uri="{FF2B5EF4-FFF2-40B4-BE49-F238E27FC236}">
                <a16:creationId xmlns:a16="http://schemas.microsoft.com/office/drawing/2014/main" id="{D957586B-6238-7304-295A-68E76A23A317}"/>
              </a:ext>
            </a:extLst>
          </p:cNvPr>
          <p:cNvPicPr>
            <a:picLocks noChangeAspect="1"/>
          </p:cNvPicPr>
          <p:nvPr userDrawn="1"/>
        </p:nvPicPr>
        <p:blipFill rotWithShape="1">
          <a:blip r:embed="rId2"/>
          <a:srcRect t="22250" b="22250"/>
          <a:stretch/>
        </p:blipFill>
        <p:spPr>
          <a:xfrm>
            <a:off x="551515" y="1809438"/>
            <a:ext cx="11091600" cy="4104000"/>
          </a:xfrm>
          <a:prstGeom prst="rect">
            <a:avLst/>
          </a:prstGeom>
        </p:spPr>
      </p:pic>
    </p:spTree>
    <p:extLst>
      <p:ext uri="{BB962C8B-B14F-4D97-AF65-F5344CB8AC3E}">
        <p14:creationId xmlns:p14="http://schemas.microsoft.com/office/powerpoint/2010/main" val="125899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grå">
    <p:bg>
      <p:bgPr>
        <a:solidFill>
          <a:srgbClr val="A4A4A4"/>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49995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5" name="Bilde 4">
            <a:extLst>
              <a:ext uri="{FF2B5EF4-FFF2-40B4-BE49-F238E27FC236}">
                <a16:creationId xmlns:a16="http://schemas.microsoft.com/office/drawing/2014/main" id="{1D183A51-915A-7C3D-D6ED-F3F7549D799D}"/>
              </a:ext>
            </a:extLst>
          </p:cNvPr>
          <p:cNvPicPr>
            <a:picLocks noChangeAspect="1"/>
          </p:cNvPicPr>
          <p:nvPr userDrawn="1"/>
        </p:nvPicPr>
        <p:blipFill rotWithShape="1">
          <a:blip r:embed="rId2"/>
          <a:srcRect t="22250" b="22250"/>
          <a:stretch/>
        </p:blipFill>
        <p:spPr>
          <a:xfrm>
            <a:off x="551515" y="1809436"/>
            <a:ext cx="11091600" cy="4104000"/>
          </a:xfrm>
          <a:prstGeom prst="rect">
            <a:avLst/>
          </a:prstGeom>
        </p:spPr>
      </p:pic>
    </p:spTree>
    <p:extLst>
      <p:ext uri="{BB962C8B-B14F-4D97-AF65-F5344CB8AC3E}">
        <p14:creationId xmlns:p14="http://schemas.microsoft.com/office/powerpoint/2010/main" val="3450465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7" name="Bilde 6">
            <a:extLst>
              <a:ext uri="{FF2B5EF4-FFF2-40B4-BE49-F238E27FC236}">
                <a16:creationId xmlns:a16="http://schemas.microsoft.com/office/drawing/2014/main" id="{104A3312-240F-92B9-D8E5-09E606388EB6}"/>
              </a:ext>
            </a:extLst>
          </p:cNvPr>
          <p:cNvPicPr>
            <a:picLocks noChangeAspect="1"/>
          </p:cNvPicPr>
          <p:nvPr userDrawn="1"/>
        </p:nvPicPr>
        <p:blipFill rotWithShape="1">
          <a:blip r:embed="rId2"/>
          <a:srcRect l="1430" t="5202" r="2737" b="41601"/>
          <a:stretch/>
        </p:blipFill>
        <p:spPr>
          <a:xfrm>
            <a:off x="550085" y="1809438"/>
            <a:ext cx="11091600" cy="4104000"/>
          </a:xfrm>
          <a:prstGeom prst="rect">
            <a:avLst/>
          </a:prstGeom>
        </p:spPr>
      </p:pic>
    </p:spTree>
    <p:extLst>
      <p:ext uri="{BB962C8B-B14F-4D97-AF65-F5344CB8AC3E}">
        <p14:creationId xmlns:p14="http://schemas.microsoft.com/office/powerpoint/2010/main" val="220463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1030681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kun bilde og log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AE2586E-50C6-574F-8CC8-5989E50132B2}"/>
              </a:ext>
            </a:extLst>
          </p:cNvPr>
          <p:cNvPicPr>
            <a:picLocks noChangeAspect="1"/>
          </p:cNvPicPr>
          <p:nvPr userDrawn="1"/>
        </p:nvPicPr>
        <p:blipFill>
          <a:blip r:embed="rId2"/>
          <a:srcRect/>
          <a:stretch/>
        </p:blipFill>
        <p:spPr>
          <a:xfrm>
            <a:off x="0" y="1658"/>
            <a:ext cx="12192000" cy="5918200"/>
          </a:xfrm>
          <a:prstGeom prst="rect">
            <a:avLst/>
          </a:prstGeom>
        </p:spPr>
      </p:pic>
    </p:spTree>
    <p:extLst>
      <p:ext uri="{BB962C8B-B14F-4D97-AF65-F5344CB8AC3E}">
        <p14:creationId xmlns:p14="http://schemas.microsoft.com/office/powerpoint/2010/main" val="20532966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5 kun bilde og logo">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3BC03E16-311B-6EBA-921C-A3DF583FBB93}"/>
              </a:ext>
            </a:extLst>
          </p:cNvPr>
          <p:cNvPicPr>
            <a:picLocks noChangeAspect="1"/>
          </p:cNvPicPr>
          <p:nvPr userDrawn="1"/>
        </p:nvPicPr>
        <p:blipFill rotWithShape="1">
          <a:blip r:embed="rId2"/>
          <a:srcRect t="13596" b="13596"/>
          <a:stretch/>
        </p:blipFill>
        <p:spPr>
          <a:xfrm>
            <a:off x="-1200" y="-4962"/>
            <a:ext cx="12193200" cy="5918400"/>
          </a:xfrm>
          <a:prstGeom prst="rect">
            <a:avLst/>
          </a:prstGeom>
        </p:spPr>
      </p:pic>
    </p:spTree>
    <p:extLst>
      <p:ext uri="{BB962C8B-B14F-4D97-AF65-F5344CB8AC3E}">
        <p14:creationId xmlns:p14="http://schemas.microsoft.com/office/powerpoint/2010/main" val="343832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5 kun bilde og logo">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CE8BB2D-7FC1-5F90-626F-68D6D243C3EB}"/>
              </a:ext>
            </a:extLst>
          </p:cNvPr>
          <p:cNvPicPr>
            <a:picLocks noChangeAspect="1"/>
          </p:cNvPicPr>
          <p:nvPr userDrawn="1"/>
        </p:nvPicPr>
        <p:blipFill rotWithShape="1">
          <a:blip r:embed="rId2"/>
          <a:srcRect l="-1" t="13597" r="1" b="13597"/>
          <a:stretch/>
        </p:blipFill>
        <p:spPr>
          <a:xfrm>
            <a:off x="-1200" y="0"/>
            <a:ext cx="12193200" cy="5918400"/>
          </a:xfrm>
          <a:prstGeom prst="rect">
            <a:avLst/>
          </a:prstGeom>
        </p:spPr>
      </p:pic>
    </p:spTree>
    <p:extLst>
      <p:ext uri="{BB962C8B-B14F-4D97-AF65-F5344CB8AC3E}">
        <p14:creationId xmlns:p14="http://schemas.microsoft.com/office/powerpoint/2010/main" val="285155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5 kun bilde og logo">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08B2FD2-6D47-BE66-663D-EA38A6FF49A0}"/>
              </a:ext>
            </a:extLst>
          </p:cNvPr>
          <p:cNvPicPr>
            <a:picLocks noChangeAspect="1"/>
          </p:cNvPicPr>
          <p:nvPr userDrawn="1"/>
        </p:nvPicPr>
        <p:blipFill rotWithShape="1">
          <a:blip r:embed="rId2"/>
          <a:srcRect t="16223" b="16223"/>
          <a:stretch/>
        </p:blipFill>
        <p:spPr>
          <a:xfrm>
            <a:off x="0" y="0"/>
            <a:ext cx="12193200" cy="5918400"/>
          </a:xfrm>
          <a:prstGeom prst="rect">
            <a:avLst/>
          </a:prstGeom>
        </p:spPr>
      </p:pic>
    </p:spTree>
    <p:extLst>
      <p:ext uri="{BB962C8B-B14F-4D97-AF65-F5344CB8AC3E}">
        <p14:creationId xmlns:p14="http://schemas.microsoft.com/office/powerpoint/2010/main" val="96696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b kun bilde og logo">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EB20D7-13BF-2C44-B996-D8A9DB9C8A76}"/>
              </a:ext>
            </a:extLst>
          </p:cNvPr>
          <p:cNvSpPr>
            <a:spLocks noGrp="1"/>
          </p:cNvSpPr>
          <p:nvPr>
            <p:ph type="pic" sz="quarter" idx="10"/>
          </p:nvPr>
        </p:nvSpPr>
        <p:spPr>
          <a:xfrm>
            <a:off x="0" y="0"/>
            <a:ext cx="12191999" cy="5908675"/>
          </a:xfrm>
        </p:spPr>
        <p:txBody>
          <a:bodyPr/>
          <a:lstStyle/>
          <a:p>
            <a:endParaRPr lang="nb-NO"/>
          </a:p>
        </p:txBody>
      </p:sp>
    </p:spTree>
    <p:extLst>
      <p:ext uri="{BB962C8B-B14F-4D97-AF65-F5344CB8AC3E}">
        <p14:creationId xmlns:p14="http://schemas.microsoft.com/office/powerpoint/2010/main" val="21858175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86086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377820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2459533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242603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1718366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2062881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rside hvit">
    <p:spTree>
      <p:nvGrpSpPr>
        <p:cNvPr id="1" name=""/>
        <p:cNvGrpSpPr/>
        <p:nvPr/>
      </p:nvGrpSpPr>
      <p:grpSpPr>
        <a:xfrm>
          <a:off x="0" y="0"/>
          <a:ext cx="0" cy="0"/>
          <a:chOff x="0" y="0"/>
          <a:chExt cx="0" cy="0"/>
        </a:xfrm>
      </p:grpSpPr>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455335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rside rød">
    <p:bg>
      <p:bgPr>
        <a:solidFill>
          <a:srgbClr val="D2492A"/>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803529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rside grå">
    <p:bg>
      <p:bgPr>
        <a:solidFill>
          <a:srgbClr val="A4A4A4"/>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4287718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20" name="Bilde 19">
            <a:extLst>
              <a:ext uri="{FF2B5EF4-FFF2-40B4-BE49-F238E27FC236}">
                <a16:creationId xmlns:a16="http://schemas.microsoft.com/office/drawing/2014/main" id="{4D24E0CD-D9CB-4A9C-B6BA-DA4731532080}"/>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2470458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13454440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orside rød med tittel">
    <p:bg>
      <p:bgPr>
        <a:solidFill>
          <a:srgbClr val="D2492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3254164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779784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svart">
    <p:bg>
      <p:bgPr>
        <a:solidFill>
          <a:schemeClr val="tx1"/>
        </a:solidFill>
        <a:effectLst/>
      </p:bgPr>
    </p:bg>
    <p:spTree>
      <p:nvGrpSpPr>
        <p:cNvPr id="1" name=""/>
        <p:cNvGrpSpPr/>
        <p:nvPr/>
      </p:nvGrpSpPr>
      <p:grpSpPr>
        <a:xfrm>
          <a:off x="0" y="0"/>
          <a:ext cx="0" cy="0"/>
          <a:chOff x="0" y="0"/>
          <a:chExt cx="0" cy="0"/>
        </a:xfrm>
      </p:grpSpPr>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grpSp>
        <p:nvGrpSpPr>
          <p:cNvPr id="10" name="Grafikk 11">
            <a:extLst>
              <a:ext uri="{FF2B5EF4-FFF2-40B4-BE49-F238E27FC236}">
                <a16:creationId xmlns:a16="http://schemas.microsoft.com/office/drawing/2014/main" id="{E0F61787-C7AF-BF47-8AB3-57B96E4548BA}"/>
              </a:ext>
            </a:extLst>
          </p:cNvPr>
          <p:cNvGrpSpPr>
            <a:grpSpLocks noChangeAspect="1"/>
          </p:cNvGrpSpPr>
          <p:nvPr userDrawn="1"/>
        </p:nvGrpSpPr>
        <p:grpSpPr>
          <a:xfrm>
            <a:off x="190626" y="134470"/>
            <a:ext cx="2189503" cy="1231595"/>
            <a:chOff x="638734" y="-399631"/>
            <a:chExt cx="5945841" cy="3344536"/>
          </a:xfrm>
        </p:grpSpPr>
        <p:sp>
          <p:nvSpPr>
            <p:cNvPr id="11" name="Friform 10">
              <a:extLst>
                <a:ext uri="{FF2B5EF4-FFF2-40B4-BE49-F238E27FC236}">
                  <a16:creationId xmlns:a16="http://schemas.microsoft.com/office/drawing/2014/main" id="{E99ED0FB-188A-784F-801A-E668F7336F2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chemeClr val="bg1"/>
            </a:solidFill>
            <a:ln w="3096" cap="flat">
              <a:noFill/>
              <a:prstDash val="solid"/>
              <a:miter/>
            </a:ln>
          </p:spPr>
          <p:txBody>
            <a:bodyPr rtlCol="0" anchor="ctr"/>
            <a:lstStyle/>
            <a:p>
              <a:endParaRPr lang="nb-NO"/>
            </a:p>
          </p:txBody>
        </p:sp>
        <p:sp>
          <p:nvSpPr>
            <p:cNvPr id="12" name="Friform 11">
              <a:extLst>
                <a:ext uri="{FF2B5EF4-FFF2-40B4-BE49-F238E27FC236}">
                  <a16:creationId xmlns:a16="http://schemas.microsoft.com/office/drawing/2014/main" id="{7484B891-A666-F648-959B-33598B32BBF1}"/>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chemeClr val="bg1"/>
            </a:solidFill>
            <a:ln w="3096" cap="flat">
              <a:noFill/>
              <a:prstDash val="solid"/>
              <a:miter/>
            </a:ln>
          </p:spPr>
          <p:txBody>
            <a:bodyPr rtlCol="0" anchor="ctr"/>
            <a:lstStyle/>
            <a:p>
              <a:endParaRPr lang="nb-NO"/>
            </a:p>
          </p:txBody>
        </p:sp>
        <p:sp>
          <p:nvSpPr>
            <p:cNvPr id="13" name="Friform 12">
              <a:extLst>
                <a:ext uri="{FF2B5EF4-FFF2-40B4-BE49-F238E27FC236}">
                  <a16:creationId xmlns:a16="http://schemas.microsoft.com/office/drawing/2014/main" id="{08AA9570-1B09-B44C-8E36-AD2FFD395CC5}"/>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chemeClr val="tx1"/>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3245953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3" name="Bilde 2">
            <a:extLst>
              <a:ext uri="{FF2B5EF4-FFF2-40B4-BE49-F238E27FC236}">
                <a16:creationId xmlns:a16="http://schemas.microsoft.com/office/drawing/2014/main" id="{13B0EA64-A21C-740B-1384-FFD0B7D19F73}"/>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33936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14764722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rotWithShape="1">
          <a:blip r:embed="rId2"/>
          <a:srcRect/>
          <a:stretch/>
        </p:blipFill>
        <p:spPr>
          <a:xfrm>
            <a:off x="8329139" y="556021"/>
            <a:ext cx="3311999" cy="5355032"/>
          </a:xfrm>
          <a:prstGeom prst="rect">
            <a:avLst/>
          </a:prstGeom>
        </p:spPr>
      </p:pic>
    </p:spTree>
    <p:extLst>
      <p:ext uri="{BB962C8B-B14F-4D97-AF65-F5344CB8AC3E}">
        <p14:creationId xmlns:p14="http://schemas.microsoft.com/office/powerpoint/2010/main" val="18991991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b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3" name="Plassholder for bilde 2">
            <a:extLst>
              <a:ext uri="{FF2B5EF4-FFF2-40B4-BE49-F238E27FC236}">
                <a16:creationId xmlns:a16="http://schemas.microsoft.com/office/drawing/2014/main" id="{B1431441-E3C6-734D-AE27-5A88416807F1}"/>
              </a:ext>
            </a:extLst>
          </p:cNvPr>
          <p:cNvSpPr>
            <a:spLocks noGrp="1"/>
          </p:cNvSpPr>
          <p:nvPr>
            <p:ph type="pic" sz="quarter" idx="10"/>
          </p:nvPr>
        </p:nvSpPr>
        <p:spPr>
          <a:xfrm>
            <a:off x="8329613" y="549275"/>
            <a:ext cx="3311525" cy="5359400"/>
          </a:xfrm>
        </p:spPr>
        <p:txBody>
          <a:bodyPr/>
          <a:lstStyle/>
          <a:p>
            <a:endParaRPr lang="nb-NO"/>
          </a:p>
        </p:txBody>
      </p:sp>
    </p:spTree>
    <p:extLst>
      <p:ext uri="{BB962C8B-B14F-4D97-AF65-F5344CB8AC3E}">
        <p14:creationId xmlns:p14="http://schemas.microsoft.com/office/powerpoint/2010/main" val="3997494404"/>
      </p:ext>
    </p:extLst>
  </p:cSld>
  <p:clrMapOvr>
    <a:masterClrMapping/>
  </p:clrMapOvr>
  <p:extLst>
    <p:ext uri="{DCECCB84-F9BA-43D5-87BE-67443E8EF086}">
      <p15:sldGuideLst xmlns:p15="http://schemas.microsoft.com/office/powerpoint/2012/main">
        <p15:guide id="1" pos="524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5" name="Bilde 4">
            <a:extLst>
              <a:ext uri="{FF2B5EF4-FFF2-40B4-BE49-F238E27FC236}">
                <a16:creationId xmlns:a16="http://schemas.microsoft.com/office/drawing/2014/main" id="{D1DA1EB2-9D8E-3E46-A77A-A12725BA9B13}"/>
              </a:ext>
            </a:extLst>
          </p:cNvPr>
          <p:cNvPicPr>
            <a:picLocks noChangeAspect="1"/>
          </p:cNvPicPr>
          <p:nvPr userDrawn="1"/>
        </p:nvPicPr>
        <p:blipFill>
          <a:blip r:embed="rId2"/>
          <a:srcRect/>
          <a:stretch/>
        </p:blipFill>
        <p:spPr>
          <a:xfrm>
            <a:off x="6384583" y="549275"/>
            <a:ext cx="5253510" cy="5367717"/>
          </a:xfrm>
          <a:prstGeom prst="rect">
            <a:avLst/>
          </a:prstGeom>
        </p:spPr>
      </p:pic>
    </p:spTree>
    <p:extLst>
      <p:ext uri="{BB962C8B-B14F-4D97-AF65-F5344CB8AC3E}">
        <p14:creationId xmlns:p14="http://schemas.microsoft.com/office/powerpoint/2010/main" val="3377643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b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sp>
        <p:nvSpPr>
          <p:cNvPr id="7" name="Plassholder for bilde 2">
            <a:extLst>
              <a:ext uri="{FF2B5EF4-FFF2-40B4-BE49-F238E27FC236}">
                <a16:creationId xmlns:a16="http://schemas.microsoft.com/office/drawing/2014/main" id="{828DA03A-83B8-9540-BC22-F35D97ABE955}"/>
              </a:ext>
            </a:extLst>
          </p:cNvPr>
          <p:cNvSpPr>
            <a:spLocks noGrp="1"/>
          </p:cNvSpPr>
          <p:nvPr>
            <p:ph type="pic" sz="quarter" idx="10"/>
          </p:nvPr>
        </p:nvSpPr>
        <p:spPr>
          <a:xfrm>
            <a:off x="6385139" y="549275"/>
            <a:ext cx="5255999" cy="5359400"/>
          </a:xfrm>
        </p:spPr>
        <p:txBody>
          <a:bodyPr/>
          <a:lstStyle/>
          <a:p>
            <a:endParaRPr lang="nb-NO"/>
          </a:p>
        </p:txBody>
      </p:sp>
    </p:spTree>
    <p:extLst>
      <p:ext uri="{BB962C8B-B14F-4D97-AF65-F5344CB8AC3E}">
        <p14:creationId xmlns:p14="http://schemas.microsoft.com/office/powerpoint/2010/main" val="2719113181"/>
      </p:ext>
    </p:extLst>
  </p:cSld>
  <p:clrMapOvr>
    <a:masterClrMapping/>
  </p:clrMapOvr>
  <p:extLst>
    <p:ext uri="{DCECCB84-F9BA-43D5-87BE-67443E8EF086}">
      <p15:sldGuideLst xmlns:p15="http://schemas.microsoft.com/office/powerpoint/2012/main">
        <p15:guide id="1" pos="402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6" name="Bilde 5">
            <a:extLst>
              <a:ext uri="{FF2B5EF4-FFF2-40B4-BE49-F238E27FC236}">
                <a16:creationId xmlns:a16="http://schemas.microsoft.com/office/drawing/2014/main" id="{308AB8A2-F757-A744-8243-ECB26B4B9162}"/>
              </a:ext>
            </a:extLst>
          </p:cNvPr>
          <p:cNvPicPr>
            <a:picLocks noChangeAspect="1"/>
          </p:cNvPicPr>
          <p:nvPr userDrawn="1"/>
        </p:nvPicPr>
        <p:blipFill>
          <a:blip r:embed="rId2"/>
          <a:srcRect t="130" b="130"/>
          <a:stretch/>
        </p:blipFill>
        <p:spPr>
          <a:xfrm>
            <a:off x="550863" y="1808163"/>
            <a:ext cx="11090276" cy="4105275"/>
          </a:xfrm>
          <a:prstGeom prst="rect">
            <a:avLst/>
          </a:prstGeom>
        </p:spPr>
      </p:pic>
    </p:spTree>
    <p:extLst>
      <p:ext uri="{BB962C8B-B14F-4D97-AF65-F5344CB8AC3E}">
        <p14:creationId xmlns:p14="http://schemas.microsoft.com/office/powerpoint/2010/main" val="3827487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14" name="Bilde 13">
            <a:extLst>
              <a:ext uri="{FF2B5EF4-FFF2-40B4-BE49-F238E27FC236}">
                <a16:creationId xmlns:a16="http://schemas.microsoft.com/office/drawing/2014/main" id="{D957586B-6238-7304-295A-68E76A23A317}"/>
              </a:ext>
            </a:extLst>
          </p:cNvPr>
          <p:cNvPicPr>
            <a:picLocks noChangeAspect="1"/>
          </p:cNvPicPr>
          <p:nvPr userDrawn="1"/>
        </p:nvPicPr>
        <p:blipFill rotWithShape="1">
          <a:blip r:embed="rId2"/>
          <a:srcRect t="22250" b="22250"/>
          <a:stretch/>
        </p:blipFill>
        <p:spPr>
          <a:xfrm>
            <a:off x="551515" y="1809438"/>
            <a:ext cx="11091600" cy="4104000"/>
          </a:xfrm>
          <a:prstGeom prst="rect">
            <a:avLst/>
          </a:prstGeom>
        </p:spPr>
      </p:pic>
    </p:spTree>
    <p:extLst>
      <p:ext uri="{BB962C8B-B14F-4D97-AF65-F5344CB8AC3E}">
        <p14:creationId xmlns:p14="http://schemas.microsoft.com/office/powerpoint/2010/main" val="39193781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5" name="Bilde 4">
            <a:extLst>
              <a:ext uri="{FF2B5EF4-FFF2-40B4-BE49-F238E27FC236}">
                <a16:creationId xmlns:a16="http://schemas.microsoft.com/office/drawing/2014/main" id="{1D183A51-915A-7C3D-D6ED-F3F7549D799D}"/>
              </a:ext>
            </a:extLst>
          </p:cNvPr>
          <p:cNvPicPr>
            <a:picLocks noChangeAspect="1"/>
          </p:cNvPicPr>
          <p:nvPr userDrawn="1"/>
        </p:nvPicPr>
        <p:blipFill rotWithShape="1">
          <a:blip r:embed="rId2"/>
          <a:srcRect t="22250" b="22250"/>
          <a:stretch/>
        </p:blipFill>
        <p:spPr>
          <a:xfrm>
            <a:off x="551515" y="1809436"/>
            <a:ext cx="11091600" cy="4104000"/>
          </a:xfrm>
          <a:prstGeom prst="rect">
            <a:avLst/>
          </a:prstGeom>
        </p:spPr>
      </p:pic>
    </p:spTree>
    <p:extLst>
      <p:ext uri="{BB962C8B-B14F-4D97-AF65-F5344CB8AC3E}">
        <p14:creationId xmlns:p14="http://schemas.microsoft.com/office/powerpoint/2010/main" val="2394205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3_4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pic>
        <p:nvPicPr>
          <p:cNvPr id="7" name="Bilde 6">
            <a:extLst>
              <a:ext uri="{FF2B5EF4-FFF2-40B4-BE49-F238E27FC236}">
                <a16:creationId xmlns:a16="http://schemas.microsoft.com/office/drawing/2014/main" id="{104A3312-240F-92B9-D8E5-09E606388EB6}"/>
              </a:ext>
            </a:extLst>
          </p:cNvPr>
          <p:cNvPicPr>
            <a:picLocks noChangeAspect="1"/>
          </p:cNvPicPr>
          <p:nvPr userDrawn="1"/>
        </p:nvPicPr>
        <p:blipFill rotWithShape="1">
          <a:blip r:embed="rId2"/>
          <a:srcRect l="1430" t="5202" r="2737" b="41601"/>
          <a:stretch/>
        </p:blipFill>
        <p:spPr>
          <a:xfrm>
            <a:off x="550085" y="1809438"/>
            <a:ext cx="11091600" cy="4104000"/>
          </a:xfrm>
          <a:prstGeom prst="rect">
            <a:avLst/>
          </a:prstGeom>
        </p:spPr>
      </p:pic>
    </p:spTree>
    <p:extLst>
      <p:ext uri="{BB962C8B-B14F-4D97-AF65-F5344CB8AC3E}">
        <p14:creationId xmlns:p14="http://schemas.microsoft.com/office/powerpoint/2010/main" val="778771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488549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15202713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 kun bilde og logo">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CAE2586E-50C6-574F-8CC8-5989E50132B2}"/>
              </a:ext>
            </a:extLst>
          </p:cNvPr>
          <p:cNvPicPr>
            <a:picLocks noChangeAspect="1"/>
          </p:cNvPicPr>
          <p:nvPr userDrawn="1"/>
        </p:nvPicPr>
        <p:blipFill>
          <a:blip r:embed="rId2"/>
          <a:srcRect/>
          <a:stretch/>
        </p:blipFill>
        <p:spPr>
          <a:xfrm>
            <a:off x="0" y="1658"/>
            <a:ext cx="12192000" cy="5918200"/>
          </a:xfrm>
          <a:prstGeom prst="rect">
            <a:avLst/>
          </a:prstGeom>
        </p:spPr>
      </p:pic>
    </p:spTree>
    <p:extLst>
      <p:ext uri="{BB962C8B-B14F-4D97-AF65-F5344CB8AC3E}">
        <p14:creationId xmlns:p14="http://schemas.microsoft.com/office/powerpoint/2010/main" val="30463545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b kun bilde og logo">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B6EB20D7-13BF-2C44-B996-D8A9DB9C8A76}"/>
              </a:ext>
            </a:extLst>
          </p:cNvPr>
          <p:cNvSpPr>
            <a:spLocks noGrp="1"/>
          </p:cNvSpPr>
          <p:nvPr>
            <p:ph type="pic" sz="quarter" idx="10"/>
          </p:nvPr>
        </p:nvSpPr>
        <p:spPr>
          <a:xfrm>
            <a:off x="0" y="0"/>
            <a:ext cx="12191999" cy="5908675"/>
          </a:xfrm>
        </p:spPr>
        <p:txBody>
          <a:bodyPr/>
          <a:lstStyle/>
          <a:p>
            <a:endParaRPr lang="nb-NO"/>
          </a:p>
        </p:txBody>
      </p:sp>
    </p:spTree>
    <p:extLst>
      <p:ext uri="{BB962C8B-B14F-4D97-AF65-F5344CB8AC3E}">
        <p14:creationId xmlns:p14="http://schemas.microsoft.com/office/powerpoint/2010/main" val="716412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2 Tekst 2/3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2618830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1_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3726139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2_Tekst 2/3 og 1/3 tekstboks">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7200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7200000" cy="1080000"/>
          </a:xfrm>
        </p:spPr>
        <p:txBody>
          <a:bodyPr/>
          <a:lstStyle/>
          <a:p>
            <a:r>
              <a:rPr lang="nb-NO"/>
              <a:t>Klikk for å legge til en tittel</a:t>
            </a:r>
          </a:p>
        </p:txBody>
      </p:sp>
      <p:sp>
        <p:nvSpPr>
          <p:cNvPr id="9" name="Rektangel 8">
            <a:extLst>
              <a:ext uri="{FF2B5EF4-FFF2-40B4-BE49-F238E27FC236}">
                <a16:creationId xmlns:a16="http://schemas.microsoft.com/office/drawing/2014/main" id="{8BCC1B44-8BD0-CA49-A659-C104B9414211}"/>
              </a:ext>
            </a:extLst>
          </p:cNvPr>
          <p:cNvSpPr/>
          <p:nvPr userDrawn="1"/>
        </p:nvSpPr>
        <p:spPr>
          <a:xfrm>
            <a:off x="8328991" y="558000"/>
            <a:ext cx="3305009" cy="5350669"/>
          </a:xfrm>
          <a:prstGeom prst="rect">
            <a:avLst/>
          </a:prstGeom>
          <a:solidFill>
            <a:srgbClr val="A4A4A4"/>
          </a:solidFill>
          <a:ln>
            <a:solidFill>
              <a:srgbClr val="A4A4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600"/>
          </a:p>
        </p:txBody>
      </p:sp>
      <p:sp>
        <p:nvSpPr>
          <p:cNvPr id="10" name="Plassholder for tekst 3">
            <a:extLst>
              <a:ext uri="{FF2B5EF4-FFF2-40B4-BE49-F238E27FC236}">
                <a16:creationId xmlns:a16="http://schemas.microsoft.com/office/drawing/2014/main" id="{E930886C-A4BF-F342-BCA4-86763CD07D6C}"/>
              </a:ext>
            </a:extLst>
          </p:cNvPr>
          <p:cNvSpPr>
            <a:spLocks noGrp="1"/>
          </p:cNvSpPr>
          <p:nvPr>
            <p:ph type="body" sz="half" idx="10"/>
          </p:nvPr>
        </p:nvSpPr>
        <p:spPr>
          <a:xfrm>
            <a:off x="8617067" y="790222"/>
            <a:ext cx="2739556" cy="4854222"/>
          </a:xfrm>
        </p:spPr>
        <p:txBody>
          <a:bodyPr anchor="ctr"/>
          <a:lstStyle>
            <a:lvl1pPr marL="0" indent="0" algn="ctr">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nb-NO"/>
          </a:p>
        </p:txBody>
      </p:sp>
    </p:spTree>
    <p:extLst>
      <p:ext uri="{BB962C8B-B14F-4D97-AF65-F5344CB8AC3E}">
        <p14:creationId xmlns:p14="http://schemas.microsoft.com/office/powerpoint/2010/main" val="2252447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3 Tekst 1/2 og bilde">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DE53EB20-10FE-5841-B27E-438C239C470E}"/>
              </a:ext>
            </a:extLst>
          </p:cNvPr>
          <p:cNvSpPr>
            <a:spLocks noGrp="1"/>
          </p:cNvSpPr>
          <p:nvPr>
            <p:ph type="body" sz="half" idx="2" hasCustomPrompt="1"/>
          </p:nvPr>
        </p:nvSpPr>
        <p:spPr>
          <a:xfrm>
            <a:off x="556800" y="1808162"/>
            <a:ext cx="5256000" cy="4100507"/>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legge til tekst</a:t>
            </a:r>
          </a:p>
        </p:txBody>
      </p:sp>
      <p:sp>
        <p:nvSpPr>
          <p:cNvPr id="6" name="Tittel 5">
            <a:extLst>
              <a:ext uri="{FF2B5EF4-FFF2-40B4-BE49-F238E27FC236}">
                <a16:creationId xmlns:a16="http://schemas.microsoft.com/office/drawing/2014/main" id="{2BA9CE59-2948-2142-88FE-3520CBC94F6A}"/>
              </a:ext>
            </a:extLst>
          </p:cNvPr>
          <p:cNvSpPr>
            <a:spLocks noGrp="1"/>
          </p:cNvSpPr>
          <p:nvPr>
            <p:ph type="title" hasCustomPrompt="1"/>
          </p:nvPr>
        </p:nvSpPr>
        <p:spPr>
          <a:xfrm>
            <a:off x="558000" y="558000"/>
            <a:ext cx="5256000" cy="1080000"/>
          </a:xfrm>
        </p:spPr>
        <p:txBody>
          <a:bodyPr/>
          <a:lstStyle/>
          <a:p>
            <a:r>
              <a:rPr lang="nb-NO"/>
              <a:t>Klikk for å legge til en tittel</a:t>
            </a:r>
          </a:p>
        </p:txBody>
      </p:sp>
      <p:pic>
        <p:nvPicPr>
          <p:cNvPr id="7" name="Bilde 6">
            <a:extLst>
              <a:ext uri="{FF2B5EF4-FFF2-40B4-BE49-F238E27FC236}">
                <a16:creationId xmlns:a16="http://schemas.microsoft.com/office/drawing/2014/main" id="{F34A7308-E9FC-07F0-6669-AA735A29AD66}"/>
              </a:ext>
            </a:extLst>
          </p:cNvPr>
          <p:cNvPicPr>
            <a:picLocks noChangeAspect="1"/>
          </p:cNvPicPr>
          <p:nvPr userDrawn="1"/>
        </p:nvPicPr>
        <p:blipFill rotWithShape="1">
          <a:blip r:embed="rId2"/>
          <a:srcRect l="12794" t="1" r="21764" b="-317"/>
          <a:stretch/>
        </p:blipFill>
        <p:spPr>
          <a:xfrm>
            <a:off x="6388738" y="558289"/>
            <a:ext cx="5252400" cy="5367600"/>
          </a:xfrm>
          <a:prstGeom prst="rect">
            <a:avLst/>
          </a:prstGeom>
        </p:spPr>
      </p:pic>
    </p:spTree>
    <p:extLst>
      <p:ext uri="{BB962C8B-B14F-4D97-AF65-F5344CB8AC3E}">
        <p14:creationId xmlns:p14="http://schemas.microsoft.com/office/powerpoint/2010/main" val="19060227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C6F87-753D-DB73-E2A5-49434DBE7F8D}"/>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7F1C2CE-5627-E5B7-2BF6-17DFD3146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5A0B093-1E22-8148-8DA9-A665EAB88442}"/>
              </a:ext>
            </a:extLst>
          </p:cNvPr>
          <p:cNvSpPr>
            <a:spLocks noGrp="1"/>
          </p:cNvSpPr>
          <p:nvPr>
            <p:ph type="dt" sz="half" idx="10"/>
          </p:nvPr>
        </p:nvSpPr>
        <p:spPr/>
        <p:txBody>
          <a:bodyPr/>
          <a:lstStyle/>
          <a:p>
            <a:fld id="{325C4DBA-5747-40AF-8FD0-87F303BDA905}" type="datetimeFigureOut">
              <a:rPr lang="nb-NO" smtClean="0"/>
              <a:t>10.06.2025</a:t>
            </a:fld>
            <a:endParaRPr lang="nb-NO"/>
          </a:p>
        </p:txBody>
      </p:sp>
      <p:sp>
        <p:nvSpPr>
          <p:cNvPr id="5" name="Plassholder for bunntekst 4">
            <a:extLst>
              <a:ext uri="{FF2B5EF4-FFF2-40B4-BE49-F238E27FC236}">
                <a16:creationId xmlns:a16="http://schemas.microsoft.com/office/drawing/2014/main" id="{2D543CFC-D012-F063-F2EF-4007DADE8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E8E3C9-678E-6CF3-3FF5-349B2216FC70}"/>
              </a:ext>
            </a:extLst>
          </p:cNvPr>
          <p:cNvSpPr>
            <a:spLocks noGrp="1"/>
          </p:cNvSpPr>
          <p:nvPr>
            <p:ph type="sldNum" sz="quarter" idx="12"/>
          </p:nvPr>
        </p:nvSpPr>
        <p:spPr/>
        <p:txBody>
          <a:bodyPr/>
          <a:lstStyle/>
          <a:p>
            <a:fld id="{B07A01BB-610F-4934-8679-EAF11BFEE252}" type="slidenum">
              <a:rPr lang="nb-NO" smtClean="0"/>
              <a:t>‹#›</a:t>
            </a:fld>
            <a:endParaRPr lang="nb-NO"/>
          </a:p>
        </p:txBody>
      </p:sp>
    </p:spTree>
    <p:extLst>
      <p:ext uri="{BB962C8B-B14F-4D97-AF65-F5344CB8AC3E}">
        <p14:creationId xmlns:p14="http://schemas.microsoft.com/office/powerpoint/2010/main" val="4277696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b Tittel og bilde">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C45DD0F-C015-EB47-A3D0-D1A92D448232}"/>
              </a:ext>
            </a:extLst>
          </p:cNvPr>
          <p:cNvSpPr>
            <a:spLocks noGrp="1"/>
          </p:cNvSpPr>
          <p:nvPr>
            <p:ph type="title" hasCustomPrompt="1"/>
          </p:nvPr>
        </p:nvSpPr>
        <p:spPr/>
        <p:txBody>
          <a:bodyPr/>
          <a:lstStyle/>
          <a:p>
            <a:r>
              <a:rPr lang="nb-NO"/>
              <a:t>Klikk for å legge til en tittel</a:t>
            </a:r>
          </a:p>
        </p:txBody>
      </p:sp>
      <p:sp>
        <p:nvSpPr>
          <p:cNvPr id="4" name="Plassholder for bilde 2">
            <a:extLst>
              <a:ext uri="{FF2B5EF4-FFF2-40B4-BE49-F238E27FC236}">
                <a16:creationId xmlns:a16="http://schemas.microsoft.com/office/drawing/2014/main" id="{058F447C-99A8-754D-B06A-1CBDAC389D8E}"/>
              </a:ext>
            </a:extLst>
          </p:cNvPr>
          <p:cNvSpPr>
            <a:spLocks noGrp="1"/>
          </p:cNvSpPr>
          <p:nvPr>
            <p:ph type="pic" sz="quarter" idx="10"/>
          </p:nvPr>
        </p:nvSpPr>
        <p:spPr>
          <a:xfrm>
            <a:off x="558001" y="1808163"/>
            <a:ext cx="11083138" cy="4100512"/>
          </a:xfrm>
        </p:spPr>
        <p:txBody>
          <a:bodyPr/>
          <a:lstStyle/>
          <a:p>
            <a:endParaRPr lang="nb-NO"/>
          </a:p>
        </p:txBody>
      </p:sp>
    </p:spTree>
    <p:extLst>
      <p:ext uri="{BB962C8B-B14F-4D97-AF65-F5344CB8AC3E}">
        <p14:creationId xmlns:p14="http://schemas.microsoft.com/office/powerpoint/2010/main" val="34056736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bunntekst 3"/>
          <p:cNvSpPr>
            <a:spLocks noGrp="1"/>
          </p:cNvSpPr>
          <p:nvPr>
            <p:ph type="ftr" sz="quarter" idx="10"/>
          </p:nvPr>
        </p:nvSpPr>
        <p:spPr/>
        <p:txBody>
          <a:bodyPr/>
          <a:lstStyle>
            <a:lvl1pPr>
              <a:defRPr/>
            </a:lvl1pPr>
          </a:lstStyle>
          <a:p>
            <a:endParaRPr lang="nb-NO" altLang="nb-NO"/>
          </a:p>
        </p:txBody>
      </p:sp>
    </p:spTree>
    <p:extLst>
      <p:ext uri="{BB962C8B-B14F-4D97-AF65-F5344CB8AC3E}">
        <p14:creationId xmlns:p14="http://schemas.microsoft.com/office/powerpoint/2010/main" val="174906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rød med tittel">
    <p:bg>
      <p:bgPr>
        <a:solidFill>
          <a:srgbClr val="D2492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B83F24"/>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1308481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ittellysbilde punkt">
  <p:cSld name="Tittellysbilde punkt">
    <p:spTree>
      <p:nvGrpSpPr>
        <p:cNvPr id="1" name="Shape 73"/>
        <p:cNvGrpSpPr/>
        <p:nvPr/>
      </p:nvGrpSpPr>
      <p:grpSpPr>
        <a:xfrm>
          <a:off x="0" y="0"/>
          <a:ext cx="0" cy="0"/>
          <a:chOff x="0" y="0"/>
          <a:chExt cx="0" cy="0"/>
        </a:xfrm>
      </p:grpSpPr>
      <p:sp>
        <p:nvSpPr>
          <p:cNvPr id="74" name="Google Shape;74;p2"/>
          <p:cNvSpPr>
            <a:spLocks noGrp="1"/>
          </p:cNvSpPr>
          <p:nvPr>
            <p:ph type="body" idx="1"/>
          </p:nvPr>
        </p:nvSpPr>
        <p:spPr>
          <a:xfrm>
            <a:off x="8381965" y="2285938"/>
            <a:ext cx="761968" cy="761979"/>
          </a:xfrm>
          <a:prstGeom prst="ellipse">
            <a:avLst/>
          </a:prstGeom>
          <a:solidFill>
            <a:schemeClr val="accent1"/>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1"/>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75" name="Google Shape;75;p2"/>
          <p:cNvSpPr txBox="1">
            <a:spLocks noGrp="1"/>
          </p:cNvSpPr>
          <p:nvPr>
            <p:ph type="ctrTitle"/>
          </p:nvPr>
        </p:nvSpPr>
        <p:spPr>
          <a:xfrm>
            <a:off x="2" y="2285938"/>
            <a:ext cx="7619677" cy="3047918"/>
          </a:xfrm>
          <a:prstGeom prst="rect">
            <a:avLst/>
          </a:prstGeom>
          <a:solidFill>
            <a:schemeClr val="dk2"/>
          </a:solidFill>
          <a:ln>
            <a:noFill/>
          </a:ln>
        </p:spPr>
        <p:txBody>
          <a:bodyPr spcFirstLastPara="1" wrap="square" lIns="720000" tIns="360000" rIns="720000" bIns="360000" anchor="t" anchorCtr="0">
            <a:normAutofit/>
          </a:bodyPr>
          <a:lstStyle>
            <a:lvl1pPr lvl="0" algn="l">
              <a:lnSpc>
                <a:spcPct val="100000"/>
              </a:lnSpc>
              <a:spcBef>
                <a:spcPts val="0"/>
              </a:spcBef>
              <a:spcAft>
                <a:spcPts val="0"/>
              </a:spcAft>
              <a:buClr>
                <a:schemeClr val="lt1"/>
              </a:buClr>
              <a:buSzPts val="4500"/>
              <a:buFont typeface="Arial"/>
              <a:buNone/>
              <a:defRPr sz="4762"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
          <p:cNvSpPr txBox="1">
            <a:spLocks noGrp="1"/>
          </p:cNvSpPr>
          <p:nvPr>
            <p:ph type="subTitle" idx="2"/>
          </p:nvPr>
        </p:nvSpPr>
        <p:spPr>
          <a:xfrm>
            <a:off x="6095904" y="4571875"/>
            <a:ext cx="6095701" cy="1523959"/>
          </a:xfrm>
          <a:prstGeom prst="rect">
            <a:avLst/>
          </a:prstGeom>
          <a:solidFill>
            <a:schemeClr val="accent1"/>
          </a:solidFill>
          <a:ln>
            <a:noFill/>
          </a:ln>
        </p:spPr>
        <p:txBody>
          <a:bodyPr spcFirstLastPara="1" wrap="square" lIns="360000" tIns="180000" rIns="720000" bIns="180000" anchor="ctr" anchorCtr="0">
            <a:noAutofit/>
          </a:bodyPr>
          <a:lstStyle>
            <a:lvl1pPr lvl="0" algn="l">
              <a:lnSpc>
                <a:spcPct val="110000"/>
              </a:lnSpc>
              <a:spcBef>
                <a:spcPts val="0"/>
              </a:spcBef>
              <a:spcAft>
                <a:spcPts val="0"/>
              </a:spcAft>
              <a:buSzPts val="2600"/>
              <a:buNone/>
              <a:defRPr sz="2752">
                <a:solidFill>
                  <a:schemeClr val="lt1"/>
                </a:solidFill>
                <a:latin typeface="Arial"/>
                <a:ea typeface="Arial"/>
                <a:cs typeface="Arial"/>
                <a:sym typeface="Aria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77" name="Google Shape;77;p2"/>
          <p:cNvSpPr txBox="1">
            <a:spLocks noGrp="1"/>
          </p:cNvSpPr>
          <p:nvPr>
            <p:ph type="dt" idx="10"/>
          </p:nvPr>
        </p:nvSpPr>
        <p:spPr>
          <a:xfrm>
            <a:off x="761968" y="5349720"/>
            <a:ext cx="1885148"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
          <p:cNvSpPr txBox="1">
            <a:spLocks noGrp="1"/>
          </p:cNvSpPr>
          <p:nvPr>
            <p:ph type="ftr" idx="11"/>
          </p:nvPr>
        </p:nvSpPr>
        <p:spPr>
          <a:xfrm>
            <a:off x="3164007" y="8729729"/>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
          <p:cNvSpPr txBox="1">
            <a:spLocks noGrp="1"/>
          </p:cNvSpPr>
          <p:nvPr>
            <p:ph type="sldNum" idx="12"/>
          </p:nvPr>
        </p:nvSpPr>
        <p:spPr>
          <a:xfrm>
            <a:off x="10913143" y="8729729"/>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
        <p:nvSpPr>
          <p:cNvPr id="80" name="Google Shape;80;p2"/>
          <p:cNvSpPr/>
          <p:nvPr/>
        </p:nvSpPr>
        <p:spPr>
          <a:xfrm>
            <a:off x="7619971"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1" name="Google Shape;81;p2"/>
          <p:cNvSpPr/>
          <p:nvPr/>
        </p:nvSpPr>
        <p:spPr>
          <a:xfrm>
            <a:off x="9143955"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2" name="Google Shape;82;p2"/>
          <p:cNvSpPr/>
          <p:nvPr/>
        </p:nvSpPr>
        <p:spPr>
          <a:xfrm>
            <a:off x="9905942"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3" name="Google Shape;83;p2"/>
          <p:cNvSpPr/>
          <p:nvPr/>
        </p:nvSpPr>
        <p:spPr>
          <a:xfrm>
            <a:off x="10668024" y="2285939"/>
            <a:ext cx="1523977" cy="1524000"/>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4" name="Google Shape;84;p2"/>
          <p:cNvSpPr/>
          <p:nvPr/>
        </p:nvSpPr>
        <p:spPr>
          <a:xfrm>
            <a:off x="7619971"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5" name="Google Shape;85;p2"/>
          <p:cNvSpPr/>
          <p:nvPr/>
        </p:nvSpPr>
        <p:spPr>
          <a:xfrm>
            <a:off x="8381965"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6" name="Google Shape;86;p2"/>
          <p:cNvSpPr/>
          <p:nvPr/>
        </p:nvSpPr>
        <p:spPr>
          <a:xfrm>
            <a:off x="9143955"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7" name="Google Shape;87;p2"/>
          <p:cNvSpPr/>
          <p:nvPr/>
        </p:nvSpPr>
        <p:spPr>
          <a:xfrm>
            <a:off x="9905942"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8" name="Google Shape;88;p2"/>
          <p:cNvSpPr/>
          <p:nvPr/>
        </p:nvSpPr>
        <p:spPr>
          <a:xfrm>
            <a:off x="7619971"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89" name="Google Shape;89;p2"/>
          <p:cNvSpPr/>
          <p:nvPr/>
        </p:nvSpPr>
        <p:spPr>
          <a:xfrm>
            <a:off x="8381965"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90" name="Google Shape;90;p2"/>
          <p:cNvSpPr/>
          <p:nvPr/>
        </p:nvSpPr>
        <p:spPr>
          <a:xfrm>
            <a:off x="9143955"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91" name="Google Shape;91;p2"/>
          <p:cNvSpPr/>
          <p:nvPr/>
        </p:nvSpPr>
        <p:spPr>
          <a:xfrm>
            <a:off x="9905942"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92" name="Google Shape;92;p2"/>
          <p:cNvSpPr/>
          <p:nvPr/>
        </p:nvSpPr>
        <p:spPr>
          <a:xfrm>
            <a:off x="10668045"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93" name="Google Shape;93;p2"/>
          <p:cNvSpPr/>
          <p:nvPr/>
        </p:nvSpPr>
        <p:spPr>
          <a:xfrm>
            <a:off x="11430032"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nvGrpSpPr>
          <p:cNvPr id="94" name="Google Shape;94;p2"/>
          <p:cNvGrpSpPr/>
          <p:nvPr/>
        </p:nvGrpSpPr>
        <p:grpSpPr>
          <a:xfrm>
            <a:off x="761968" y="846037"/>
            <a:ext cx="3305272" cy="593867"/>
            <a:chOff x="1600361" y="2673408"/>
            <a:chExt cx="8357207" cy="1501534"/>
          </a:xfrm>
        </p:grpSpPr>
        <p:grpSp>
          <p:nvGrpSpPr>
            <p:cNvPr id="95" name="Google Shape;95;p2"/>
            <p:cNvGrpSpPr/>
            <p:nvPr/>
          </p:nvGrpSpPr>
          <p:grpSpPr>
            <a:xfrm>
              <a:off x="3581936" y="3109680"/>
              <a:ext cx="6375632" cy="597818"/>
              <a:chOff x="3581936" y="3109680"/>
              <a:chExt cx="6375632" cy="597818"/>
            </a:xfrm>
          </p:grpSpPr>
          <p:sp>
            <p:nvSpPr>
              <p:cNvPr id="96" name="Google Shape;96;p2"/>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97" name="Google Shape;97;p2"/>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98" name="Google Shape;98;p2"/>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99" name="Google Shape;99;p2"/>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0" name="Google Shape;100;p2"/>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1" name="Google Shape;101;p2"/>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2" name="Google Shape;102;p2"/>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3" name="Google Shape;103;p2"/>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4" name="Google Shape;104;p2"/>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5" name="Google Shape;105;p2"/>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6" name="Google Shape;106;p2"/>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7" name="Google Shape;107;p2"/>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8" name="Google Shape;108;p2"/>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09" name="Google Shape;109;p2"/>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10" name="Google Shape;110;p2"/>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111" name="Google Shape;111;p2"/>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12" name="Google Shape;112;p2"/>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13" name="Google Shape;113;p2"/>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8128"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tel og innhold punkt">
  <p:cSld name="Tittel og innhold punkt">
    <p:spTree>
      <p:nvGrpSpPr>
        <p:cNvPr id="1" name="Shape 114"/>
        <p:cNvGrpSpPr/>
        <p:nvPr/>
      </p:nvGrpSpPr>
      <p:grpSpPr>
        <a:xfrm>
          <a:off x="0" y="0"/>
          <a:ext cx="0" cy="0"/>
          <a:chOff x="0" y="0"/>
          <a:chExt cx="0" cy="0"/>
        </a:xfrm>
      </p:grpSpPr>
      <p:sp>
        <p:nvSpPr>
          <p:cNvPr id="115" name="Google Shape;115;p3"/>
          <p:cNvSpPr txBox="1">
            <a:spLocks noGrp="1"/>
          </p:cNvSpPr>
          <p:nvPr>
            <p:ph type="body" idx="1"/>
          </p:nvPr>
        </p:nvSpPr>
        <p:spPr>
          <a:xfrm>
            <a:off x="761968" y="2285938"/>
            <a:ext cx="10667548" cy="3809897"/>
          </a:xfrm>
          <a:prstGeom prst="rect">
            <a:avLst/>
          </a:prstGeom>
          <a:noFill/>
          <a:ln>
            <a:noFill/>
          </a:ln>
        </p:spPr>
        <p:txBody>
          <a:bodyPr spcFirstLastPara="1" wrap="square" lIns="0" tIns="0" rIns="0" bIns="0" anchor="t" anchorCtr="0">
            <a:normAutofit/>
          </a:bodyPr>
          <a:lstStyle>
            <a:lvl1pPr marL="483855" lvl="0" indent="-362891" algn="l">
              <a:lnSpc>
                <a:spcPct val="90000"/>
              </a:lnSpc>
              <a:spcBef>
                <a:spcPts val="1800"/>
              </a:spcBef>
              <a:spcAft>
                <a:spcPts val="0"/>
              </a:spcAft>
              <a:buSzPts val="1800"/>
              <a:buChar char="•"/>
              <a:defRPr/>
            </a:lvl1pPr>
            <a:lvl2pPr marL="967710" lvl="1" indent="-362891" algn="l">
              <a:lnSpc>
                <a:spcPct val="90000"/>
              </a:lnSpc>
              <a:spcBef>
                <a:spcPts val="500"/>
              </a:spcBef>
              <a:spcAft>
                <a:spcPts val="0"/>
              </a:spcAft>
              <a:buClr>
                <a:schemeClr val="dk2"/>
              </a:buClr>
              <a:buSzPts val="1800"/>
              <a:buChar char="•"/>
              <a:defRPr/>
            </a:lvl2pPr>
            <a:lvl3pPr marL="1451564" lvl="2" indent="-362891" algn="l">
              <a:lnSpc>
                <a:spcPct val="90000"/>
              </a:lnSpc>
              <a:spcBef>
                <a:spcPts val="500"/>
              </a:spcBef>
              <a:spcAft>
                <a:spcPts val="0"/>
              </a:spcAft>
              <a:buClr>
                <a:schemeClr val="dk2"/>
              </a:buClr>
              <a:buSzPts val="1800"/>
              <a:buChar char="•"/>
              <a:defRPr/>
            </a:lvl3pPr>
            <a:lvl4pPr marL="1935419" lvl="3" indent="-362891" algn="l">
              <a:lnSpc>
                <a:spcPct val="90000"/>
              </a:lnSpc>
              <a:spcBef>
                <a:spcPts val="500"/>
              </a:spcBef>
              <a:spcAft>
                <a:spcPts val="0"/>
              </a:spcAft>
              <a:buClr>
                <a:schemeClr val="dk2"/>
              </a:buClr>
              <a:buSzPts val="1800"/>
              <a:buChar char="•"/>
              <a:defRPr/>
            </a:lvl4pPr>
            <a:lvl5pPr marL="2419274" lvl="4" indent="-362891" algn="l">
              <a:lnSpc>
                <a:spcPct val="90000"/>
              </a:lnSpc>
              <a:spcBef>
                <a:spcPts val="500"/>
              </a:spcBef>
              <a:spcAft>
                <a:spcPts val="0"/>
              </a:spcAft>
              <a:buClr>
                <a:schemeClr val="dk2"/>
              </a:buClr>
              <a:buSzPts val="1800"/>
              <a:buChar char="•"/>
              <a:defRPr/>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116" name="Google Shape;116;p3"/>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119" name="Google Shape;119;p3"/>
          <p:cNvGrpSpPr/>
          <p:nvPr/>
        </p:nvGrpSpPr>
        <p:grpSpPr>
          <a:xfrm rot="16200000">
            <a:off x="11429765" y="381251"/>
            <a:ext cx="1143486" cy="380984"/>
            <a:chOff x="10440000" y="2"/>
            <a:chExt cx="1080488" cy="360000"/>
          </a:xfrm>
        </p:grpSpPr>
        <p:sp>
          <p:nvSpPr>
            <p:cNvPr id="120" name="Google Shape;120;p3"/>
            <p:cNvSpPr/>
            <p:nvPr/>
          </p:nvSpPr>
          <p:spPr>
            <a:xfrm>
              <a:off x="10440000" y="2"/>
              <a:ext cx="360000" cy="36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121" name="Google Shape;121;p3"/>
            <p:cNvSpPr/>
            <p:nvPr/>
          </p:nvSpPr>
          <p:spPr>
            <a:xfrm>
              <a:off x="10800000" y="2"/>
              <a:ext cx="360000" cy="36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122" name="Google Shape;122;p3"/>
            <p:cNvSpPr/>
            <p:nvPr/>
          </p:nvSpPr>
          <p:spPr>
            <a:xfrm>
              <a:off x="11160488" y="2"/>
              <a:ext cx="360000" cy="36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sp>
        <p:nvSpPr>
          <p:cNvPr id="123" name="Google Shape;123;p3"/>
          <p:cNvSpPr txBox="1">
            <a:spLocks noGrp="1"/>
          </p:cNvSpPr>
          <p:nvPr>
            <p:ph type="title"/>
          </p:nvPr>
        </p:nvSpPr>
        <p:spPr>
          <a:xfrm>
            <a:off x="761968" y="761977"/>
            <a:ext cx="10667548" cy="152395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599" userDrawn="1">
          <p15:clr>
            <a:srgbClr val="FBAE40"/>
          </p15:clr>
        </p15:guide>
        <p15:guide id="2" pos="7112"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tellysbilde punkt 2">
  <p:cSld name="Tittellysbilde punkt 2">
    <p:spTree>
      <p:nvGrpSpPr>
        <p:cNvPr id="1" name="Shape 187"/>
        <p:cNvGrpSpPr/>
        <p:nvPr/>
      </p:nvGrpSpPr>
      <p:grpSpPr>
        <a:xfrm>
          <a:off x="0" y="0"/>
          <a:ext cx="0" cy="0"/>
          <a:chOff x="0" y="0"/>
          <a:chExt cx="0" cy="0"/>
        </a:xfrm>
      </p:grpSpPr>
      <p:sp>
        <p:nvSpPr>
          <p:cNvPr id="188" name="Google Shape;188;p7"/>
          <p:cNvSpPr>
            <a:spLocks noGrp="1"/>
          </p:cNvSpPr>
          <p:nvPr>
            <p:ph type="body" idx="1"/>
          </p:nvPr>
        </p:nvSpPr>
        <p:spPr>
          <a:xfrm>
            <a:off x="7619972" y="3047918"/>
            <a:ext cx="761968" cy="761979"/>
          </a:xfrm>
          <a:prstGeom prst="ellipse">
            <a:avLst/>
          </a:prstGeom>
          <a:solidFill>
            <a:schemeClr val="accent1"/>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1"/>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189" name="Google Shape;189;p7"/>
          <p:cNvSpPr txBox="1">
            <a:spLocks noGrp="1"/>
          </p:cNvSpPr>
          <p:nvPr>
            <p:ph type="ctrTitle"/>
          </p:nvPr>
        </p:nvSpPr>
        <p:spPr>
          <a:xfrm>
            <a:off x="2" y="2285938"/>
            <a:ext cx="7619677" cy="3047918"/>
          </a:xfrm>
          <a:prstGeom prst="rect">
            <a:avLst/>
          </a:prstGeom>
          <a:solidFill>
            <a:schemeClr val="dk2"/>
          </a:solidFill>
          <a:ln>
            <a:noFill/>
          </a:ln>
        </p:spPr>
        <p:txBody>
          <a:bodyPr spcFirstLastPara="1" wrap="square" lIns="720000" tIns="360000" rIns="720000" bIns="360000" anchor="t" anchorCtr="0">
            <a:normAutofit/>
          </a:bodyPr>
          <a:lstStyle>
            <a:lvl1pPr lvl="0" algn="l">
              <a:lnSpc>
                <a:spcPct val="100000"/>
              </a:lnSpc>
              <a:spcBef>
                <a:spcPts val="0"/>
              </a:spcBef>
              <a:spcAft>
                <a:spcPts val="0"/>
              </a:spcAft>
              <a:buClr>
                <a:schemeClr val="lt1"/>
              </a:buClr>
              <a:buSzPts val="4500"/>
              <a:buFont typeface="Arial"/>
              <a:buNone/>
              <a:defRPr sz="4762"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7"/>
          <p:cNvSpPr txBox="1">
            <a:spLocks noGrp="1"/>
          </p:cNvSpPr>
          <p:nvPr>
            <p:ph type="subTitle" idx="2"/>
          </p:nvPr>
        </p:nvSpPr>
        <p:spPr>
          <a:xfrm>
            <a:off x="2" y="4571876"/>
            <a:ext cx="6095701" cy="1142969"/>
          </a:xfrm>
          <a:prstGeom prst="rect">
            <a:avLst/>
          </a:prstGeom>
          <a:solidFill>
            <a:schemeClr val="accent2"/>
          </a:solidFill>
          <a:ln>
            <a:noFill/>
          </a:ln>
        </p:spPr>
        <p:txBody>
          <a:bodyPr spcFirstLastPara="1" wrap="square" lIns="720000" tIns="180000" rIns="720000" bIns="180000" anchor="ctr" anchorCtr="0">
            <a:noAutofit/>
          </a:bodyPr>
          <a:lstStyle>
            <a:lvl1pPr lvl="0" algn="l">
              <a:lnSpc>
                <a:spcPct val="110000"/>
              </a:lnSpc>
              <a:spcBef>
                <a:spcPts val="0"/>
              </a:spcBef>
              <a:spcAft>
                <a:spcPts val="0"/>
              </a:spcAft>
              <a:buSzPts val="2200"/>
              <a:buNone/>
              <a:defRPr sz="2328">
                <a:solidFill>
                  <a:schemeClr val="dk2"/>
                </a:solidFil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191" name="Google Shape;191;p7"/>
          <p:cNvSpPr txBox="1">
            <a:spLocks noGrp="1"/>
          </p:cNvSpPr>
          <p:nvPr>
            <p:ph type="dt" idx="10"/>
          </p:nvPr>
        </p:nvSpPr>
        <p:spPr>
          <a:xfrm>
            <a:off x="6296099" y="5349720"/>
            <a:ext cx="1885148"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7"/>
          <p:cNvSpPr txBox="1">
            <a:spLocks noGrp="1"/>
          </p:cNvSpPr>
          <p:nvPr>
            <p:ph type="ftr" idx="11"/>
          </p:nvPr>
        </p:nvSpPr>
        <p:spPr>
          <a:xfrm>
            <a:off x="3164007" y="8729729"/>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7"/>
          <p:cNvSpPr txBox="1">
            <a:spLocks noGrp="1"/>
          </p:cNvSpPr>
          <p:nvPr>
            <p:ph type="sldNum" idx="12"/>
          </p:nvPr>
        </p:nvSpPr>
        <p:spPr>
          <a:xfrm>
            <a:off x="10913143" y="8729729"/>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194" name="Google Shape;194;p7"/>
          <p:cNvGrpSpPr/>
          <p:nvPr/>
        </p:nvGrpSpPr>
        <p:grpSpPr>
          <a:xfrm>
            <a:off x="761968" y="846037"/>
            <a:ext cx="3305272" cy="593867"/>
            <a:chOff x="1600361" y="2673408"/>
            <a:chExt cx="8357207" cy="1501534"/>
          </a:xfrm>
        </p:grpSpPr>
        <p:grpSp>
          <p:nvGrpSpPr>
            <p:cNvPr id="195" name="Google Shape;195;p7"/>
            <p:cNvGrpSpPr/>
            <p:nvPr/>
          </p:nvGrpSpPr>
          <p:grpSpPr>
            <a:xfrm>
              <a:off x="3581936" y="3109680"/>
              <a:ext cx="6375632" cy="597818"/>
              <a:chOff x="3581936" y="3109680"/>
              <a:chExt cx="6375632" cy="597818"/>
            </a:xfrm>
          </p:grpSpPr>
          <p:sp>
            <p:nvSpPr>
              <p:cNvPr id="196" name="Google Shape;196;p7"/>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97" name="Google Shape;197;p7"/>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98" name="Google Shape;198;p7"/>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99" name="Google Shape;199;p7"/>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0" name="Google Shape;200;p7"/>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1" name="Google Shape;201;p7"/>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2" name="Google Shape;202;p7"/>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3" name="Google Shape;203;p7"/>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4" name="Google Shape;204;p7"/>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5" name="Google Shape;205;p7"/>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6" name="Google Shape;206;p7"/>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7" name="Google Shape;207;p7"/>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8" name="Google Shape;208;p7"/>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9" name="Google Shape;209;p7"/>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10" name="Google Shape;210;p7"/>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211" name="Google Shape;211;p7"/>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12" name="Google Shape;212;p7"/>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13" name="Google Shape;213;p7"/>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214" name="Google Shape;214;p7"/>
          <p:cNvSpPr/>
          <p:nvPr/>
        </p:nvSpPr>
        <p:spPr>
          <a:xfrm>
            <a:off x="9144129" y="2286003"/>
            <a:ext cx="3047871" cy="3047918"/>
          </a:xfrm>
          <a:prstGeom prst="ellipse">
            <a:avLst/>
          </a:prstGeom>
          <a:solidFill>
            <a:schemeClr val="accent1"/>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15" name="Google Shape;215;p7"/>
          <p:cNvSpPr/>
          <p:nvPr/>
        </p:nvSpPr>
        <p:spPr>
          <a:xfrm>
            <a:off x="7619972" y="4571877"/>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16" name="Google Shape;216;p7"/>
          <p:cNvSpPr/>
          <p:nvPr/>
        </p:nvSpPr>
        <p:spPr>
          <a:xfrm>
            <a:off x="7619972" y="3809897"/>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17" name="Google Shape;217;p7"/>
          <p:cNvSpPr/>
          <p:nvPr/>
        </p:nvSpPr>
        <p:spPr>
          <a:xfrm>
            <a:off x="7619972" y="2286005"/>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18" name="Google Shape;218;p7"/>
          <p:cNvSpPr/>
          <p:nvPr/>
        </p:nvSpPr>
        <p:spPr>
          <a:xfrm>
            <a:off x="8381645" y="4571877"/>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19" name="Google Shape;219;p7"/>
          <p:cNvSpPr/>
          <p:nvPr/>
        </p:nvSpPr>
        <p:spPr>
          <a:xfrm>
            <a:off x="8381645" y="3809897"/>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20" name="Google Shape;220;p7"/>
          <p:cNvSpPr/>
          <p:nvPr/>
        </p:nvSpPr>
        <p:spPr>
          <a:xfrm>
            <a:off x="8381645" y="3047918"/>
            <a:ext cx="761968" cy="761979"/>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21" name="Google Shape;221;p7"/>
          <p:cNvSpPr/>
          <p:nvPr/>
        </p:nvSpPr>
        <p:spPr>
          <a:xfrm>
            <a:off x="8381645" y="2286005"/>
            <a:ext cx="761968" cy="761979"/>
          </a:xfrm>
          <a:prstGeom prst="ellipse">
            <a:avLst/>
          </a:prstGeom>
          <a:solidFill>
            <a:srgbClr val="C4D3A4"/>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8128"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Tittellysbilde grønn">
  <p:cSld name="Tittellysbilde grønn">
    <p:bg>
      <p:bgPr>
        <a:solidFill>
          <a:schemeClr val="accent2"/>
        </a:solidFill>
        <a:effectLst/>
      </p:bgPr>
    </p:bg>
    <p:spTree>
      <p:nvGrpSpPr>
        <p:cNvPr id="1" name="Shape 222"/>
        <p:cNvGrpSpPr/>
        <p:nvPr/>
      </p:nvGrpSpPr>
      <p:grpSpPr>
        <a:xfrm>
          <a:off x="0" y="0"/>
          <a:ext cx="0" cy="0"/>
          <a:chOff x="0" y="0"/>
          <a:chExt cx="0" cy="0"/>
        </a:xfrm>
      </p:grpSpPr>
      <p:sp>
        <p:nvSpPr>
          <p:cNvPr id="223" name="Google Shape;223;p8"/>
          <p:cNvSpPr txBox="1">
            <a:spLocks noGrp="1"/>
          </p:cNvSpPr>
          <p:nvPr>
            <p:ph type="ctrTitle"/>
          </p:nvPr>
        </p:nvSpPr>
        <p:spPr>
          <a:xfrm>
            <a:off x="761967" y="1490968"/>
            <a:ext cx="6857709" cy="2489855"/>
          </a:xfrm>
          <a:prstGeom prst="rect">
            <a:avLst/>
          </a:prstGeom>
          <a:noFill/>
          <a:ln>
            <a:noFill/>
          </a:ln>
        </p:spPr>
        <p:txBody>
          <a:bodyPr spcFirstLastPara="1" wrap="square" lIns="0" tIns="0" rIns="180000" bIns="0" anchor="b" anchorCtr="0">
            <a:normAutofit/>
          </a:bodyPr>
          <a:lstStyle>
            <a:lvl1pPr lvl="0" algn="l">
              <a:lnSpc>
                <a:spcPct val="90000"/>
              </a:lnSpc>
              <a:spcBef>
                <a:spcPts val="0"/>
              </a:spcBef>
              <a:spcAft>
                <a:spcPts val="0"/>
              </a:spcAft>
              <a:buClr>
                <a:schemeClr val="dk2"/>
              </a:buClr>
              <a:buSzPts val="5000"/>
              <a:buFont typeface="Arial"/>
              <a:buNone/>
              <a:defRPr sz="5292" b="1"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8"/>
          <p:cNvSpPr txBox="1">
            <a:spLocks noGrp="1"/>
          </p:cNvSpPr>
          <p:nvPr>
            <p:ph type="subTitle" idx="1"/>
          </p:nvPr>
        </p:nvSpPr>
        <p:spPr>
          <a:xfrm>
            <a:off x="761967" y="4167768"/>
            <a:ext cx="6857709" cy="1931876"/>
          </a:xfrm>
          <a:prstGeom prst="rect">
            <a:avLst/>
          </a:prstGeom>
          <a:noFill/>
          <a:ln>
            <a:noFill/>
          </a:ln>
        </p:spPr>
        <p:txBody>
          <a:bodyPr spcFirstLastPara="1" wrap="square" lIns="0" tIns="0" rIns="180000" bIns="0" anchor="t" anchorCtr="0">
            <a:noAutofit/>
          </a:bodyPr>
          <a:lstStyle>
            <a:lvl1pPr lvl="0" algn="l">
              <a:lnSpc>
                <a:spcPct val="110000"/>
              </a:lnSpc>
              <a:spcBef>
                <a:spcPts val="0"/>
              </a:spcBef>
              <a:spcAft>
                <a:spcPts val="0"/>
              </a:spcAft>
              <a:buSzPts val="2000"/>
              <a:buNone/>
              <a:defRPr sz="2117">
                <a:solidFill>
                  <a:schemeClr val="dk2"/>
                </a:solidFill>
                <a:latin typeface="Arial"/>
                <a:ea typeface="Arial"/>
                <a:cs typeface="Arial"/>
                <a:sym typeface="Aria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225" name="Google Shape;225;p8"/>
          <p:cNvSpPr txBox="1">
            <a:spLocks noGrp="1"/>
          </p:cNvSpPr>
          <p:nvPr>
            <p:ph type="dt" idx="10"/>
          </p:nvPr>
        </p:nvSpPr>
        <p:spPr>
          <a:xfrm>
            <a:off x="763816" y="6310444"/>
            <a:ext cx="1885148"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8"/>
          <p:cNvSpPr txBox="1">
            <a:spLocks noGrp="1"/>
          </p:cNvSpPr>
          <p:nvPr>
            <p:ph type="ftr" idx="11"/>
          </p:nvPr>
        </p:nvSpPr>
        <p:spPr>
          <a:xfrm>
            <a:off x="3164007" y="9158601"/>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8"/>
          <p:cNvSpPr txBox="1">
            <a:spLocks noGrp="1"/>
          </p:cNvSpPr>
          <p:nvPr>
            <p:ph type="sldNum" idx="12"/>
          </p:nvPr>
        </p:nvSpPr>
        <p:spPr>
          <a:xfrm>
            <a:off x="10913143" y="9158601"/>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228" name="Google Shape;228;p8"/>
          <p:cNvGrpSpPr/>
          <p:nvPr/>
        </p:nvGrpSpPr>
        <p:grpSpPr>
          <a:xfrm>
            <a:off x="761968" y="761980"/>
            <a:ext cx="3305272" cy="593867"/>
            <a:chOff x="724646" y="439448"/>
            <a:chExt cx="3123224" cy="561149"/>
          </a:xfrm>
        </p:grpSpPr>
        <p:grpSp>
          <p:nvGrpSpPr>
            <p:cNvPr id="229" name="Google Shape;229;p8"/>
            <p:cNvGrpSpPr/>
            <p:nvPr/>
          </p:nvGrpSpPr>
          <p:grpSpPr>
            <a:xfrm>
              <a:off x="1465193" y="602491"/>
              <a:ext cx="2382677" cy="223415"/>
              <a:chOff x="3581936" y="3109680"/>
              <a:chExt cx="6375632" cy="597818"/>
            </a:xfrm>
          </p:grpSpPr>
          <p:sp>
            <p:nvSpPr>
              <p:cNvPr id="230" name="Google Shape;230;p8"/>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1" name="Google Shape;231;p8"/>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2" name="Google Shape;232;p8"/>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3" name="Google Shape;233;p8"/>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4" name="Google Shape;234;p8"/>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5" name="Google Shape;235;p8"/>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6" name="Google Shape;236;p8"/>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7" name="Google Shape;237;p8"/>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8" name="Google Shape;238;p8"/>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9" name="Google Shape;239;p8"/>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0" name="Google Shape;240;p8"/>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1" name="Google Shape;241;p8"/>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2" name="Google Shape;242;p8"/>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3" name="Google Shape;243;p8"/>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4" name="Google Shape;244;p8"/>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245" name="Google Shape;245;p8"/>
            <p:cNvSpPr/>
            <p:nvPr/>
          </p:nvSpPr>
          <p:spPr>
            <a:xfrm>
              <a:off x="814429" y="766569"/>
              <a:ext cx="494400" cy="23402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6" name="Google Shape;246;p8"/>
            <p:cNvSpPr/>
            <p:nvPr/>
          </p:nvSpPr>
          <p:spPr>
            <a:xfrm>
              <a:off x="935036" y="638333"/>
              <a:ext cx="163443" cy="16337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7" name="Google Shape;247;p8"/>
            <p:cNvSpPr/>
            <p:nvPr/>
          </p:nvSpPr>
          <p:spPr>
            <a:xfrm>
              <a:off x="724646" y="439448"/>
              <a:ext cx="494380" cy="233966"/>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248" name="Google Shape;248;p8"/>
          <p:cNvSpPr/>
          <p:nvPr/>
        </p:nvSpPr>
        <p:spPr>
          <a:xfrm>
            <a:off x="9906097" y="0"/>
            <a:ext cx="2285903" cy="2285938"/>
          </a:xfrm>
          <a:prstGeom prst="ellipse">
            <a:avLst/>
          </a:prstGeom>
          <a:solidFill>
            <a:schemeClr val="accent1"/>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49" name="Google Shape;249;p8"/>
          <p:cNvSpPr/>
          <p:nvPr/>
        </p:nvSpPr>
        <p:spPr>
          <a:xfrm>
            <a:off x="9906097" y="2285938"/>
            <a:ext cx="2285903" cy="2285938"/>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250" name="Google Shape;250;p8"/>
          <p:cNvSpPr/>
          <p:nvPr/>
        </p:nvSpPr>
        <p:spPr>
          <a:xfrm>
            <a:off x="9906097" y="4571877"/>
            <a:ext cx="2285903" cy="2285938"/>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nvGrpSpPr>
          <p:cNvPr id="251" name="Google Shape;251;p8"/>
          <p:cNvGrpSpPr/>
          <p:nvPr/>
        </p:nvGrpSpPr>
        <p:grpSpPr>
          <a:xfrm>
            <a:off x="761968" y="761980"/>
            <a:ext cx="3305272" cy="593867"/>
            <a:chOff x="1600361" y="2673408"/>
            <a:chExt cx="8357207" cy="1501534"/>
          </a:xfrm>
        </p:grpSpPr>
        <p:grpSp>
          <p:nvGrpSpPr>
            <p:cNvPr id="252" name="Google Shape;252;p8"/>
            <p:cNvGrpSpPr/>
            <p:nvPr/>
          </p:nvGrpSpPr>
          <p:grpSpPr>
            <a:xfrm>
              <a:off x="3581936" y="3109680"/>
              <a:ext cx="6375632" cy="597818"/>
              <a:chOff x="3581936" y="3109680"/>
              <a:chExt cx="6375632" cy="597818"/>
            </a:xfrm>
          </p:grpSpPr>
          <p:sp>
            <p:nvSpPr>
              <p:cNvPr id="253" name="Google Shape;253;p8"/>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4" name="Google Shape;254;p8"/>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5" name="Google Shape;255;p8"/>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6" name="Google Shape;256;p8"/>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7" name="Google Shape;257;p8"/>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8" name="Google Shape;258;p8"/>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9" name="Google Shape;259;p8"/>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0" name="Google Shape;260;p8"/>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1" name="Google Shape;261;p8"/>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2" name="Google Shape;262;p8"/>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3" name="Google Shape;263;p8"/>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4" name="Google Shape;264;p8"/>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5" name="Google Shape;265;p8"/>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6" name="Google Shape;266;p8"/>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7" name="Google Shape;267;p8"/>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268" name="Google Shape;268;p8"/>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9" name="Google Shape;269;p8"/>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70" name="Google Shape;270;p8"/>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2400"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tellysbilde illustrasjon">
  <p:cSld name="Tittellysbilde illustrasjon">
    <p:spTree>
      <p:nvGrpSpPr>
        <p:cNvPr id="1" name="Shape 332"/>
        <p:cNvGrpSpPr/>
        <p:nvPr/>
      </p:nvGrpSpPr>
      <p:grpSpPr>
        <a:xfrm>
          <a:off x="0" y="0"/>
          <a:ext cx="0" cy="0"/>
          <a:chOff x="0" y="0"/>
          <a:chExt cx="0" cy="0"/>
        </a:xfrm>
      </p:grpSpPr>
      <p:sp>
        <p:nvSpPr>
          <p:cNvPr id="333" name="Google Shape;333;p10"/>
          <p:cNvSpPr/>
          <p:nvPr/>
        </p:nvSpPr>
        <p:spPr>
          <a:xfrm>
            <a:off x="-1" y="1"/>
            <a:ext cx="12192002" cy="6858000"/>
          </a:xfrm>
          <a:prstGeom prst="rect">
            <a:avLst/>
          </a:prstGeom>
          <a:solidFill>
            <a:srgbClr val="FFFFFF"/>
          </a:solidFill>
          <a:ln>
            <a:noFill/>
          </a:ln>
        </p:spPr>
      </p:sp>
      <p:sp>
        <p:nvSpPr>
          <p:cNvPr id="334" name="Google Shape;334;p10"/>
          <p:cNvSpPr>
            <a:spLocks noGrp="1"/>
          </p:cNvSpPr>
          <p:nvPr>
            <p:ph type="pic" idx="2"/>
          </p:nvPr>
        </p:nvSpPr>
        <p:spPr>
          <a:xfrm>
            <a:off x="3" y="0"/>
            <a:ext cx="12191998" cy="6857815"/>
          </a:xfrm>
          <a:prstGeom prst="rect">
            <a:avLst/>
          </a:prstGeom>
          <a:noFill/>
          <a:ln>
            <a:noFill/>
          </a:ln>
        </p:spPr>
      </p:sp>
      <p:sp>
        <p:nvSpPr>
          <p:cNvPr id="335" name="Google Shape;335;p10"/>
          <p:cNvSpPr txBox="1">
            <a:spLocks noGrp="1"/>
          </p:cNvSpPr>
          <p:nvPr>
            <p:ph type="ctrTitle"/>
          </p:nvPr>
        </p:nvSpPr>
        <p:spPr>
          <a:xfrm>
            <a:off x="761968" y="1523959"/>
            <a:ext cx="8381645" cy="3809897"/>
          </a:xfrm>
          <a:prstGeom prst="rect">
            <a:avLst/>
          </a:prstGeom>
          <a:solidFill>
            <a:schemeClr val="dk2"/>
          </a:solidFill>
          <a:ln>
            <a:noFill/>
          </a:ln>
        </p:spPr>
        <p:txBody>
          <a:bodyPr spcFirstLastPara="1" wrap="square" lIns="720000" tIns="360000" rIns="720000" bIns="360000" anchor="t" anchorCtr="0">
            <a:normAutofit/>
          </a:bodyPr>
          <a:lstStyle>
            <a:lvl1pPr lvl="0" algn="l">
              <a:lnSpc>
                <a:spcPct val="100000"/>
              </a:lnSpc>
              <a:spcBef>
                <a:spcPts val="0"/>
              </a:spcBef>
              <a:spcAft>
                <a:spcPts val="0"/>
              </a:spcAft>
              <a:buClr>
                <a:schemeClr val="lt1"/>
              </a:buClr>
              <a:buSzPts val="5000"/>
              <a:buFont typeface="Arial"/>
              <a:buNone/>
              <a:defRPr sz="5292"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36" name="Google Shape;336;p10"/>
          <p:cNvGrpSpPr/>
          <p:nvPr/>
        </p:nvGrpSpPr>
        <p:grpSpPr>
          <a:xfrm>
            <a:off x="766885" y="465070"/>
            <a:ext cx="3305272" cy="593867"/>
            <a:chOff x="1600361" y="2673408"/>
            <a:chExt cx="8357207" cy="1501534"/>
          </a:xfrm>
        </p:grpSpPr>
        <p:grpSp>
          <p:nvGrpSpPr>
            <p:cNvPr id="337" name="Google Shape;337;p10"/>
            <p:cNvGrpSpPr/>
            <p:nvPr/>
          </p:nvGrpSpPr>
          <p:grpSpPr>
            <a:xfrm>
              <a:off x="3581936" y="3109680"/>
              <a:ext cx="6375632" cy="597818"/>
              <a:chOff x="3581936" y="3109680"/>
              <a:chExt cx="6375632" cy="597818"/>
            </a:xfrm>
          </p:grpSpPr>
          <p:sp>
            <p:nvSpPr>
              <p:cNvPr id="338" name="Google Shape;338;p10"/>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39" name="Google Shape;339;p10"/>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0" name="Google Shape;340;p10"/>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1" name="Google Shape;341;p10"/>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2" name="Google Shape;342;p10"/>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3" name="Google Shape;343;p10"/>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4" name="Google Shape;344;p10"/>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5" name="Google Shape;345;p10"/>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6" name="Google Shape;346;p10"/>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7" name="Google Shape;347;p10"/>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8" name="Google Shape;348;p10"/>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9" name="Google Shape;349;p10"/>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0" name="Google Shape;350;p10"/>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1" name="Google Shape;351;p10"/>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2" name="Google Shape;352;p10"/>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353" name="Google Shape;353;p10"/>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4" name="Google Shape;354;p10"/>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5" name="Google Shape;355;p10"/>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356" name="Google Shape;356;p10"/>
          <p:cNvSpPr txBox="1">
            <a:spLocks noGrp="1"/>
          </p:cNvSpPr>
          <p:nvPr>
            <p:ph type="subTitle" idx="1"/>
          </p:nvPr>
        </p:nvSpPr>
        <p:spPr>
          <a:xfrm>
            <a:off x="761967" y="4571876"/>
            <a:ext cx="6095742" cy="1523959"/>
          </a:xfrm>
          <a:prstGeom prst="rect">
            <a:avLst/>
          </a:prstGeom>
          <a:solidFill>
            <a:schemeClr val="accent1"/>
          </a:solidFill>
          <a:ln>
            <a:noFill/>
          </a:ln>
        </p:spPr>
        <p:txBody>
          <a:bodyPr spcFirstLastPara="1" wrap="square" lIns="720000" tIns="180000" rIns="720000" bIns="180000" anchor="ctr" anchorCtr="0">
            <a:noAutofit/>
          </a:bodyPr>
          <a:lstStyle>
            <a:lvl1pPr lvl="0" algn="l">
              <a:lnSpc>
                <a:spcPct val="110000"/>
              </a:lnSpc>
              <a:spcBef>
                <a:spcPts val="0"/>
              </a:spcBef>
              <a:spcAft>
                <a:spcPts val="0"/>
              </a:spcAft>
              <a:buSzPts val="2600"/>
              <a:buNone/>
              <a:defRPr sz="2752">
                <a:solidFill>
                  <a:schemeClr val="lt1"/>
                </a:solidFil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357" name="Google Shape;357;p10"/>
          <p:cNvSpPr txBox="1">
            <a:spLocks noGrp="1"/>
          </p:cNvSpPr>
          <p:nvPr>
            <p:ph type="dt" idx="10"/>
          </p:nvPr>
        </p:nvSpPr>
        <p:spPr>
          <a:xfrm>
            <a:off x="761967" y="7370602"/>
            <a:ext cx="1885148"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10"/>
          <p:cNvSpPr txBox="1">
            <a:spLocks noGrp="1"/>
          </p:cNvSpPr>
          <p:nvPr>
            <p:ph type="ftr" idx="11"/>
          </p:nvPr>
        </p:nvSpPr>
        <p:spPr>
          <a:xfrm>
            <a:off x="3164007" y="9010493"/>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10"/>
          <p:cNvSpPr txBox="1">
            <a:spLocks noGrp="1"/>
          </p:cNvSpPr>
          <p:nvPr>
            <p:ph type="sldNum" idx="12"/>
          </p:nvPr>
        </p:nvSpPr>
        <p:spPr>
          <a:xfrm>
            <a:off x="10913143" y="9010493"/>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Tree>
  </p:cSld>
  <p:clrMapOvr>
    <a:masterClrMapping/>
  </p:clrMapOvr>
  <p:extLst>
    <p:ext uri="{DCECCB84-F9BA-43D5-87BE-67443E8EF086}">
      <p15:sldGuideLst xmlns:p15="http://schemas.microsoft.com/office/powerpoint/2012/main">
        <p15:guide id="1" pos="8128"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ittellysbilde bilde punkt lys">
  <p:cSld name="Tittellysbilde bilde punkt lys">
    <p:bg>
      <p:bgPr>
        <a:solidFill>
          <a:schemeClr val="lt2"/>
        </a:solidFill>
        <a:effectLst/>
      </p:bgPr>
    </p:bg>
    <p:spTree>
      <p:nvGrpSpPr>
        <p:cNvPr id="1" name="Shape 390"/>
        <p:cNvGrpSpPr/>
        <p:nvPr/>
      </p:nvGrpSpPr>
      <p:grpSpPr>
        <a:xfrm>
          <a:off x="0" y="0"/>
          <a:ext cx="0" cy="0"/>
          <a:chOff x="0" y="0"/>
          <a:chExt cx="0" cy="0"/>
        </a:xfrm>
      </p:grpSpPr>
      <p:sp>
        <p:nvSpPr>
          <p:cNvPr id="391" name="Google Shape;391;p12"/>
          <p:cNvSpPr>
            <a:spLocks noGrp="1"/>
          </p:cNvSpPr>
          <p:nvPr>
            <p:ph type="pic" idx="2"/>
          </p:nvPr>
        </p:nvSpPr>
        <p:spPr>
          <a:xfrm>
            <a:off x="5333774" y="1"/>
            <a:ext cx="6858226" cy="6857999"/>
          </a:xfrm>
          <a:prstGeom prst="rect">
            <a:avLst/>
          </a:prstGeom>
          <a:solidFill>
            <a:schemeClr val="lt1"/>
          </a:solidFill>
          <a:ln>
            <a:noFill/>
          </a:ln>
        </p:spPr>
      </p:sp>
      <p:sp>
        <p:nvSpPr>
          <p:cNvPr id="392" name="Google Shape;392;p12"/>
          <p:cNvSpPr txBox="1">
            <a:spLocks noGrp="1"/>
          </p:cNvSpPr>
          <p:nvPr>
            <p:ph type="ctrTitle"/>
          </p:nvPr>
        </p:nvSpPr>
        <p:spPr>
          <a:xfrm>
            <a:off x="761969" y="1490968"/>
            <a:ext cx="4571290" cy="2489855"/>
          </a:xfrm>
          <a:prstGeom prst="rect">
            <a:avLst/>
          </a:prstGeom>
          <a:noFill/>
          <a:ln>
            <a:noFill/>
          </a:ln>
        </p:spPr>
        <p:txBody>
          <a:bodyPr spcFirstLastPara="1" wrap="square" lIns="0" tIns="0" rIns="180000" bIns="0" anchor="b" anchorCtr="0">
            <a:normAutofit/>
          </a:bodyPr>
          <a:lstStyle>
            <a:lvl1pPr lvl="0" algn="l">
              <a:lnSpc>
                <a:spcPct val="90000"/>
              </a:lnSpc>
              <a:spcBef>
                <a:spcPts val="0"/>
              </a:spcBef>
              <a:spcAft>
                <a:spcPts val="0"/>
              </a:spcAft>
              <a:buClr>
                <a:schemeClr val="dk2"/>
              </a:buClr>
              <a:buSzPts val="5000"/>
              <a:buFont typeface="Arial"/>
              <a:buNone/>
              <a:defRPr sz="5292"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3" name="Google Shape;393;p12"/>
          <p:cNvSpPr txBox="1">
            <a:spLocks noGrp="1"/>
          </p:cNvSpPr>
          <p:nvPr>
            <p:ph type="subTitle" idx="1"/>
          </p:nvPr>
        </p:nvSpPr>
        <p:spPr>
          <a:xfrm>
            <a:off x="761969" y="4167768"/>
            <a:ext cx="4571290" cy="1931876"/>
          </a:xfrm>
          <a:prstGeom prst="rect">
            <a:avLst/>
          </a:prstGeom>
          <a:noFill/>
          <a:ln>
            <a:noFill/>
          </a:ln>
        </p:spPr>
        <p:txBody>
          <a:bodyPr spcFirstLastPara="1" wrap="square" lIns="0" tIns="0" rIns="180000" bIns="0" anchor="t" anchorCtr="0">
            <a:noAutofit/>
          </a:bodyPr>
          <a:lstStyle>
            <a:lvl1pPr lvl="0" algn="l">
              <a:lnSpc>
                <a:spcPct val="110000"/>
              </a:lnSpc>
              <a:spcBef>
                <a:spcPts val="0"/>
              </a:spcBef>
              <a:spcAft>
                <a:spcPts val="0"/>
              </a:spcAft>
              <a:buSzPts val="2000"/>
              <a:buNone/>
              <a:defRPr sz="2117">
                <a:solidFill>
                  <a:schemeClr val="dk2"/>
                </a:solidFil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394" name="Google Shape;394;p12"/>
          <p:cNvSpPr txBox="1">
            <a:spLocks noGrp="1"/>
          </p:cNvSpPr>
          <p:nvPr>
            <p:ph type="dt" idx="10"/>
          </p:nvPr>
        </p:nvSpPr>
        <p:spPr>
          <a:xfrm>
            <a:off x="763816" y="6310444"/>
            <a:ext cx="1885148"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12"/>
          <p:cNvSpPr txBox="1">
            <a:spLocks noGrp="1"/>
          </p:cNvSpPr>
          <p:nvPr>
            <p:ph type="ftr" idx="11"/>
          </p:nvPr>
        </p:nvSpPr>
        <p:spPr>
          <a:xfrm>
            <a:off x="3164007" y="9158601"/>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6" name="Google Shape;396;p12"/>
          <p:cNvSpPr txBox="1">
            <a:spLocks noGrp="1"/>
          </p:cNvSpPr>
          <p:nvPr>
            <p:ph type="sldNum" idx="12"/>
          </p:nvPr>
        </p:nvSpPr>
        <p:spPr>
          <a:xfrm>
            <a:off x="10913143" y="9158601"/>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397" name="Google Shape;397;p12"/>
          <p:cNvGrpSpPr/>
          <p:nvPr/>
        </p:nvGrpSpPr>
        <p:grpSpPr>
          <a:xfrm>
            <a:off x="761968" y="761980"/>
            <a:ext cx="3305272" cy="593867"/>
            <a:chOff x="1600361" y="2673408"/>
            <a:chExt cx="8357207" cy="1501534"/>
          </a:xfrm>
        </p:grpSpPr>
        <p:grpSp>
          <p:nvGrpSpPr>
            <p:cNvPr id="398" name="Google Shape;398;p12"/>
            <p:cNvGrpSpPr/>
            <p:nvPr/>
          </p:nvGrpSpPr>
          <p:grpSpPr>
            <a:xfrm>
              <a:off x="3581936" y="3109680"/>
              <a:ext cx="6375632" cy="597818"/>
              <a:chOff x="3581936" y="3109680"/>
              <a:chExt cx="6375632" cy="597818"/>
            </a:xfrm>
          </p:grpSpPr>
          <p:sp>
            <p:nvSpPr>
              <p:cNvPr id="399" name="Google Shape;399;p12"/>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0" name="Google Shape;400;p12"/>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1" name="Google Shape;401;p12"/>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2" name="Google Shape;402;p12"/>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3" name="Google Shape;403;p12"/>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4" name="Google Shape;404;p12"/>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5" name="Google Shape;405;p12"/>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6" name="Google Shape;406;p12"/>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7" name="Google Shape;407;p12"/>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8" name="Google Shape;408;p12"/>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09" name="Google Shape;409;p12"/>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0" name="Google Shape;410;p12"/>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1" name="Google Shape;411;p12"/>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2" name="Google Shape;412;p12"/>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3" name="Google Shape;413;p12"/>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414" name="Google Shape;414;p12"/>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5" name="Google Shape;415;p12"/>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16" name="Google Shape;416;p12"/>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2400"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ittellysbilde bilde punkt mørk">
  <p:cSld name="Tittellysbilde bilde punkt mørk">
    <p:bg>
      <p:bgPr>
        <a:solidFill>
          <a:schemeClr val="dk2"/>
        </a:solidFill>
        <a:effectLst/>
      </p:bgPr>
    </p:bg>
    <p:spTree>
      <p:nvGrpSpPr>
        <p:cNvPr id="1" name="Shape 417"/>
        <p:cNvGrpSpPr/>
        <p:nvPr/>
      </p:nvGrpSpPr>
      <p:grpSpPr>
        <a:xfrm>
          <a:off x="0" y="0"/>
          <a:ext cx="0" cy="0"/>
          <a:chOff x="0" y="0"/>
          <a:chExt cx="0" cy="0"/>
        </a:xfrm>
      </p:grpSpPr>
      <p:sp>
        <p:nvSpPr>
          <p:cNvPr id="418" name="Google Shape;418;p13"/>
          <p:cNvSpPr>
            <a:spLocks noGrp="1"/>
          </p:cNvSpPr>
          <p:nvPr>
            <p:ph type="pic" idx="2"/>
          </p:nvPr>
        </p:nvSpPr>
        <p:spPr>
          <a:xfrm>
            <a:off x="5333774" y="1"/>
            <a:ext cx="6858226" cy="6857999"/>
          </a:xfrm>
          <a:prstGeom prst="rect">
            <a:avLst/>
          </a:prstGeom>
          <a:solidFill>
            <a:schemeClr val="dk2"/>
          </a:solidFill>
          <a:ln>
            <a:noFill/>
          </a:ln>
        </p:spPr>
      </p:sp>
      <p:sp>
        <p:nvSpPr>
          <p:cNvPr id="419" name="Google Shape;419;p13"/>
          <p:cNvSpPr txBox="1">
            <a:spLocks noGrp="1"/>
          </p:cNvSpPr>
          <p:nvPr>
            <p:ph type="ctrTitle"/>
          </p:nvPr>
        </p:nvSpPr>
        <p:spPr>
          <a:xfrm>
            <a:off x="761969" y="1490968"/>
            <a:ext cx="4571290" cy="2489855"/>
          </a:xfrm>
          <a:prstGeom prst="rect">
            <a:avLst/>
          </a:prstGeom>
          <a:noFill/>
          <a:ln>
            <a:noFill/>
          </a:ln>
        </p:spPr>
        <p:txBody>
          <a:bodyPr spcFirstLastPara="1" wrap="square" lIns="0" tIns="0" rIns="180000" bIns="0" anchor="b" anchorCtr="0">
            <a:normAutofit/>
          </a:bodyPr>
          <a:lstStyle>
            <a:lvl1pPr lvl="0" algn="l">
              <a:lnSpc>
                <a:spcPct val="90000"/>
              </a:lnSpc>
              <a:spcBef>
                <a:spcPts val="0"/>
              </a:spcBef>
              <a:spcAft>
                <a:spcPts val="0"/>
              </a:spcAft>
              <a:buClr>
                <a:schemeClr val="lt1"/>
              </a:buClr>
              <a:buSzPts val="5000"/>
              <a:buFont typeface="Arial"/>
              <a:buNone/>
              <a:defRPr sz="5292"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13"/>
          <p:cNvSpPr txBox="1">
            <a:spLocks noGrp="1"/>
          </p:cNvSpPr>
          <p:nvPr>
            <p:ph type="subTitle" idx="1"/>
          </p:nvPr>
        </p:nvSpPr>
        <p:spPr>
          <a:xfrm>
            <a:off x="761969" y="4167768"/>
            <a:ext cx="4571290" cy="1931876"/>
          </a:xfrm>
          <a:prstGeom prst="rect">
            <a:avLst/>
          </a:prstGeom>
          <a:noFill/>
          <a:ln>
            <a:noFill/>
          </a:ln>
        </p:spPr>
        <p:txBody>
          <a:bodyPr spcFirstLastPara="1" wrap="square" lIns="0" tIns="0" rIns="180000" bIns="0" anchor="t" anchorCtr="0">
            <a:noAutofit/>
          </a:bodyPr>
          <a:lstStyle>
            <a:lvl1pPr lvl="0" algn="l">
              <a:lnSpc>
                <a:spcPct val="110000"/>
              </a:lnSpc>
              <a:spcBef>
                <a:spcPts val="0"/>
              </a:spcBef>
              <a:spcAft>
                <a:spcPts val="0"/>
              </a:spcAft>
              <a:buSzPts val="2000"/>
              <a:buNone/>
              <a:defRPr sz="2117">
                <a:solidFill>
                  <a:schemeClr val="lt1"/>
                </a:solidFill>
              </a:defRPr>
            </a:lvl1pPr>
            <a:lvl2pPr lvl="1" algn="ctr">
              <a:lnSpc>
                <a:spcPct val="90000"/>
              </a:lnSpc>
              <a:spcBef>
                <a:spcPts val="500"/>
              </a:spcBef>
              <a:spcAft>
                <a:spcPts val="0"/>
              </a:spcAft>
              <a:buClr>
                <a:schemeClr val="dk2"/>
              </a:buClr>
              <a:buSzPts val="1890"/>
              <a:buNone/>
              <a:defRPr sz="2000"/>
            </a:lvl2pPr>
            <a:lvl3pPr lvl="2" algn="ctr">
              <a:lnSpc>
                <a:spcPct val="90000"/>
              </a:lnSpc>
              <a:spcBef>
                <a:spcPts val="500"/>
              </a:spcBef>
              <a:spcAft>
                <a:spcPts val="0"/>
              </a:spcAft>
              <a:buClr>
                <a:schemeClr val="dk2"/>
              </a:buClr>
              <a:buSzPts val="1701"/>
              <a:buNone/>
              <a:defRPr sz="1800"/>
            </a:lvl3pPr>
            <a:lvl4pPr lvl="3" algn="ctr">
              <a:lnSpc>
                <a:spcPct val="90000"/>
              </a:lnSpc>
              <a:spcBef>
                <a:spcPts val="500"/>
              </a:spcBef>
              <a:spcAft>
                <a:spcPts val="0"/>
              </a:spcAft>
              <a:buClr>
                <a:schemeClr val="dk2"/>
              </a:buClr>
              <a:buSzPts val="1512"/>
              <a:buNone/>
              <a:defRPr sz="1600"/>
            </a:lvl4pPr>
            <a:lvl5pPr lvl="4" algn="ctr">
              <a:lnSpc>
                <a:spcPct val="90000"/>
              </a:lnSpc>
              <a:spcBef>
                <a:spcPts val="500"/>
              </a:spcBef>
              <a:spcAft>
                <a:spcPts val="0"/>
              </a:spcAft>
              <a:buClr>
                <a:schemeClr val="dk2"/>
              </a:buClr>
              <a:buSzPts val="1512"/>
              <a:buNone/>
              <a:defRPr sz="1600"/>
            </a:lvl5pPr>
            <a:lvl6pPr lvl="5" algn="ctr">
              <a:lnSpc>
                <a:spcPct val="90000"/>
              </a:lnSpc>
              <a:spcBef>
                <a:spcPts val="500"/>
              </a:spcBef>
              <a:spcAft>
                <a:spcPts val="0"/>
              </a:spcAft>
              <a:buClr>
                <a:schemeClr val="dk1"/>
              </a:buClr>
              <a:buSzPts val="1512"/>
              <a:buNone/>
              <a:defRPr sz="1600"/>
            </a:lvl6pPr>
            <a:lvl7pPr lvl="6" algn="ctr">
              <a:lnSpc>
                <a:spcPct val="90000"/>
              </a:lnSpc>
              <a:spcBef>
                <a:spcPts val="500"/>
              </a:spcBef>
              <a:spcAft>
                <a:spcPts val="0"/>
              </a:spcAft>
              <a:buClr>
                <a:schemeClr val="dk1"/>
              </a:buClr>
              <a:buSzPts val="1512"/>
              <a:buNone/>
              <a:defRPr sz="1600"/>
            </a:lvl7pPr>
            <a:lvl8pPr lvl="7" algn="ctr">
              <a:lnSpc>
                <a:spcPct val="90000"/>
              </a:lnSpc>
              <a:spcBef>
                <a:spcPts val="500"/>
              </a:spcBef>
              <a:spcAft>
                <a:spcPts val="0"/>
              </a:spcAft>
              <a:buClr>
                <a:schemeClr val="dk1"/>
              </a:buClr>
              <a:buSzPts val="1512"/>
              <a:buNone/>
              <a:defRPr sz="1600"/>
            </a:lvl8pPr>
            <a:lvl9pPr lvl="8" algn="ctr">
              <a:lnSpc>
                <a:spcPct val="90000"/>
              </a:lnSpc>
              <a:spcBef>
                <a:spcPts val="500"/>
              </a:spcBef>
              <a:spcAft>
                <a:spcPts val="0"/>
              </a:spcAft>
              <a:buClr>
                <a:schemeClr val="dk1"/>
              </a:buClr>
              <a:buSzPts val="1512"/>
              <a:buNone/>
              <a:defRPr sz="1600"/>
            </a:lvl9pPr>
          </a:lstStyle>
          <a:p>
            <a:endParaRPr/>
          </a:p>
        </p:txBody>
      </p:sp>
      <p:sp>
        <p:nvSpPr>
          <p:cNvPr id="421" name="Google Shape;421;p13"/>
          <p:cNvSpPr txBox="1">
            <a:spLocks noGrp="1"/>
          </p:cNvSpPr>
          <p:nvPr>
            <p:ph type="dt" idx="10"/>
          </p:nvPr>
        </p:nvSpPr>
        <p:spPr>
          <a:xfrm>
            <a:off x="763816" y="6310444"/>
            <a:ext cx="1885148"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13"/>
          <p:cNvSpPr txBox="1">
            <a:spLocks noGrp="1"/>
          </p:cNvSpPr>
          <p:nvPr>
            <p:ph type="ftr" idx="11"/>
          </p:nvPr>
        </p:nvSpPr>
        <p:spPr>
          <a:xfrm>
            <a:off x="3164007" y="9158601"/>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13"/>
          <p:cNvSpPr txBox="1">
            <a:spLocks noGrp="1"/>
          </p:cNvSpPr>
          <p:nvPr>
            <p:ph type="sldNum" idx="12"/>
          </p:nvPr>
        </p:nvSpPr>
        <p:spPr>
          <a:xfrm>
            <a:off x="10913143" y="9158601"/>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424" name="Google Shape;424;p13"/>
          <p:cNvGrpSpPr/>
          <p:nvPr/>
        </p:nvGrpSpPr>
        <p:grpSpPr>
          <a:xfrm>
            <a:off x="761968" y="761980"/>
            <a:ext cx="3305272" cy="593867"/>
            <a:chOff x="724646" y="439448"/>
            <a:chExt cx="3123224" cy="561149"/>
          </a:xfrm>
        </p:grpSpPr>
        <p:grpSp>
          <p:nvGrpSpPr>
            <p:cNvPr id="425" name="Google Shape;425;p13"/>
            <p:cNvGrpSpPr/>
            <p:nvPr/>
          </p:nvGrpSpPr>
          <p:grpSpPr>
            <a:xfrm>
              <a:off x="1465193" y="602491"/>
              <a:ext cx="2382677" cy="223415"/>
              <a:chOff x="3581936" y="3109680"/>
              <a:chExt cx="6375632" cy="597818"/>
            </a:xfrm>
          </p:grpSpPr>
          <p:sp>
            <p:nvSpPr>
              <p:cNvPr id="426" name="Google Shape;426;p13"/>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27" name="Google Shape;427;p13"/>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28" name="Google Shape;428;p13"/>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29" name="Google Shape;429;p13"/>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0" name="Google Shape;430;p13"/>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1" name="Google Shape;431;p13"/>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2" name="Google Shape;432;p13"/>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3" name="Google Shape;433;p13"/>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4" name="Google Shape;434;p13"/>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5" name="Google Shape;435;p13"/>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6" name="Google Shape;436;p13"/>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7" name="Google Shape;437;p13"/>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8" name="Google Shape;438;p13"/>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39" name="Google Shape;439;p13"/>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40" name="Google Shape;440;p13"/>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chemeClr val="lt1"/>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441" name="Google Shape;441;p13"/>
            <p:cNvSpPr/>
            <p:nvPr/>
          </p:nvSpPr>
          <p:spPr>
            <a:xfrm>
              <a:off x="814429" y="766569"/>
              <a:ext cx="494400" cy="23402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42" name="Google Shape;442;p13"/>
            <p:cNvSpPr/>
            <p:nvPr/>
          </p:nvSpPr>
          <p:spPr>
            <a:xfrm>
              <a:off x="935036" y="638333"/>
              <a:ext cx="163443" cy="16337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43" name="Google Shape;443;p13"/>
            <p:cNvSpPr/>
            <p:nvPr/>
          </p:nvSpPr>
          <p:spPr>
            <a:xfrm>
              <a:off x="724646" y="439448"/>
              <a:ext cx="494380" cy="233966"/>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2400"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Deloverskrift bilde">
  <p:cSld name="Deloverskrift bilde">
    <p:bg>
      <p:bgPr>
        <a:solidFill>
          <a:schemeClr val="dk2"/>
        </a:solidFill>
        <a:effectLst/>
      </p:bgPr>
    </p:bg>
    <p:spTree>
      <p:nvGrpSpPr>
        <p:cNvPr id="1" name="Shape 450"/>
        <p:cNvGrpSpPr/>
        <p:nvPr/>
      </p:nvGrpSpPr>
      <p:grpSpPr>
        <a:xfrm>
          <a:off x="0" y="0"/>
          <a:ext cx="0" cy="0"/>
          <a:chOff x="0" y="0"/>
          <a:chExt cx="0" cy="0"/>
        </a:xfrm>
      </p:grpSpPr>
      <p:sp>
        <p:nvSpPr>
          <p:cNvPr id="451" name="Google Shape;451;p15"/>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2" name="Google Shape;452;p15"/>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15"/>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0" i="0">
                <a:solidFill>
                  <a:schemeClr val="lt1"/>
                </a:solidFill>
                <a:latin typeface="Arial"/>
                <a:ea typeface="Arial"/>
                <a:cs typeface="Arial"/>
                <a:sym typeface="Arial"/>
              </a:defRPr>
            </a:lvl1pPr>
            <a:lvl2pPr marL="0" lvl="1" indent="0" algn="r">
              <a:spcBef>
                <a:spcPts val="0"/>
              </a:spcBef>
              <a:buNone/>
              <a:defRPr sz="800" b="0" i="0">
                <a:solidFill>
                  <a:schemeClr val="lt1"/>
                </a:solidFill>
                <a:latin typeface="Arial"/>
                <a:ea typeface="Arial"/>
                <a:cs typeface="Arial"/>
                <a:sym typeface="Arial"/>
              </a:defRPr>
            </a:lvl2pPr>
            <a:lvl3pPr marL="0" lvl="2" indent="0" algn="r">
              <a:spcBef>
                <a:spcPts val="0"/>
              </a:spcBef>
              <a:buNone/>
              <a:defRPr sz="800" b="0" i="0">
                <a:solidFill>
                  <a:schemeClr val="lt1"/>
                </a:solidFill>
                <a:latin typeface="Arial"/>
                <a:ea typeface="Arial"/>
                <a:cs typeface="Arial"/>
                <a:sym typeface="Arial"/>
              </a:defRPr>
            </a:lvl3pPr>
            <a:lvl4pPr marL="0" lvl="3" indent="0" algn="r">
              <a:spcBef>
                <a:spcPts val="0"/>
              </a:spcBef>
              <a:buNone/>
              <a:defRPr sz="800" b="0" i="0">
                <a:solidFill>
                  <a:schemeClr val="lt1"/>
                </a:solidFill>
                <a:latin typeface="Arial"/>
                <a:ea typeface="Arial"/>
                <a:cs typeface="Arial"/>
                <a:sym typeface="Arial"/>
              </a:defRPr>
            </a:lvl4pPr>
            <a:lvl5pPr marL="0" lvl="4" indent="0" algn="r">
              <a:spcBef>
                <a:spcPts val="0"/>
              </a:spcBef>
              <a:buNone/>
              <a:defRPr sz="800" b="0" i="0">
                <a:solidFill>
                  <a:schemeClr val="lt1"/>
                </a:solidFill>
                <a:latin typeface="Arial"/>
                <a:ea typeface="Arial"/>
                <a:cs typeface="Arial"/>
                <a:sym typeface="Arial"/>
              </a:defRPr>
            </a:lvl5pPr>
            <a:lvl6pPr marL="0" lvl="5" indent="0" algn="r">
              <a:spcBef>
                <a:spcPts val="0"/>
              </a:spcBef>
              <a:buNone/>
              <a:defRPr sz="800" b="0" i="0">
                <a:solidFill>
                  <a:schemeClr val="lt1"/>
                </a:solidFill>
                <a:latin typeface="Arial"/>
                <a:ea typeface="Arial"/>
                <a:cs typeface="Arial"/>
                <a:sym typeface="Arial"/>
              </a:defRPr>
            </a:lvl6pPr>
            <a:lvl7pPr marL="0" lvl="6" indent="0" algn="r">
              <a:spcBef>
                <a:spcPts val="0"/>
              </a:spcBef>
              <a:buNone/>
              <a:defRPr sz="800" b="0" i="0">
                <a:solidFill>
                  <a:schemeClr val="lt1"/>
                </a:solidFill>
                <a:latin typeface="Arial"/>
                <a:ea typeface="Arial"/>
                <a:cs typeface="Arial"/>
                <a:sym typeface="Arial"/>
              </a:defRPr>
            </a:lvl7pPr>
            <a:lvl8pPr marL="0" lvl="7" indent="0" algn="r">
              <a:spcBef>
                <a:spcPts val="0"/>
              </a:spcBef>
              <a:buNone/>
              <a:defRPr sz="800" b="0" i="0">
                <a:solidFill>
                  <a:schemeClr val="lt1"/>
                </a:solidFill>
                <a:latin typeface="Arial"/>
                <a:ea typeface="Arial"/>
                <a:cs typeface="Arial"/>
                <a:sym typeface="Arial"/>
              </a:defRPr>
            </a:lvl8pPr>
            <a:lvl9pPr marL="0" lvl="8" indent="0" algn="r">
              <a:spcBef>
                <a:spcPts val="0"/>
              </a:spcBef>
              <a:buNone/>
              <a:defRPr sz="8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
        <p:nvSpPr>
          <p:cNvPr id="454" name="Google Shape;454;p15"/>
          <p:cNvSpPr>
            <a:spLocks noGrp="1"/>
          </p:cNvSpPr>
          <p:nvPr>
            <p:ph type="pic" idx="2"/>
          </p:nvPr>
        </p:nvSpPr>
        <p:spPr>
          <a:xfrm>
            <a:off x="5716187" y="2285938"/>
            <a:ext cx="5714758" cy="3809897"/>
          </a:xfrm>
          <a:prstGeom prst="rect">
            <a:avLst/>
          </a:prstGeom>
          <a:solidFill>
            <a:schemeClr val="lt2"/>
          </a:solidFill>
          <a:ln>
            <a:noFill/>
          </a:ln>
        </p:spPr>
      </p:sp>
      <p:sp>
        <p:nvSpPr>
          <p:cNvPr id="455" name="Google Shape;455;p15"/>
          <p:cNvSpPr txBox="1">
            <a:spLocks noGrp="1"/>
          </p:cNvSpPr>
          <p:nvPr>
            <p:ph type="title"/>
          </p:nvPr>
        </p:nvSpPr>
        <p:spPr>
          <a:xfrm>
            <a:off x="761968" y="761979"/>
            <a:ext cx="6095742" cy="3047918"/>
          </a:xfrm>
          <a:prstGeom prst="rect">
            <a:avLst/>
          </a:prstGeom>
          <a:solidFill>
            <a:schemeClr val="lt1"/>
          </a:solidFill>
          <a:ln>
            <a:noFill/>
          </a:ln>
        </p:spPr>
        <p:txBody>
          <a:bodyPr spcFirstLastPara="1" wrap="square" lIns="360000" tIns="360000" rIns="360000" bIns="720000" anchor="t" anchorCtr="0">
            <a:normAutofit/>
          </a:bodyPr>
          <a:lstStyle>
            <a:lvl1pPr lvl="0" algn="l">
              <a:lnSpc>
                <a:spcPct val="100000"/>
              </a:lnSpc>
              <a:spcBef>
                <a:spcPts val="0"/>
              </a:spcBef>
              <a:spcAft>
                <a:spcPts val="0"/>
              </a:spcAft>
              <a:buClr>
                <a:schemeClr val="dk2"/>
              </a:buClr>
              <a:buSzPts val="4000"/>
              <a:buFont typeface="Arial"/>
              <a:buNone/>
              <a:defRPr sz="42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15"/>
          <p:cNvSpPr>
            <a:spLocks noGrp="1"/>
          </p:cNvSpPr>
          <p:nvPr>
            <p:ph type="body" idx="1"/>
          </p:nvPr>
        </p:nvSpPr>
        <p:spPr>
          <a:xfrm>
            <a:off x="4573213" y="4392790"/>
            <a:ext cx="571476" cy="571485"/>
          </a:xfrm>
          <a:prstGeom prst="ellipse">
            <a:avLst/>
          </a:prstGeom>
          <a:solidFill>
            <a:schemeClr val="accent3"/>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3"/>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457" name="Google Shape;457;p15"/>
          <p:cNvSpPr/>
          <p:nvPr/>
        </p:nvSpPr>
        <p:spPr>
          <a:xfrm>
            <a:off x="5144697" y="3821305"/>
            <a:ext cx="571467" cy="571485"/>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458" name="Google Shape;458;p15"/>
          <p:cNvSpPr/>
          <p:nvPr/>
        </p:nvSpPr>
        <p:spPr>
          <a:xfrm>
            <a:off x="4573213" y="3821305"/>
            <a:ext cx="571467" cy="571485"/>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459" name="Google Shape;459;p15"/>
          <p:cNvSpPr/>
          <p:nvPr/>
        </p:nvSpPr>
        <p:spPr>
          <a:xfrm>
            <a:off x="5144697" y="4392790"/>
            <a:ext cx="571467" cy="571485"/>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460" name="Google Shape;460;p15"/>
          <p:cNvSpPr/>
          <p:nvPr/>
        </p:nvSpPr>
        <p:spPr>
          <a:xfrm>
            <a:off x="4573213" y="4952866"/>
            <a:ext cx="1142952" cy="1142969"/>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461" name="Google Shape;461;p15"/>
          <p:cNvSpPr/>
          <p:nvPr/>
        </p:nvSpPr>
        <p:spPr>
          <a:xfrm>
            <a:off x="3428855" y="4952866"/>
            <a:ext cx="1142952" cy="1142969"/>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462" name="Google Shape;462;p15"/>
          <p:cNvSpPr/>
          <p:nvPr/>
        </p:nvSpPr>
        <p:spPr>
          <a:xfrm>
            <a:off x="3428855" y="3809897"/>
            <a:ext cx="1142952" cy="1142969"/>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nvGrpSpPr>
          <p:cNvPr id="463" name="Google Shape;463;p15"/>
          <p:cNvGrpSpPr/>
          <p:nvPr/>
        </p:nvGrpSpPr>
        <p:grpSpPr>
          <a:xfrm>
            <a:off x="683637" y="6343664"/>
            <a:ext cx="1484354" cy="266693"/>
            <a:chOff x="645983" y="5994175"/>
            <a:chExt cx="1402599" cy="252000"/>
          </a:xfrm>
        </p:grpSpPr>
        <p:grpSp>
          <p:nvGrpSpPr>
            <p:cNvPr id="464" name="Google Shape;464;p15"/>
            <p:cNvGrpSpPr/>
            <p:nvPr/>
          </p:nvGrpSpPr>
          <p:grpSpPr>
            <a:xfrm>
              <a:off x="978553" y="6067394"/>
              <a:ext cx="1070029" cy="100331"/>
              <a:chOff x="3581936" y="3109680"/>
              <a:chExt cx="6375632" cy="597818"/>
            </a:xfrm>
          </p:grpSpPr>
          <p:sp>
            <p:nvSpPr>
              <p:cNvPr id="465" name="Google Shape;465;p15"/>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66" name="Google Shape;466;p15"/>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67" name="Google Shape;467;p15"/>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68" name="Google Shape;468;p15"/>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69" name="Google Shape;469;p15"/>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0" name="Google Shape;470;p15"/>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1" name="Google Shape;471;p15"/>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2" name="Google Shape;472;p15"/>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3" name="Google Shape;473;p15"/>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4" name="Google Shape;474;p15"/>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5" name="Google Shape;475;p15"/>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6" name="Google Shape;476;p15"/>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7" name="Google Shape;477;p15"/>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8" name="Google Shape;478;p15"/>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479" name="Google Shape;479;p15"/>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grpSp>
        <p:sp>
          <p:nvSpPr>
            <p:cNvPr id="480" name="Google Shape;480;p15"/>
            <p:cNvSpPr/>
            <p:nvPr/>
          </p:nvSpPr>
          <p:spPr>
            <a:xfrm>
              <a:off x="686303" y="6141078"/>
              <a:ext cx="222028" cy="105097"/>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81" name="Google Shape;481;p15"/>
            <p:cNvSpPr/>
            <p:nvPr/>
          </p:nvSpPr>
          <p:spPr>
            <a:xfrm>
              <a:off x="740466" y="6083490"/>
              <a:ext cx="73400" cy="73369"/>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482" name="Google Shape;482;p15"/>
            <p:cNvSpPr/>
            <p:nvPr/>
          </p:nvSpPr>
          <p:spPr>
            <a:xfrm>
              <a:off x="645983" y="5994175"/>
              <a:ext cx="222019" cy="105069"/>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483" name="Google Shape;483;p15"/>
          <p:cNvSpPr txBox="1">
            <a:spLocks noGrp="1"/>
          </p:cNvSpPr>
          <p:nvPr>
            <p:ph type="body" idx="3"/>
          </p:nvPr>
        </p:nvSpPr>
        <p:spPr>
          <a:xfrm>
            <a:off x="761968" y="2826165"/>
            <a:ext cx="6095741" cy="981522"/>
          </a:xfrm>
          <a:prstGeom prst="rect">
            <a:avLst/>
          </a:prstGeom>
          <a:noFill/>
          <a:ln>
            <a:noFill/>
          </a:ln>
        </p:spPr>
        <p:txBody>
          <a:bodyPr spcFirstLastPara="1" wrap="square" lIns="360000" tIns="0" rIns="720000" bIns="360000" anchor="b" anchorCtr="0">
            <a:normAutofit/>
          </a:bodyPr>
          <a:lstStyle>
            <a:lvl1pPr marL="483855" lvl="0" indent="-241927" algn="l">
              <a:lnSpc>
                <a:spcPct val="100000"/>
              </a:lnSpc>
              <a:spcBef>
                <a:spcPts val="0"/>
              </a:spcBef>
              <a:spcAft>
                <a:spcPts val="0"/>
              </a:spcAft>
              <a:buSzPts val="1400"/>
              <a:buNone/>
              <a:defRPr sz="1482">
                <a:solidFill>
                  <a:schemeClr val="dk2"/>
                </a:solidFill>
              </a:defRPr>
            </a:lvl1pPr>
            <a:lvl2pPr marL="967710" lvl="1" indent="-241927" algn="l">
              <a:lnSpc>
                <a:spcPct val="90000"/>
              </a:lnSpc>
              <a:spcBef>
                <a:spcPts val="500"/>
              </a:spcBef>
              <a:spcAft>
                <a:spcPts val="0"/>
              </a:spcAft>
              <a:buClr>
                <a:srgbClr val="888888"/>
              </a:buClr>
              <a:buSzPts val="1890"/>
              <a:buNone/>
              <a:defRPr sz="2000">
                <a:solidFill>
                  <a:srgbClr val="888888"/>
                </a:solidFill>
              </a:defRPr>
            </a:lvl2pPr>
            <a:lvl3pPr marL="1451564" lvl="2" indent="-241927" algn="l">
              <a:lnSpc>
                <a:spcPct val="90000"/>
              </a:lnSpc>
              <a:spcBef>
                <a:spcPts val="500"/>
              </a:spcBef>
              <a:spcAft>
                <a:spcPts val="0"/>
              </a:spcAft>
              <a:buClr>
                <a:srgbClr val="888888"/>
              </a:buClr>
              <a:buSzPts val="1701"/>
              <a:buNone/>
              <a:defRPr sz="1800">
                <a:solidFill>
                  <a:srgbClr val="888888"/>
                </a:solidFill>
              </a:defRPr>
            </a:lvl3pPr>
            <a:lvl4pPr marL="1935419" lvl="3" indent="-241927" algn="l">
              <a:lnSpc>
                <a:spcPct val="90000"/>
              </a:lnSpc>
              <a:spcBef>
                <a:spcPts val="500"/>
              </a:spcBef>
              <a:spcAft>
                <a:spcPts val="0"/>
              </a:spcAft>
              <a:buClr>
                <a:srgbClr val="888888"/>
              </a:buClr>
              <a:buSzPts val="1512"/>
              <a:buNone/>
              <a:defRPr sz="1600">
                <a:solidFill>
                  <a:srgbClr val="888888"/>
                </a:solidFill>
              </a:defRPr>
            </a:lvl4pPr>
            <a:lvl5pPr marL="2419274" lvl="4" indent="-241927" algn="l">
              <a:lnSpc>
                <a:spcPct val="90000"/>
              </a:lnSpc>
              <a:spcBef>
                <a:spcPts val="500"/>
              </a:spcBef>
              <a:spcAft>
                <a:spcPts val="0"/>
              </a:spcAft>
              <a:buClr>
                <a:srgbClr val="888888"/>
              </a:buClr>
              <a:buSzPts val="1512"/>
              <a:buNone/>
              <a:defRPr sz="1600">
                <a:solidFill>
                  <a:srgbClr val="888888"/>
                </a:solidFill>
              </a:defRPr>
            </a:lvl5pPr>
            <a:lvl6pPr marL="2903129" lvl="5" indent="-241927" algn="l">
              <a:lnSpc>
                <a:spcPct val="90000"/>
              </a:lnSpc>
              <a:spcBef>
                <a:spcPts val="500"/>
              </a:spcBef>
              <a:spcAft>
                <a:spcPts val="0"/>
              </a:spcAft>
              <a:buClr>
                <a:srgbClr val="888888"/>
              </a:buClr>
              <a:buSzPts val="1512"/>
              <a:buNone/>
              <a:defRPr sz="1600">
                <a:solidFill>
                  <a:srgbClr val="888888"/>
                </a:solidFill>
              </a:defRPr>
            </a:lvl6pPr>
            <a:lvl7pPr marL="3386983" lvl="6" indent="-241927" algn="l">
              <a:lnSpc>
                <a:spcPct val="90000"/>
              </a:lnSpc>
              <a:spcBef>
                <a:spcPts val="500"/>
              </a:spcBef>
              <a:spcAft>
                <a:spcPts val="0"/>
              </a:spcAft>
              <a:buClr>
                <a:srgbClr val="888888"/>
              </a:buClr>
              <a:buSzPts val="1512"/>
              <a:buNone/>
              <a:defRPr sz="1600">
                <a:solidFill>
                  <a:srgbClr val="888888"/>
                </a:solidFill>
              </a:defRPr>
            </a:lvl7pPr>
            <a:lvl8pPr marL="3870838" lvl="7" indent="-241927" algn="l">
              <a:lnSpc>
                <a:spcPct val="90000"/>
              </a:lnSpc>
              <a:spcBef>
                <a:spcPts val="500"/>
              </a:spcBef>
              <a:spcAft>
                <a:spcPts val="0"/>
              </a:spcAft>
              <a:buClr>
                <a:srgbClr val="888888"/>
              </a:buClr>
              <a:buSzPts val="1512"/>
              <a:buNone/>
              <a:defRPr sz="1600">
                <a:solidFill>
                  <a:srgbClr val="888888"/>
                </a:solidFill>
              </a:defRPr>
            </a:lvl8pPr>
            <a:lvl9pPr marL="4354693" lvl="8" indent="-241927" algn="l">
              <a:lnSpc>
                <a:spcPct val="90000"/>
              </a:lnSpc>
              <a:spcBef>
                <a:spcPts val="500"/>
              </a:spcBef>
              <a:spcAft>
                <a:spcPts val="0"/>
              </a:spcAft>
              <a:buClr>
                <a:srgbClr val="888888"/>
              </a:buClr>
              <a:buSzPts val="1512"/>
              <a:buNone/>
              <a:defRPr sz="1600">
                <a:solidFill>
                  <a:srgbClr val="888888"/>
                </a:solidFill>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Deloverskrift punkt">
  <p:cSld name="Deloverskrift punkt">
    <p:spTree>
      <p:nvGrpSpPr>
        <p:cNvPr id="1" name="Shape 484"/>
        <p:cNvGrpSpPr/>
        <p:nvPr/>
      </p:nvGrpSpPr>
      <p:grpSpPr>
        <a:xfrm>
          <a:off x="0" y="0"/>
          <a:ext cx="0" cy="0"/>
          <a:chOff x="0" y="0"/>
          <a:chExt cx="0" cy="0"/>
        </a:xfrm>
      </p:grpSpPr>
      <p:sp>
        <p:nvSpPr>
          <p:cNvPr id="485" name="Google Shape;485;p16"/>
          <p:cNvSpPr txBox="1">
            <a:spLocks noGrp="1"/>
          </p:cNvSpPr>
          <p:nvPr>
            <p:ph type="body" idx="1"/>
          </p:nvPr>
        </p:nvSpPr>
        <p:spPr>
          <a:xfrm>
            <a:off x="761969" y="3124896"/>
            <a:ext cx="6095742" cy="2285937"/>
          </a:xfrm>
          <a:prstGeom prst="rect">
            <a:avLst/>
          </a:prstGeom>
          <a:noFill/>
          <a:ln>
            <a:noFill/>
          </a:ln>
        </p:spPr>
        <p:txBody>
          <a:bodyPr spcFirstLastPara="1" wrap="square" lIns="0" tIns="0" rIns="0" bIns="0" anchor="t" anchorCtr="0">
            <a:normAutofit/>
          </a:bodyPr>
          <a:lstStyle>
            <a:lvl1pPr marL="483855" lvl="0" indent="-241927" algn="l">
              <a:lnSpc>
                <a:spcPct val="100000"/>
              </a:lnSpc>
              <a:spcBef>
                <a:spcPts val="0"/>
              </a:spcBef>
              <a:spcAft>
                <a:spcPts val="0"/>
              </a:spcAft>
              <a:buSzPts val="2400"/>
              <a:buNone/>
              <a:defRPr sz="2540">
                <a:solidFill>
                  <a:schemeClr val="dk2"/>
                </a:solidFill>
              </a:defRPr>
            </a:lvl1pPr>
            <a:lvl2pPr marL="967710" lvl="1" indent="-241927" algn="l">
              <a:lnSpc>
                <a:spcPct val="90000"/>
              </a:lnSpc>
              <a:spcBef>
                <a:spcPts val="500"/>
              </a:spcBef>
              <a:spcAft>
                <a:spcPts val="0"/>
              </a:spcAft>
              <a:buClr>
                <a:srgbClr val="888888"/>
              </a:buClr>
              <a:buSzPts val="1890"/>
              <a:buNone/>
              <a:defRPr sz="2000">
                <a:solidFill>
                  <a:srgbClr val="888888"/>
                </a:solidFill>
              </a:defRPr>
            </a:lvl2pPr>
            <a:lvl3pPr marL="1451564" lvl="2" indent="-241927" algn="l">
              <a:lnSpc>
                <a:spcPct val="90000"/>
              </a:lnSpc>
              <a:spcBef>
                <a:spcPts val="500"/>
              </a:spcBef>
              <a:spcAft>
                <a:spcPts val="0"/>
              </a:spcAft>
              <a:buClr>
                <a:srgbClr val="888888"/>
              </a:buClr>
              <a:buSzPts val="1701"/>
              <a:buNone/>
              <a:defRPr sz="1800">
                <a:solidFill>
                  <a:srgbClr val="888888"/>
                </a:solidFill>
              </a:defRPr>
            </a:lvl3pPr>
            <a:lvl4pPr marL="1935419" lvl="3" indent="-241927" algn="l">
              <a:lnSpc>
                <a:spcPct val="90000"/>
              </a:lnSpc>
              <a:spcBef>
                <a:spcPts val="500"/>
              </a:spcBef>
              <a:spcAft>
                <a:spcPts val="0"/>
              </a:spcAft>
              <a:buClr>
                <a:srgbClr val="888888"/>
              </a:buClr>
              <a:buSzPts val="1512"/>
              <a:buNone/>
              <a:defRPr sz="1600">
                <a:solidFill>
                  <a:srgbClr val="888888"/>
                </a:solidFill>
              </a:defRPr>
            </a:lvl4pPr>
            <a:lvl5pPr marL="2419274" lvl="4" indent="-241927" algn="l">
              <a:lnSpc>
                <a:spcPct val="90000"/>
              </a:lnSpc>
              <a:spcBef>
                <a:spcPts val="500"/>
              </a:spcBef>
              <a:spcAft>
                <a:spcPts val="0"/>
              </a:spcAft>
              <a:buClr>
                <a:srgbClr val="888888"/>
              </a:buClr>
              <a:buSzPts val="1512"/>
              <a:buNone/>
              <a:defRPr sz="1600">
                <a:solidFill>
                  <a:srgbClr val="888888"/>
                </a:solidFill>
              </a:defRPr>
            </a:lvl5pPr>
            <a:lvl6pPr marL="2903129" lvl="5" indent="-241927" algn="l">
              <a:lnSpc>
                <a:spcPct val="90000"/>
              </a:lnSpc>
              <a:spcBef>
                <a:spcPts val="500"/>
              </a:spcBef>
              <a:spcAft>
                <a:spcPts val="0"/>
              </a:spcAft>
              <a:buClr>
                <a:srgbClr val="888888"/>
              </a:buClr>
              <a:buSzPts val="1512"/>
              <a:buNone/>
              <a:defRPr sz="1600">
                <a:solidFill>
                  <a:srgbClr val="888888"/>
                </a:solidFill>
              </a:defRPr>
            </a:lvl6pPr>
            <a:lvl7pPr marL="3386983" lvl="6" indent="-241927" algn="l">
              <a:lnSpc>
                <a:spcPct val="90000"/>
              </a:lnSpc>
              <a:spcBef>
                <a:spcPts val="500"/>
              </a:spcBef>
              <a:spcAft>
                <a:spcPts val="0"/>
              </a:spcAft>
              <a:buClr>
                <a:srgbClr val="888888"/>
              </a:buClr>
              <a:buSzPts val="1512"/>
              <a:buNone/>
              <a:defRPr sz="1600">
                <a:solidFill>
                  <a:srgbClr val="888888"/>
                </a:solidFill>
              </a:defRPr>
            </a:lvl7pPr>
            <a:lvl8pPr marL="3870838" lvl="7" indent="-241927" algn="l">
              <a:lnSpc>
                <a:spcPct val="90000"/>
              </a:lnSpc>
              <a:spcBef>
                <a:spcPts val="500"/>
              </a:spcBef>
              <a:spcAft>
                <a:spcPts val="0"/>
              </a:spcAft>
              <a:buClr>
                <a:srgbClr val="888888"/>
              </a:buClr>
              <a:buSzPts val="1512"/>
              <a:buNone/>
              <a:defRPr sz="1600">
                <a:solidFill>
                  <a:srgbClr val="888888"/>
                </a:solidFill>
              </a:defRPr>
            </a:lvl8pPr>
            <a:lvl9pPr marL="4354693" lvl="8" indent="-241927" algn="l">
              <a:lnSpc>
                <a:spcPct val="90000"/>
              </a:lnSpc>
              <a:spcBef>
                <a:spcPts val="500"/>
              </a:spcBef>
              <a:spcAft>
                <a:spcPts val="0"/>
              </a:spcAft>
              <a:buClr>
                <a:srgbClr val="888888"/>
              </a:buClr>
              <a:buSzPts val="1512"/>
              <a:buNone/>
              <a:defRPr sz="1600">
                <a:solidFill>
                  <a:srgbClr val="888888"/>
                </a:solidFill>
              </a:defRPr>
            </a:lvl9pPr>
          </a:lstStyle>
          <a:p>
            <a:endParaRPr/>
          </a:p>
        </p:txBody>
      </p:sp>
      <p:sp>
        <p:nvSpPr>
          <p:cNvPr id="486" name="Google Shape;486;p16"/>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7" name="Google Shape;487;p16"/>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16"/>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
        <p:nvSpPr>
          <p:cNvPr id="489" name="Google Shape;489;p16"/>
          <p:cNvSpPr/>
          <p:nvPr/>
        </p:nvSpPr>
        <p:spPr>
          <a:xfrm>
            <a:off x="7619677" y="2285938"/>
            <a:ext cx="2285903" cy="2285938"/>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0" name="Google Shape;490;p16"/>
          <p:cNvSpPr/>
          <p:nvPr/>
        </p:nvSpPr>
        <p:spPr>
          <a:xfrm>
            <a:off x="11430032"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1" name="Google Shape;491;p16"/>
          <p:cNvSpPr/>
          <p:nvPr/>
        </p:nvSpPr>
        <p:spPr>
          <a:xfrm>
            <a:off x="11430032" y="380990"/>
            <a:ext cx="190492" cy="190495"/>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2" name="Google Shape;492;p16"/>
          <p:cNvSpPr/>
          <p:nvPr/>
        </p:nvSpPr>
        <p:spPr>
          <a:xfrm>
            <a:off x="11430032"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3" name="Google Shape;493;p16"/>
          <p:cNvSpPr/>
          <p:nvPr/>
        </p:nvSpPr>
        <p:spPr>
          <a:xfrm>
            <a:off x="10667806"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4" name="Google Shape;494;p16"/>
          <p:cNvSpPr/>
          <p:nvPr/>
        </p:nvSpPr>
        <p:spPr>
          <a:xfrm>
            <a:off x="9905580" y="228593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5" name="Google Shape;495;p16"/>
          <p:cNvSpPr/>
          <p:nvPr/>
        </p:nvSpPr>
        <p:spPr>
          <a:xfrm>
            <a:off x="10667806"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6" name="Google Shape;496;p16"/>
          <p:cNvSpPr/>
          <p:nvPr/>
        </p:nvSpPr>
        <p:spPr>
          <a:xfrm>
            <a:off x="9905580" y="3047918"/>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7" name="Google Shape;497;p16"/>
          <p:cNvSpPr/>
          <p:nvPr/>
        </p:nvSpPr>
        <p:spPr>
          <a:xfrm>
            <a:off x="9905580" y="3809897"/>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8" name="Google Shape;498;p16"/>
          <p:cNvSpPr/>
          <p:nvPr/>
        </p:nvSpPr>
        <p:spPr>
          <a:xfrm>
            <a:off x="10667806"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499" name="Google Shape;499;p16"/>
          <p:cNvSpPr/>
          <p:nvPr/>
        </p:nvSpPr>
        <p:spPr>
          <a:xfrm>
            <a:off x="9905580"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0" name="Google Shape;500;p16"/>
          <p:cNvSpPr/>
          <p:nvPr/>
        </p:nvSpPr>
        <p:spPr>
          <a:xfrm>
            <a:off x="9143613"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1" name="Google Shape;501;p16"/>
          <p:cNvSpPr/>
          <p:nvPr/>
        </p:nvSpPr>
        <p:spPr>
          <a:xfrm>
            <a:off x="8381645"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2" name="Google Shape;502;p16"/>
          <p:cNvSpPr/>
          <p:nvPr/>
        </p:nvSpPr>
        <p:spPr>
          <a:xfrm>
            <a:off x="7619677" y="1523959"/>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3" name="Google Shape;503;p16"/>
          <p:cNvSpPr/>
          <p:nvPr/>
        </p:nvSpPr>
        <p:spPr>
          <a:xfrm>
            <a:off x="11430032" y="76198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4" name="Google Shape;504;p16"/>
          <p:cNvSpPr/>
          <p:nvPr/>
        </p:nvSpPr>
        <p:spPr>
          <a:xfrm>
            <a:off x="9905580" y="76198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5" name="Google Shape;505;p16"/>
          <p:cNvSpPr/>
          <p:nvPr/>
        </p:nvSpPr>
        <p:spPr>
          <a:xfrm>
            <a:off x="9143613" y="76198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6" name="Google Shape;506;p16"/>
          <p:cNvSpPr/>
          <p:nvPr/>
        </p:nvSpPr>
        <p:spPr>
          <a:xfrm>
            <a:off x="8381645" y="76198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7" name="Google Shape;507;p16"/>
          <p:cNvSpPr/>
          <p:nvPr/>
        </p:nvSpPr>
        <p:spPr>
          <a:xfrm>
            <a:off x="9905580" y="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08" name="Google Shape;508;p16"/>
          <p:cNvSpPr>
            <a:spLocks noGrp="1"/>
          </p:cNvSpPr>
          <p:nvPr>
            <p:ph type="body" idx="2"/>
          </p:nvPr>
        </p:nvSpPr>
        <p:spPr>
          <a:xfrm>
            <a:off x="10667548" y="761980"/>
            <a:ext cx="761968" cy="761979"/>
          </a:xfrm>
          <a:prstGeom prst="ellipse">
            <a:avLst/>
          </a:prstGeom>
          <a:solidFill>
            <a:schemeClr val="accent3"/>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3"/>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509" name="Google Shape;509;p16"/>
          <p:cNvSpPr/>
          <p:nvPr/>
        </p:nvSpPr>
        <p:spPr>
          <a:xfrm>
            <a:off x="10667806" y="0"/>
            <a:ext cx="761968" cy="761979"/>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0" name="Google Shape;510;p16"/>
          <p:cNvSpPr/>
          <p:nvPr/>
        </p:nvSpPr>
        <p:spPr>
          <a:xfrm>
            <a:off x="11430032" y="0"/>
            <a:ext cx="380984" cy="380990"/>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1" name="Google Shape;511;p16"/>
          <p:cNvSpPr/>
          <p:nvPr/>
        </p:nvSpPr>
        <p:spPr>
          <a:xfrm>
            <a:off x="11811016" y="0"/>
            <a:ext cx="380984" cy="380990"/>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2" name="Google Shape;512;p16"/>
          <p:cNvSpPr/>
          <p:nvPr/>
        </p:nvSpPr>
        <p:spPr>
          <a:xfrm>
            <a:off x="11811016" y="380990"/>
            <a:ext cx="380984" cy="380990"/>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3" name="Google Shape;513;p16"/>
          <p:cNvSpPr/>
          <p:nvPr/>
        </p:nvSpPr>
        <p:spPr>
          <a:xfrm>
            <a:off x="11620524" y="380990"/>
            <a:ext cx="190492" cy="190495"/>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4" name="Google Shape;514;p16"/>
          <p:cNvSpPr/>
          <p:nvPr/>
        </p:nvSpPr>
        <p:spPr>
          <a:xfrm>
            <a:off x="11430032" y="571484"/>
            <a:ext cx="190492" cy="190495"/>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5" name="Google Shape;515;p16"/>
          <p:cNvSpPr/>
          <p:nvPr/>
        </p:nvSpPr>
        <p:spPr>
          <a:xfrm>
            <a:off x="11620524" y="571484"/>
            <a:ext cx="190492" cy="190495"/>
          </a:xfrm>
          <a:prstGeom prst="ellipse">
            <a:avLst/>
          </a:prstGeom>
          <a:solidFill>
            <a:schemeClr val="dk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16" name="Google Shape;516;p16"/>
          <p:cNvSpPr txBox="1">
            <a:spLocks noGrp="1"/>
          </p:cNvSpPr>
          <p:nvPr>
            <p:ph type="title"/>
          </p:nvPr>
        </p:nvSpPr>
        <p:spPr>
          <a:xfrm>
            <a:off x="761969" y="695996"/>
            <a:ext cx="6095742" cy="22859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2"/>
              </a:buClr>
              <a:buSzPts val="40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3839" userDrawn="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Deloverskrift punkt neg">
  <p:cSld name="Deloverskrift punkt neg">
    <p:bg>
      <p:bgPr>
        <a:solidFill>
          <a:schemeClr val="dk2"/>
        </a:solidFill>
        <a:effectLst/>
      </p:bgPr>
    </p:bg>
    <p:spTree>
      <p:nvGrpSpPr>
        <p:cNvPr id="1" name="Shape 517"/>
        <p:cNvGrpSpPr/>
        <p:nvPr/>
      </p:nvGrpSpPr>
      <p:grpSpPr>
        <a:xfrm>
          <a:off x="0" y="0"/>
          <a:ext cx="0" cy="0"/>
          <a:chOff x="0" y="0"/>
          <a:chExt cx="0" cy="0"/>
        </a:xfrm>
      </p:grpSpPr>
      <p:sp>
        <p:nvSpPr>
          <p:cNvPr id="518" name="Google Shape;518;p17"/>
          <p:cNvSpPr txBox="1">
            <a:spLocks noGrp="1"/>
          </p:cNvSpPr>
          <p:nvPr>
            <p:ph type="body" idx="1"/>
          </p:nvPr>
        </p:nvSpPr>
        <p:spPr>
          <a:xfrm>
            <a:off x="5335203" y="3124896"/>
            <a:ext cx="6095742" cy="2285937"/>
          </a:xfrm>
          <a:prstGeom prst="rect">
            <a:avLst/>
          </a:prstGeom>
          <a:noFill/>
          <a:ln>
            <a:noFill/>
          </a:ln>
        </p:spPr>
        <p:txBody>
          <a:bodyPr spcFirstLastPara="1" wrap="square" lIns="0" tIns="0" rIns="0" bIns="0" anchor="t" anchorCtr="0">
            <a:normAutofit/>
          </a:bodyPr>
          <a:lstStyle>
            <a:lvl1pPr marL="483855" lvl="0" indent="-241927" algn="l">
              <a:lnSpc>
                <a:spcPct val="100000"/>
              </a:lnSpc>
              <a:spcBef>
                <a:spcPts val="0"/>
              </a:spcBef>
              <a:spcAft>
                <a:spcPts val="0"/>
              </a:spcAft>
              <a:buSzPts val="2400"/>
              <a:buNone/>
              <a:defRPr sz="2540">
                <a:solidFill>
                  <a:schemeClr val="lt1"/>
                </a:solidFill>
              </a:defRPr>
            </a:lvl1pPr>
            <a:lvl2pPr marL="967710" lvl="1" indent="-241927" algn="l">
              <a:lnSpc>
                <a:spcPct val="90000"/>
              </a:lnSpc>
              <a:spcBef>
                <a:spcPts val="500"/>
              </a:spcBef>
              <a:spcAft>
                <a:spcPts val="0"/>
              </a:spcAft>
              <a:buClr>
                <a:srgbClr val="888888"/>
              </a:buClr>
              <a:buSzPts val="1890"/>
              <a:buNone/>
              <a:defRPr sz="2000">
                <a:solidFill>
                  <a:srgbClr val="888888"/>
                </a:solidFill>
              </a:defRPr>
            </a:lvl2pPr>
            <a:lvl3pPr marL="1451564" lvl="2" indent="-241927" algn="l">
              <a:lnSpc>
                <a:spcPct val="90000"/>
              </a:lnSpc>
              <a:spcBef>
                <a:spcPts val="500"/>
              </a:spcBef>
              <a:spcAft>
                <a:spcPts val="0"/>
              </a:spcAft>
              <a:buClr>
                <a:srgbClr val="888888"/>
              </a:buClr>
              <a:buSzPts val="1701"/>
              <a:buNone/>
              <a:defRPr sz="1800">
                <a:solidFill>
                  <a:srgbClr val="888888"/>
                </a:solidFill>
              </a:defRPr>
            </a:lvl3pPr>
            <a:lvl4pPr marL="1935419" lvl="3" indent="-241927" algn="l">
              <a:lnSpc>
                <a:spcPct val="90000"/>
              </a:lnSpc>
              <a:spcBef>
                <a:spcPts val="500"/>
              </a:spcBef>
              <a:spcAft>
                <a:spcPts val="0"/>
              </a:spcAft>
              <a:buClr>
                <a:srgbClr val="888888"/>
              </a:buClr>
              <a:buSzPts val="1512"/>
              <a:buNone/>
              <a:defRPr sz="1600">
                <a:solidFill>
                  <a:srgbClr val="888888"/>
                </a:solidFill>
              </a:defRPr>
            </a:lvl4pPr>
            <a:lvl5pPr marL="2419274" lvl="4" indent="-241927" algn="l">
              <a:lnSpc>
                <a:spcPct val="90000"/>
              </a:lnSpc>
              <a:spcBef>
                <a:spcPts val="500"/>
              </a:spcBef>
              <a:spcAft>
                <a:spcPts val="0"/>
              </a:spcAft>
              <a:buClr>
                <a:srgbClr val="888888"/>
              </a:buClr>
              <a:buSzPts val="1512"/>
              <a:buNone/>
              <a:defRPr sz="1600">
                <a:solidFill>
                  <a:srgbClr val="888888"/>
                </a:solidFill>
              </a:defRPr>
            </a:lvl5pPr>
            <a:lvl6pPr marL="2903129" lvl="5" indent="-241927" algn="l">
              <a:lnSpc>
                <a:spcPct val="90000"/>
              </a:lnSpc>
              <a:spcBef>
                <a:spcPts val="500"/>
              </a:spcBef>
              <a:spcAft>
                <a:spcPts val="0"/>
              </a:spcAft>
              <a:buClr>
                <a:srgbClr val="888888"/>
              </a:buClr>
              <a:buSzPts val="1512"/>
              <a:buNone/>
              <a:defRPr sz="1600">
                <a:solidFill>
                  <a:srgbClr val="888888"/>
                </a:solidFill>
              </a:defRPr>
            </a:lvl6pPr>
            <a:lvl7pPr marL="3386983" lvl="6" indent="-241927" algn="l">
              <a:lnSpc>
                <a:spcPct val="90000"/>
              </a:lnSpc>
              <a:spcBef>
                <a:spcPts val="500"/>
              </a:spcBef>
              <a:spcAft>
                <a:spcPts val="0"/>
              </a:spcAft>
              <a:buClr>
                <a:srgbClr val="888888"/>
              </a:buClr>
              <a:buSzPts val="1512"/>
              <a:buNone/>
              <a:defRPr sz="1600">
                <a:solidFill>
                  <a:srgbClr val="888888"/>
                </a:solidFill>
              </a:defRPr>
            </a:lvl7pPr>
            <a:lvl8pPr marL="3870838" lvl="7" indent="-241927" algn="l">
              <a:lnSpc>
                <a:spcPct val="90000"/>
              </a:lnSpc>
              <a:spcBef>
                <a:spcPts val="500"/>
              </a:spcBef>
              <a:spcAft>
                <a:spcPts val="0"/>
              </a:spcAft>
              <a:buClr>
                <a:srgbClr val="888888"/>
              </a:buClr>
              <a:buSzPts val="1512"/>
              <a:buNone/>
              <a:defRPr sz="1600">
                <a:solidFill>
                  <a:srgbClr val="888888"/>
                </a:solidFill>
              </a:defRPr>
            </a:lvl8pPr>
            <a:lvl9pPr marL="4354693" lvl="8" indent="-241927" algn="l">
              <a:lnSpc>
                <a:spcPct val="90000"/>
              </a:lnSpc>
              <a:spcBef>
                <a:spcPts val="500"/>
              </a:spcBef>
              <a:spcAft>
                <a:spcPts val="0"/>
              </a:spcAft>
              <a:buClr>
                <a:srgbClr val="888888"/>
              </a:buClr>
              <a:buSzPts val="1512"/>
              <a:buNone/>
              <a:defRPr sz="1600">
                <a:solidFill>
                  <a:srgbClr val="888888"/>
                </a:solidFill>
              </a:defRPr>
            </a:lvl9pPr>
          </a:lstStyle>
          <a:p>
            <a:endParaRPr/>
          </a:p>
        </p:txBody>
      </p:sp>
      <p:sp>
        <p:nvSpPr>
          <p:cNvPr id="519" name="Google Shape;519;p17"/>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0" name="Google Shape;520;p17"/>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17"/>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0" i="0">
                <a:solidFill>
                  <a:schemeClr val="lt1"/>
                </a:solidFill>
                <a:latin typeface="Arial"/>
                <a:ea typeface="Arial"/>
                <a:cs typeface="Arial"/>
                <a:sym typeface="Arial"/>
              </a:defRPr>
            </a:lvl1pPr>
            <a:lvl2pPr marL="0" lvl="1" indent="0" algn="r">
              <a:spcBef>
                <a:spcPts val="0"/>
              </a:spcBef>
              <a:buNone/>
              <a:defRPr sz="800" b="0" i="0">
                <a:solidFill>
                  <a:schemeClr val="lt1"/>
                </a:solidFill>
                <a:latin typeface="Arial"/>
                <a:ea typeface="Arial"/>
                <a:cs typeface="Arial"/>
                <a:sym typeface="Arial"/>
              </a:defRPr>
            </a:lvl2pPr>
            <a:lvl3pPr marL="0" lvl="2" indent="0" algn="r">
              <a:spcBef>
                <a:spcPts val="0"/>
              </a:spcBef>
              <a:buNone/>
              <a:defRPr sz="800" b="0" i="0">
                <a:solidFill>
                  <a:schemeClr val="lt1"/>
                </a:solidFill>
                <a:latin typeface="Arial"/>
                <a:ea typeface="Arial"/>
                <a:cs typeface="Arial"/>
                <a:sym typeface="Arial"/>
              </a:defRPr>
            </a:lvl3pPr>
            <a:lvl4pPr marL="0" lvl="3" indent="0" algn="r">
              <a:spcBef>
                <a:spcPts val="0"/>
              </a:spcBef>
              <a:buNone/>
              <a:defRPr sz="800" b="0" i="0">
                <a:solidFill>
                  <a:schemeClr val="lt1"/>
                </a:solidFill>
                <a:latin typeface="Arial"/>
                <a:ea typeface="Arial"/>
                <a:cs typeface="Arial"/>
                <a:sym typeface="Arial"/>
              </a:defRPr>
            </a:lvl4pPr>
            <a:lvl5pPr marL="0" lvl="4" indent="0" algn="r">
              <a:spcBef>
                <a:spcPts val="0"/>
              </a:spcBef>
              <a:buNone/>
              <a:defRPr sz="800" b="0" i="0">
                <a:solidFill>
                  <a:schemeClr val="lt1"/>
                </a:solidFill>
                <a:latin typeface="Arial"/>
                <a:ea typeface="Arial"/>
                <a:cs typeface="Arial"/>
                <a:sym typeface="Arial"/>
              </a:defRPr>
            </a:lvl5pPr>
            <a:lvl6pPr marL="0" lvl="5" indent="0" algn="r">
              <a:spcBef>
                <a:spcPts val="0"/>
              </a:spcBef>
              <a:buNone/>
              <a:defRPr sz="800" b="0" i="0">
                <a:solidFill>
                  <a:schemeClr val="lt1"/>
                </a:solidFill>
                <a:latin typeface="Arial"/>
                <a:ea typeface="Arial"/>
                <a:cs typeface="Arial"/>
                <a:sym typeface="Arial"/>
              </a:defRPr>
            </a:lvl6pPr>
            <a:lvl7pPr marL="0" lvl="6" indent="0" algn="r">
              <a:spcBef>
                <a:spcPts val="0"/>
              </a:spcBef>
              <a:buNone/>
              <a:defRPr sz="800" b="0" i="0">
                <a:solidFill>
                  <a:schemeClr val="lt1"/>
                </a:solidFill>
                <a:latin typeface="Arial"/>
                <a:ea typeface="Arial"/>
                <a:cs typeface="Arial"/>
                <a:sym typeface="Arial"/>
              </a:defRPr>
            </a:lvl7pPr>
            <a:lvl8pPr marL="0" lvl="7" indent="0" algn="r">
              <a:spcBef>
                <a:spcPts val="0"/>
              </a:spcBef>
              <a:buNone/>
              <a:defRPr sz="800" b="0" i="0">
                <a:solidFill>
                  <a:schemeClr val="lt1"/>
                </a:solidFill>
                <a:latin typeface="Arial"/>
                <a:ea typeface="Arial"/>
                <a:cs typeface="Arial"/>
                <a:sym typeface="Arial"/>
              </a:defRPr>
            </a:lvl8pPr>
            <a:lvl9pPr marL="0" lvl="8" indent="0" algn="r">
              <a:spcBef>
                <a:spcPts val="0"/>
              </a:spcBef>
              <a:buNone/>
              <a:defRPr sz="8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
        <p:nvSpPr>
          <p:cNvPr id="522" name="Google Shape;522;p17"/>
          <p:cNvSpPr/>
          <p:nvPr/>
        </p:nvSpPr>
        <p:spPr>
          <a:xfrm>
            <a:off x="2287074" y="2285938"/>
            <a:ext cx="2285903" cy="2285938"/>
          </a:xfrm>
          <a:prstGeom prst="ellipse">
            <a:avLst/>
          </a:prstGeom>
          <a:solidFill>
            <a:schemeClr val="accen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23" name="Google Shape;523;p17"/>
          <p:cNvSpPr/>
          <p:nvPr/>
        </p:nvSpPr>
        <p:spPr>
          <a:xfrm>
            <a:off x="1523281" y="3809897"/>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24" name="Google Shape;524;p17"/>
          <p:cNvSpPr/>
          <p:nvPr/>
        </p:nvSpPr>
        <p:spPr>
          <a:xfrm>
            <a:off x="761055" y="3809897"/>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25" name="Google Shape;525;p17"/>
          <p:cNvSpPr/>
          <p:nvPr/>
        </p:nvSpPr>
        <p:spPr>
          <a:xfrm>
            <a:off x="0" y="3809897"/>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26" name="Google Shape;526;p17"/>
          <p:cNvSpPr>
            <a:spLocks noGrp="1"/>
          </p:cNvSpPr>
          <p:nvPr>
            <p:ph type="body" idx="2"/>
          </p:nvPr>
        </p:nvSpPr>
        <p:spPr>
          <a:xfrm>
            <a:off x="0" y="1523959"/>
            <a:ext cx="1523935" cy="1523959"/>
          </a:xfrm>
          <a:prstGeom prst="ellipse">
            <a:avLst/>
          </a:prstGeom>
          <a:solidFill>
            <a:schemeClr val="accent3"/>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3"/>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527" name="Google Shape;527;p17"/>
          <p:cNvSpPr txBox="1">
            <a:spLocks noGrp="1"/>
          </p:cNvSpPr>
          <p:nvPr>
            <p:ph type="title"/>
          </p:nvPr>
        </p:nvSpPr>
        <p:spPr>
          <a:xfrm>
            <a:off x="5335203" y="695996"/>
            <a:ext cx="6095742" cy="2285937"/>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8" name="Google Shape;528;p17"/>
          <p:cNvGrpSpPr/>
          <p:nvPr/>
        </p:nvGrpSpPr>
        <p:grpSpPr>
          <a:xfrm>
            <a:off x="683637" y="6343664"/>
            <a:ext cx="1484354" cy="266693"/>
            <a:chOff x="645983" y="5994175"/>
            <a:chExt cx="1402599" cy="252000"/>
          </a:xfrm>
        </p:grpSpPr>
        <p:grpSp>
          <p:nvGrpSpPr>
            <p:cNvPr id="529" name="Google Shape;529;p17"/>
            <p:cNvGrpSpPr/>
            <p:nvPr/>
          </p:nvGrpSpPr>
          <p:grpSpPr>
            <a:xfrm>
              <a:off x="978553" y="6067394"/>
              <a:ext cx="1070029" cy="100331"/>
              <a:chOff x="3581936" y="3109680"/>
              <a:chExt cx="6375632" cy="597818"/>
            </a:xfrm>
          </p:grpSpPr>
          <p:sp>
            <p:nvSpPr>
              <p:cNvPr id="530" name="Google Shape;530;p17"/>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1" name="Google Shape;531;p17"/>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2" name="Google Shape;532;p17"/>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3" name="Google Shape;533;p17"/>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4" name="Google Shape;534;p17"/>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5" name="Google Shape;535;p17"/>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6" name="Google Shape;536;p17"/>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7" name="Google Shape;537;p17"/>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8" name="Google Shape;538;p17"/>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39" name="Google Shape;539;p17"/>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40" name="Google Shape;540;p17"/>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41" name="Google Shape;541;p17"/>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42" name="Google Shape;542;p17"/>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43" name="Google Shape;543;p17"/>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sp>
            <p:nvSpPr>
              <p:cNvPr id="544" name="Google Shape;544;p17"/>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lt1"/>
                  </a:solidFill>
                  <a:latin typeface="Arial"/>
                  <a:ea typeface="Arial"/>
                  <a:cs typeface="Arial"/>
                  <a:sym typeface="Arial"/>
                </a:endParaRPr>
              </a:p>
            </p:txBody>
          </p:sp>
        </p:grpSp>
        <p:sp>
          <p:nvSpPr>
            <p:cNvPr id="545" name="Google Shape;545;p17"/>
            <p:cNvSpPr/>
            <p:nvPr/>
          </p:nvSpPr>
          <p:spPr>
            <a:xfrm>
              <a:off x="686303" y="6141078"/>
              <a:ext cx="222028" cy="105097"/>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546" name="Google Shape;546;p17"/>
            <p:cNvSpPr/>
            <p:nvPr/>
          </p:nvSpPr>
          <p:spPr>
            <a:xfrm>
              <a:off x="740466" y="6083490"/>
              <a:ext cx="73400" cy="73369"/>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547" name="Google Shape;547;p17"/>
            <p:cNvSpPr/>
            <p:nvPr/>
          </p:nvSpPr>
          <p:spPr>
            <a:xfrm>
              <a:off x="645983" y="5994175"/>
              <a:ext cx="222019" cy="105069"/>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548" name="Google Shape;548;p17"/>
          <p:cNvSpPr/>
          <p:nvPr/>
        </p:nvSpPr>
        <p:spPr>
          <a:xfrm>
            <a:off x="1523281" y="304791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49" name="Google Shape;549;p17"/>
          <p:cNvSpPr/>
          <p:nvPr/>
        </p:nvSpPr>
        <p:spPr>
          <a:xfrm>
            <a:off x="761055" y="304791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0" name="Google Shape;550;p17"/>
          <p:cNvSpPr/>
          <p:nvPr/>
        </p:nvSpPr>
        <p:spPr>
          <a:xfrm>
            <a:off x="0" y="304791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1" name="Google Shape;551;p17"/>
          <p:cNvSpPr/>
          <p:nvPr/>
        </p:nvSpPr>
        <p:spPr>
          <a:xfrm>
            <a:off x="1523281" y="228593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2" name="Google Shape;552;p17"/>
          <p:cNvSpPr/>
          <p:nvPr/>
        </p:nvSpPr>
        <p:spPr>
          <a:xfrm>
            <a:off x="1523281" y="152257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3" name="Google Shape;553;p17"/>
          <p:cNvSpPr/>
          <p:nvPr/>
        </p:nvSpPr>
        <p:spPr>
          <a:xfrm>
            <a:off x="1523281"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4" name="Google Shape;554;p17"/>
          <p:cNvSpPr/>
          <p:nvPr/>
        </p:nvSpPr>
        <p:spPr>
          <a:xfrm>
            <a:off x="2285903" y="152257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5" name="Google Shape;555;p17"/>
          <p:cNvSpPr/>
          <p:nvPr/>
        </p:nvSpPr>
        <p:spPr>
          <a:xfrm>
            <a:off x="2285903"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6" name="Google Shape;556;p17"/>
          <p:cNvSpPr/>
          <p:nvPr/>
        </p:nvSpPr>
        <p:spPr>
          <a:xfrm>
            <a:off x="3047871" y="152257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7" name="Google Shape;557;p17"/>
          <p:cNvSpPr/>
          <p:nvPr/>
        </p:nvSpPr>
        <p:spPr>
          <a:xfrm>
            <a:off x="3047871"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8" name="Google Shape;558;p17"/>
          <p:cNvSpPr/>
          <p:nvPr/>
        </p:nvSpPr>
        <p:spPr>
          <a:xfrm>
            <a:off x="3809838" y="152257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59" name="Google Shape;559;p17"/>
          <p:cNvSpPr/>
          <p:nvPr/>
        </p:nvSpPr>
        <p:spPr>
          <a:xfrm>
            <a:off x="3809838"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60" name="Google Shape;560;p17"/>
          <p:cNvSpPr/>
          <p:nvPr/>
        </p:nvSpPr>
        <p:spPr>
          <a:xfrm>
            <a:off x="761055"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
        <p:nvSpPr>
          <p:cNvPr id="561" name="Google Shape;561;p17"/>
          <p:cNvSpPr/>
          <p:nvPr/>
        </p:nvSpPr>
        <p:spPr>
          <a:xfrm>
            <a:off x="0" y="760594"/>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430" b="0" i="0">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33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side grå med tittel">
    <p:bg>
      <p:bgPr>
        <a:solidFill>
          <a:srgbClr val="A4A4A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828282"/>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spTree>
    <p:extLst>
      <p:ext uri="{BB962C8B-B14F-4D97-AF65-F5344CB8AC3E}">
        <p14:creationId xmlns:p14="http://schemas.microsoft.com/office/powerpoint/2010/main" val="28519172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577"/>
        <p:cNvGrpSpPr/>
        <p:nvPr/>
      </p:nvGrpSpPr>
      <p:grpSpPr>
        <a:xfrm>
          <a:off x="0" y="0"/>
          <a:ext cx="0" cy="0"/>
          <a:chOff x="0" y="0"/>
          <a:chExt cx="0" cy="0"/>
        </a:xfrm>
      </p:grpSpPr>
      <p:sp>
        <p:nvSpPr>
          <p:cNvPr id="578" name="Google Shape;578;p20"/>
          <p:cNvSpPr txBox="1">
            <a:spLocks noGrp="1"/>
          </p:cNvSpPr>
          <p:nvPr>
            <p:ph type="body" idx="1"/>
          </p:nvPr>
        </p:nvSpPr>
        <p:spPr>
          <a:xfrm>
            <a:off x="761968" y="1744045"/>
            <a:ext cx="5143282" cy="823912"/>
          </a:xfrm>
          <a:prstGeom prst="rect">
            <a:avLst/>
          </a:prstGeom>
          <a:noFill/>
          <a:ln>
            <a:noFill/>
          </a:ln>
        </p:spPr>
        <p:txBody>
          <a:bodyPr spcFirstLastPara="1" wrap="square" lIns="0" tIns="0" rIns="0" bIns="0" anchor="b" anchorCtr="0">
            <a:normAutofit/>
          </a:bodyPr>
          <a:lstStyle>
            <a:lvl1pPr marL="483855" lvl="0" indent="-241927" algn="l">
              <a:lnSpc>
                <a:spcPct val="90000"/>
              </a:lnSpc>
              <a:spcBef>
                <a:spcPts val="1800"/>
              </a:spcBef>
              <a:spcAft>
                <a:spcPts val="0"/>
              </a:spcAft>
              <a:buSzPts val="2000"/>
              <a:buNone/>
              <a:defRPr sz="2117" b="1" i="0">
                <a:latin typeface="Arial"/>
                <a:ea typeface="Arial"/>
                <a:cs typeface="Arial"/>
                <a:sym typeface="Arial"/>
              </a:defRPr>
            </a:lvl1pPr>
            <a:lvl2pPr marL="967710" lvl="1" indent="-241927" algn="l">
              <a:lnSpc>
                <a:spcPct val="90000"/>
              </a:lnSpc>
              <a:spcBef>
                <a:spcPts val="500"/>
              </a:spcBef>
              <a:spcAft>
                <a:spcPts val="0"/>
              </a:spcAft>
              <a:buClr>
                <a:schemeClr val="dk2"/>
              </a:buClr>
              <a:buSzPts val="1890"/>
              <a:buNone/>
              <a:defRPr sz="2000" b="1"/>
            </a:lvl2pPr>
            <a:lvl3pPr marL="1451564" lvl="2" indent="-241927" algn="l">
              <a:lnSpc>
                <a:spcPct val="90000"/>
              </a:lnSpc>
              <a:spcBef>
                <a:spcPts val="500"/>
              </a:spcBef>
              <a:spcAft>
                <a:spcPts val="0"/>
              </a:spcAft>
              <a:buClr>
                <a:schemeClr val="dk2"/>
              </a:buClr>
              <a:buSzPts val="1701"/>
              <a:buNone/>
              <a:defRPr sz="1800" b="1"/>
            </a:lvl3pPr>
            <a:lvl4pPr marL="1935419" lvl="3" indent="-241927" algn="l">
              <a:lnSpc>
                <a:spcPct val="90000"/>
              </a:lnSpc>
              <a:spcBef>
                <a:spcPts val="500"/>
              </a:spcBef>
              <a:spcAft>
                <a:spcPts val="0"/>
              </a:spcAft>
              <a:buClr>
                <a:schemeClr val="dk2"/>
              </a:buClr>
              <a:buSzPts val="1512"/>
              <a:buNone/>
              <a:defRPr sz="1600" b="1"/>
            </a:lvl4pPr>
            <a:lvl5pPr marL="2419274" lvl="4" indent="-241927" algn="l">
              <a:lnSpc>
                <a:spcPct val="90000"/>
              </a:lnSpc>
              <a:spcBef>
                <a:spcPts val="500"/>
              </a:spcBef>
              <a:spcAft>
                <a:spcPts val="0"/>
              </a:spcAft>
              <a:buClr>
                <a:schemeClr val="dk2"/>
              </a:buClr>
              <a:buSzPts val="1512"/>
              <a:buNone/>
              <a:defRPr sz="1600" b="1"/>
            </a:lvl5pPr>
            <a:lvl6pPr marL="2903129" lvl="5" indent="-241927" algn="l">
              <a:lnSpc>
                <a:spcPct val="90000"/>
              </a:lnSpc>
              <a:spcBef>
                <a:spcPts val="500"/>
              </a:spcBef>
              <a:spcAft>
                <a:spcPts val="0"/>
              </a:spcAft>
              <a:buClr>
                <a:schemeClr val="dk1"/>
              </a:buClr>
              <a:buSzPts val="1512"/>
              <a:buNone/>
              <a:defRPr sz="1600" b="1"/>
            </a:lvl6pPr>
            <a:lvl7pPr marL="3386983" lvl="6" indent="-241927" algn="l">
              <a:lnSpc>
                <a:spcPct val="90000"/>
              </a:lnSpc>
              <a:spcBef>
                <a:spcPts val="500"/>
              </a:spcBef>
              <a:spcAft>
                <a:spcPts val="0"/>
              </a:spcAft>
              <a:buClr>
                <a:schemeClr val="dk1"/>
              </a:buClr>
              <a:buSzPts val="1512"/>
              <a:buNone/>
              <a:defRPr sz="1600" b="1"/>
            </a:lvl7pPr>
            <a:lvl8pPr marL="3870838" lvl="7" indent="-241927" algn="l">
              <a:lnSpc>
                <a:spcPct val="90000"/>
              </a:lnSpc>
              <a:spcBef>
                <a:spcPts val="500"/>
              </a:spcBef>
              <a:spcAft>
                <a:spcPts val="0"/>
              </a:spcAft>
              <a:buClr>
                <a:schemeClr val="dk1"/>
              </a:buClr>
              <a:buSzPts val="1512"/>
              <a:buNone/>
              <a:defRPr sz="1600" b="1"/>
            </a:lvl8pPr>
            <a:lvl9pPr marL="4354693" lvl="8" indent="-241927" algn="l">
              <a:lnSpc>
                <a:spcPct val="90000"/>
              </a:lnSpc>
              <a:spcBef>
                <a:spcPts val="500"/>
              </a:spcBef>
              <a:spcAft>
                <a:spcPts val="0"/>
              </a:spcAft>
              <a:buClr>
                <a:schemeClr val="dk1"/>
              </a:buClr>
              <a:buSzPts val="1512"/>
              <a:buNone/>
              <a:defRPr sz="1600" b="1"/>
            </a:lvl9pPr>
          </a:lstStyle>
          <a:p>
            <a:endParaRPr/>
          </a:p>
        </p:txBody>
      </p:sp>
      <p:sp>
        <p:nvSpPr>
          <p:cNvPr id="579" name="Google Shape;579;p20"/>
          <p:cNvSpPr txBox="1">
            <a:spLocks noGrp="1"/>
          </p:cNvSpPr>
          <p:nvPr>
            <p:ph type="body" idx="2"/>
          </p:nvPr>
        </p:nvSpPr>
        <p:spPr>
          <a:xfrm>
            <a:off x="761968" y="2666928"/>
            <a:ext cx="5143282" cy="3428907"/>
          </a:xfrm>
          <a:prstGeom prst="rect">
            <a:avLst/>
          </a:prstGeom>
          <a:noFill/>
          <a:ln>
            <a:noFill/>
          </a:ln>
        </p:spPr>
        <p:txBody>
          <a:bodyPr spcFirstLastPara="1" wrap="square" lIns="0" tIns="0" rIns="0" bIns="0" anchor="t" anchorCtr="0">
            <a:normAutofit/>
          </a:bodyPr>
          <a:lstStyle>
            <a:lvl1pPr marL="483855" lvl="0" indent="-362891" algn="l">
              <a:lnSpc>
                <a:spcPct val="90000"/>
              </a:lnSpc>
              <a:spcBef>
                <a:spcPts val="1800"/>
              </a:spcBef>
              <a:spcAft>
                <a:spcPts val="0"/>
              </a:spcAft>
              <a:buSzPts val="1800"/>
              <a:buChar char="•"/>
              <a:defRPr/>
            </a:lvl1pPr>
            <a:lvl2pPr marL="967710" lvl="1" indent="-362891" algn="l">
              <a:lnSpc>
                <a:spcPct val="90000"/>
              </a:lnSpc>
              <a:spcBef>
                <a:spcPts val="500"/>
              </a:spcBef>
              <a:spcAft>
                <a:spcPts val="0"/>
              </a:spcAft>
              <a:buClr>
                <a:schemeClr val="dk2"/>
              </a:buClr>
              <a:buSzPts val="1800"/>
              <a:buChar char="•"/>
              <a:defRPr/>
            </a:lvl2pPr>
            <a:lvl3pPr marL="1451564" lvl="2" indent="-362891" algn="l">
              <a:lnSpc>
                <a:spcPct val="90000"/>
              </a:lnSpc>
              <a:spcBef>
                <a:spcPts val="500"/>
              </a:spcBef>
              <a:spcAft>
                <a:spcPts val="0"/>
              </a:spcAft>
              <a:buClr>
                <a:schemeClr val="dk2"/>
              </a:buClr>
              <a:buSzPts val="1800"/>
              <a:buChar char="•"/>
              <a:defRPr/>
            </a:lvl3pPr>
            <a:lvl4pPr marL="1935419" lvl="3" indent="-362891" algn="l">
              <a:lnSpc>
                <a:spcPct val="90000"/>
              </a:lnSpc>
              <a:spcBef>
                <a:spcPts val="500"/>
              </a:spcBef>
              <a:spcAft>
                <a:spcPts val="0"/>
              </a:spcAft>
              <a:buClr>
                <a:schemeClr val="dk2"/>
              </a:buClr>
              <a:buSzPts val="1800"/>
              <a:buChar char="•"/>
              <a:defRPr/>
            </a:lvl4pPr>
            <a:lvl5pPr marL="2419274" lvl="4" indent="-362891" algn="l">
              <a:lnSpc>
                <a:spcPct val="90000"/>
              </a:lnSpc>
              <a:spcBef>
                <a:spcPts val="500"/>
              </a:spcBef>
              <a:spcAft>
                <a:spcPts val="0"/>
              </a:spcAft>
              <a:buClr>
                <a:schemeClr val="dk2"/>
              </a:buClr>
              <a:buSzPts val="1800"/>
              <a:buChar char="•"/>
              <a:defRPr/>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580" name="Google Shape;580;p20"/>
          <p:cNvSpPr txBox="1">
            <a:spLocks noGrp="1"/>
          </p:cNvSpPr>
          <p:nvPr>
            <p:ph type="body" idx="3"/>
          </p:nvPr>
        </p:nvSpPr>
        <p:spPr>
          <a:xfrm>
            <a:off x="6286234" y="1744045"/>
            <a:ext cx="5143282" cy="823912"/>
          </a:xfrm>
          <a:prstGeom prst="rect">
            <a:avLst/>
          </a:prstGeom>
          <a:noFill/>
          <a:ln>
            <a:noFill/>
          </a:ln>
        </p:spPr>
        <p:txBody>
          <a:bodyPr spcFirstLastPara="1" wrap="square" lIns="0" tIns="0" rIns="0" bIns="0" anchor="b" anchorCtr="0">
            <a:normAutofit/>
          </a:bodyPr>
          <a:lstStyle>
            <a:lvl1pPr marL="483855" lvl="0" indent="-241927" algn="l">
              <a:lnSpc>
                <a:spcPct val="90000"/>
              </a:lnSpc>
              <a:spcBef>
                <a:spcPts val="1800"/>
              </a:spcBef>
              <a:spcAft>
                <a:spcPts val="0"/>
              </a:spcAft>
              <a:buSzPts val="2000"/>
              <a:buNone/>
              <a:defRPr sz="2117" b="1" i="0">
                <a:latin typeface="Arial"/>
                <a:ea typeface="Arial"/>
                <a:cs typeface="Arial"/>
                <a:sym typeface="Arial"/>
              </a:defRPr>
            </a:lvl1pPr>
            <a:lvl2pPr marL="967710" lvl="1" indent="-241927" algn="l">
              <a:lnSpc>
                <a:spcPct val="90000"/>
              </a:lnSpc>
              <a:spcBef>
                <a:spcPts val="500"/>
              </a:spcBef>
              <a:spcAft>
                <a:spcPts val="0"/>
              </a:spcAft>
              <a:buClr>
                <a:schemeClr val="dk2"/>
              </a:buClr>
              <a:buSzPts val="1890"/>
              <a:buNone/>
              <a:defRPr sz="2000" b="1"/>
            </a:lvl2pPr>
            <a:lvl3pPr marL="1451564" lvl="2" indent="-241927" algn="l">
              <a:lnSpc>
                <a:spcPct val="90000"/>
              </a:lnSpc>
              <a:spcBef>
                <a:spcPts val="500"/>
              </a:spcBef>
              <a:spcAft>
                <a:spcPts val="0"/>
              </a:spcAft>
              <a:buClr>
                <a:schemeClr val="dk2"/>
              </a:buClr>
              <a:buSzPts val="1701"/>
              <a:buNone/>
              <a:defRPr sz="1800" b="1"/>
            </a:lvl3pPr>
            <a:lvl4pPr marL="1935419" lvl="3" indent="-241927" algn="l">
              <a:lnSpc>
                <a:spcPct val="90000"/>
              </a:lnSpc>
              <a:spcBef>
                <a:spcPts val="500"/>
              </a:spcBef>
              <a:spcAft>
                <a:spcPts val="0"/>
              </a:spcAft>
              <a:buClr>
                <a:schemeClr val="dk2"/>
              </a:buClr>
              <a:buSzPts val="1512"/>
              <a:buNone/>
              <a:defRPr sz="1600" b="1"/>
            </a:lvl4pPr>
            <a:lvl5pPr marL="2419274" lvl="4" indent="-241927" algn="l">
              <a:lnSpc>
                <a:spcPct val="90000"/>
              </a:lnSpc>
              <a:spcBef>
                <a:spcPts val="500"/>
              </a:spcBef>
              <a:spcAft>
                <a:spcPts val="0"/>
              </a:spcAft>
              <a:buClr>
                <a:schemeClr val="dk2"/>
              </a:buClr>
              <a:buSzPts val="1512"/>
              <a:buNone/>
              <a:defRPr sz="1600" b="1"/>
            </a:lvl5pPr>
            <a:lvl6pPr marL="2903129" lvl="5" indent="-241927" algn="l">
              <a:lnSpc>
                <a:spcPct val="90000"/>
              </a:lnSpc>
              <a:spcBef>
                <a:spcPts val="500"/>
              </a:spcBef>
              <a:spcAft>
                <a:spcPts val="0"/>
              </a:spcAft>
              <a:buClr>
                <a:schemeClr val="dk1"/>
              </a:buClr>
              <a:buSzPts val="1512"/>
              <a:buNone/>
              <a:defRPr sz="1600" b="1"/>
            </a:lvl6pPr>
            <a:lvl7pPr marL="3386983" lvl="6" indent="-241927" algn="l">
              <a:lnSpc>
                <a:spcPct val="90000"/>
              </a:lnSpc>
              <a:spcBef>
                <a:spcPts val="500"/>
              </a:spcBef>
              <a:spcAft>
                <a:spcPts val="0"/>
              </a:spcAft>
              <a:buClr>
                <a:schemeClr val="dk1"/>
              </a:buClr>
              <a:buSzPts val="1512"/>
              <a:buNone/>
              <a:defRPr sz="1600" b="1"/>
            </a:lvl7pPr>
            <a:lvl8pPr marL="3870838" lvl="7" indent="-241927" algn="l">
              <a:lnSpc>
                <a:spcPct val="90000"/>
              </a:lnSpc>
              <a:spcBef>
                <a:spcPts val="500"/>
              </a:spcBef>
              <a:spcAft>
                <a:spcPts val="0"/>
              </a:spcAft>
              <a:buClr>
                <a:schemeClr val="dk1"/>
              </a:buClr>
              <a:buSzPts val="1512"/>
              <a:buNone/>
              <a:defRPr sz="1600" b="1"/>
            </a:lvl8pPr>
            <a:lvl9pPr marL="4354693" lvl="8" indent="-241927" algn="l">
              <a:lnSpc>
                <a:spcPct val="90000"/>
              </a:lnSpc>
              <a:spcBef>
                <a:spcPts val="500"/>
              </a:spcBef>
              <a:spcAft>
                <a:spcPts val="0"/>
              </a:spcAft>
              <a:buClr>
                <a:schemeClr val="dk1"/>
              </a:buClr>
              <a:buSzPts val="1512"/>
              <a:buNone/>
              <a:defRPr sz="1600" b="1"/>
            </a:lvl9pPr>
          </a:lstStyle>
          <a:p>
            <a:endParaRPr/>
          </a:p>
        </p:txBody>
      </p:sp>
      <p:sp>
        <p:nvSpPr>
          <p:cNvPr id="581" name="Google Shape;581;p20"/>
          <p:cNvSpPr txBox="1">
            <a:spLocks noGrp="1"/>
          </p:cNvSpPr>
          <p:nvPr>
            <p:ph type="body" idx="4"/>
          </p:nvPr>
        </p:nvSpPr>
        <p:spPr>
          <a:xfrm>
            <a:off x="6286234" y="2666928"/>
            <a:ext cx="5143282" cy="3428907"/>
          </a:xfrm>
          <a:prstGeom prst="rect">
            <a:avLst/>
          </a:prstGeom>
          <a:noFill/>
          <a:ln>
            <a:noFill/>
          </a:ln>
        </p:spPr>
        <p:txBody>
          <a:bodyPr spcFirstLastPara="1" wrap="square" lIns="0" tIns="0" rIns="0" bIns="0" anchor="t" anchorCtr="0">
            <a:normAutofit/>
          </a:bodyPr>
          <a:lstStyle>
            <a:lvl1pPr marL="483855" lvl="0" indent="-362891" algn="l">
              <a:lnSpc>
                <a:spcPct val="90000"/>
              </a:lnSpc>
              <a:spcBef>
                <a:spcPts val="1800"/>
              </a:spcBef>
              <a:spcAft>
                <a:spcPts val="0"/>
              </a:spcAft>
              <a:buSzPts val="1800"/>
              <a:buChar char="•"/>
              <a:defRPr/>
            </a:lvl1pPr>
            <a:lvl2pPr marL="967710" lvl="1" indent="-362891" algn="l">
              <a:lnSpc>
                <a:spcPct val="90000"/>
              </a:lnSpc>
              <a:spcBef>
                <a:spcPts val="500"/>
              </a:spcBef>
              <a:spcAft>
                <a:spcPts val="0"/>
              </a:spcAft>
              <a:buClr>
                <a:schemeClr val="dk2"/>
              </a:buClr>
              <a:buSzPts val="1800"/>
              <a:buChar char="•"/>
              <a:defRPr/>
            </a:lvl2pPr>
            <a:lvl3pPr marL="1451564" lvl="2" indent="-362891" algn="l">
              <a:lnSpc>
                <a:spcPct val="90000"/>
              </a:lnSpc>
              <a:spcBef>
                <a:spcPts val="500"/>
              </a:spcBef>
              <a:spcAft>
                <a:spcPts val="0"/>
              </a:spcAft>
              <a:buClr>
                <a:schemeClr val="dk2"/>
              </a:buClr>
              <a:buSzPts val="1800"/>
              <a:buChar char="•"/>
              <a:defRPr/>
            </a:lvl3pPr>
            <a:lvl4pPr marL="1935419" lvl="3" indent="-362891" algn="l">
              <a:lnSpc>
                <a:spcPct val="90000"/>
              </a:lnSpc>
              <a:spcBef>
                <a:spcPts val="500"/>
              </a:spcBef>
              <a:spcAft>
                <a:spcPts val="0"/>
              </a:spcAft>
              <a:buClr>
                <a:schemeClr val="dk2"/>
              </a:buClr>
              <a:buSzPts val="1800"/>
              <a:buChar char="•"/>
              <a:defRPr/>
            </a:lvl4pPr>
            <a:lvl5pPr marL="2419274" lvl="4" indent="-362891" algn="l">
              <a:lnSpc>
                <a:spcPct val="90000"/>
              </a:lnSpc>
              <a:spcBef>
                <a:spcPts val="500"/>
              </a:spcBef>
              <a:spcAft>
                <a:spcPts val="0"/>
              </a:spcAft>
              <a:buClr>
                <a:schemeClr val="dk2"/>
              </a:buClr>
              <a:buSzPts val="1800"/>
              <a:buChar char="•"/>
              <a:defRPr/>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582" name="Google Shape;582;p20"/>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20"/>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20"/>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
        <p:nvSpPr>
          <p:cNvPr id="585" name="Google Shape;585;p20"/>
          <p:cNvSpPr txBox="1">
            <a:spLocks noGrp="1"/>
          </p:cNvSpPr>
          <p:nvPr>
            <p:ph type="title"/>
          </p:nvPr>
        </p:nvSpPr>
        <p:spPr>
          <a:xfrm>
            <a:off x="761968" y="761977"/>
            <a:ext cx="10667548" cy="1523959"/>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o bilder">
  <p:cSld name="To bilder">
    <p:spTree>
      <p:nvGrpSpPr>
        <p:cNvPr id="1" name="Shape 606"/>
        <p:cNvGrpSpPr/>
        <p:nvPr/>
      </p:nvGrpSpPr>
      <p:grpSpPr>
        <a:xfrm>
          <a:off x="0" y="0"/>
          <a:ext cx="0" cy="0"/>
          <a:chOff x="0" y="0"/>
          <a:chExt cx="0" cy="0"/>
        </a:xfrm>
      </p:grpSpPr>
      <p:sp>
        <p:nvSpPr>
          <p:cNvPr id="607" name="Google Shape;607;p23"/>
          <p:cNvSpPr>
            <a:spLocks noGrp="1"/>
          </p:cNvSpPr>
          <p:nvPr>
            <p:ph type="pic" idx="2"/>
          </p:nvPr>
        </p:nvSpPr>
        <p:spPr>
          <a:xfrm>
            <a:off x="6096841" y="1141964"/>
            <a:ext cx="5334104" cy="2667933"/>
          </a:xfrm>
          <a:prstGeom prst="rect">
            <a:avLst/>
          </a:prstGeom>
          <a:noFill/>
          <a:ln>
            <a:noFill/>
          </a:ln>
        </p:spPr>
      </p:sp>
      <p:sp>
        <p:nvSpPr>
          <p:cNvPr id="608" name="Google Shape;608;p23"/>
          <p:cNvSpPr txBox="1">
            <a:spLocks noGrp="1"/>
          </p:cNvSpPr>
          <p:nvPr>
            <p:ph type="body" idx="1"/>
          </p:nvPr>
        </p:nvSpPr>
        <p:spPr>
          <a:xfrm>
            <a:off x="6096840" y="4190794"/>
            <a:ext cx="5332676" cy="1906140"/>
          </a:xfrm>
          <a:prstGeom prst="rect">
            <a:avLst/>
          </a:prstGeom>
          <a:noFill/>
          <a:ln>
            <a:noFill/>
          </a:ln>
        </p:spPr>
        <p:txBody>
          <a:bodyPr spcFirstLastPara="1" wrap="square" lIns="360000" tIns="0" rIns="0" bIns="0" anchor="t" anchorCtr="0">
            <a:normAutofit/>
          </a:bodyPr>
          <a:lstStyle>
            <a:lvl1pPr marL="483855" lvl="0" indent="-241927" algn="l">
              <a:lnSpc>
                <a:spcPct val="90000"/>
              </a:lnSpc>
              <a:spcBef>
                <a:spcPts val="1800"/>
              </a:spcBef>
              <a:spcAft>
                <a:spcPts val="0"/>
              </a:spcAft>
              <a:buSzPts val="2400"/>
              <a:buNone/>
              <a:defRPr b="1" i="0">
                <a:latin typeface="Arial"/>
                <a:ea typeface="Arial"/>
                <a:cs typeface="Arial"/>
                <a:sym typeface="Arial"/>
              </a:defRPr>
            </a:lvl1pPr>
            <a:lvl2pPr marL="967710" lvl="1" indent="-362891" algn="l">
              <a:lnSpc>
                <a:spcPct val="90000"/>
              </a:lnSpc>
              <a:spcBef>
                <a:spcPts val="500"/>
              </a:spcBef>
              <a:spcAft>
                <a:spcPts val="0"/>
              </a:spcAft>
              <a:buClr>
                <a:schemeClr val="accent1"/>
              </a:buClr>
              <a:buSzPts val="1800"/>
              <a:buChar char="•"/>
              <a:defRPr sz="1905"/>
            </a:lvl2pPr>
            <a:lvl3pPr marL="1451564" lvl="2" indent="-359531" algn="l">
              <a:lnSpc>
                <a:spcPct val="90000"/>
              </a:lnSpc>
              <a:spcBef>
                <a:spcPts val="500"/>
              </a:spcBef>
              <a:spcAft>
                <a:spcPts val="0"/>
              </a:spcAft>
              <a:buClr>
                <a:schemeClr val="dk2"/>
              </a:buClr>
              <a:buSzPts val="1750"/>
              <a:buChar char="•"/>
              <a:defRPr/>
            </a:lvl3pPr>
            <a:lvl4pPr marL="1935419" lvl="3" indent="-349451" algn="l">
              <a:lnSpc>
                <a:spcPct val="90000"/>
              </a:lnSpc>
              <a:spcBef>
                <a:spcPts val="500"/>
              </a:spcBef>
              <a:spcAft>
                <a:spcPts val="0"/>
              </a:spcAft>
              <a:buClr>
                <a:schemeClr val="dk2"/>
              </a:buClr>
              <a:buSzPts val="1600"/>
              <a:buChar char="•"/>
              <a:defRPr/>
            </a:lvl4pPr>
            <a:lvl5pPr marL="2419274" lvl="4" indent="-336010" algn="l">
              <a:lnSpc>
                <a:spcPct val="90000"/>
              </a:lnSpc>
              <a:spcBef>
                <a:spcPts val="500"/>
              </a:spcBef>
              <a:spcAft>
                <a:spcPts val="0"/>
              </a:spcAft>
              <a:buClr>
                <a:schemeClr val="dk2"/>
              </a:buClr>
              <a:buSzPts val="1400"/>
              <a:buChar char="•"/>
              <a:defRPr/>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609" name="Google Shape;609;p23"/>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23"/>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1" name="Google Shape;611;p23"/>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ctr">
              <a:spcBef>
                <a:spcPts val="0"/>
              </a:spcBef>
              <a:buNone/>
              <a:defRPr sz="800" b="0" i="0">
                <a:solidFill>
                  <a:schemeClr val="dk2"/>
                </a:solidFill>
                <a:latin typeface="Arial"/>
                <a:ea typeface="Arial"/>
                <a:cs typeface="Arial"/>
                <a:sym typeface="Arial"/>
              </a:defRPr>
            </a:lvl1pPr>
            <a:lvl2pPr marL="0" lvl="1" indent="0" algn="ctr">
              <a:spcBef>
                <a:spcPts val="0"/>
              </a:spcBef>
              <a:buNone/>
              <a:defRPr sz="800" b="0" i="0">
                <a:solidFill>
                  <a:schemeClr val="dk2"/>
                </a:solidFill>
                <a:latin typeface="Arial"/>
                <a:ea typeface="Arial"/>
                <a:cs typeface="Arial"/>
                <a:sym typeface="Arial"/>
              </a:defRPr>
            </a:lvl2pPr>
            <a:lvl3pPr marL="0" lvl="2" indent="0" algn="ctr">
              <a:spcBef>
                <a:spcPts val="0"/>
              </a:spcBef>
              <a:buNone/>
              <a:defRPr sz="800" b="0" i="0">
                <a:solidFill>
                  <a:schemeClr val="dk2"/>
                </a:solidFill>
                <a:latin typeface="Arial"/>
                <a:ea typeface="Arial"/>
                <a:cs typeface="Arial"/>
                <a:sym typeface="Arial"/>
              </a:defRPr>
            </a:lvl3pPr>
            <a:lvl4pPr marL="0" lvl="3" indent="0" algn="ctr">
              <a:spcBef>
                <a:spcPts val="0"/>
              </a:spcBef>
              <a:buNone/>
              <a:defRPr sz="800" b="0" i="0">
                <a:solidFill>
                  <a:schemeClr val="dk2"/>
                </a:solidFill>
                <a:latin typeface="Arial"/>
                <a:ea typeface="Arial"/>
                <a:cs typeface="Arial"/>
                <a:sym typeface="Arial"/>
              </a:defRPr>
            </a:lvl4pPr>
            <a:lvl5pPr marL="0" lvl="4" indent="0" algn="ctr">
              <a:spcBef>
                <a:spcPts val="0"/>
              </a:spcBef>
              <a:buNone/>
              <a:defRPr sz="800" b="0" i="0">
                <a:solidFill>
                  <a:schemeClr val="dk2"/>
                </a:solidFill>
                <a:latin typeface="Arial"/>
                <a:ea typeface="Arial"/>
                <a:cs typeface="Arial"/>
                <a:sym typeface="Arial"/>
              </a:defRPr>
            </a:lvl5pPr>
            <a:lvl6pPr marL="0" lvl="5" indent="0" algn="ctr">
              <a:spcBef>
                <a:spcPts val="0"/>
              </a:spcBef>
              <a:buNone/>
              <a:defRPr sz="800" b="0" i="0">
                <a:solidFill>
                  <a:schemeClr val="dk2"/>
                </a:solidFill>
                <a:latin typeface="Arial"/>
                <a:ea typeface="Arial"/>
                <a:cs typeface="Arial"/>
                <a:sym typeface="Arial"/>
              </a:defRPr>
            </a:lvl6pPr>
            <a:lvl7pPr marL="0" lvl="6" indent="0" algn="ctr">
              <a:spcBef>
                <a:spcPts val="0"/>
              </a:spcBef>
              <a:buNone/>
              <a:defRPr sz="800" b="0" i="0">
                <a:solidFill>
                  <a:schemeClr val="dk2"/>
                </a:solidFill>
                <a:latin typeface="Arial"/>
                <a:ea typeface="Arial"/>
                <a:cs typeface="Arial"/>
                <a:sym typeface="Arial"/>
              </a:defRPr>
            </a:lvl7pPr>
            <a:lvl8pPr marL="0" lvl="7" indent="0" algn="ctr">
              <a:spcBef>
                <a:spcPts val="0"/>
              </a:spcBef>
              <a:buNone/>
              <a:defRPr sz="800" b="0" i="0">
                <a:solidFill>
                  <a:schemeClr val="dk2"/>
                </a:solidFill>
                <a:latin typeface="Arial"/>
                <a:ea typeface="Arial"/>
                <a:cs typeface="Arial"/>
                <a:sym typeface="Arial"/>
              </a:defRPr>
            </a:lvl8pPr>
            <a:lvl9pPr marL="0" lvl="8" indent="0" algn="ctr">
              <a:spcBef>
                <a:spcPts val="0"/>
              </a:spcBef>
              <a:buNone/>
              <a:defRPr sz="800" b="0" i="0">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pPr marL="0" lvl="0" indent="0" algn="ctr" rtl="0">
                <a:spcBef>
                  <a:spcPts val="0"/>
                </a:spcBef>
                <a:spcAft>
                  <a:spcPts val="0"/>
                </a:spcAft>
                <a:buNone/>
              </a:pPr>
              <a:t>‹#›</a:t>
            </a:fld>
            <a:endParaRPr/>
          </a:p>
        </p:txBody>
      </p:sp>
      <p:sp>
        <p:nvSpPr>
          <p:cNvPr id="612" name="Google Shape;612;p23"/>
          <p:cNvSpPr>
            <a:spLocks noGrp="1"/>
          </p:cNvSpPr>
          <p:nvPr>
            <p:ph type="body" idx="3"/>
          </p:nvPr>
        </p:nvSpPr>
        <p:spPr>
          <a:xfrm>
            <a:off x="5334032" y="2284673"/>
            <a:ext cx="761968" cy="761979"/>
          </a:xfrm>
          <a:prstGeom prst="ellipse">
            <a:avLst/>
          </a:prstGeom>
          <a:solidFill>
            <a:schemeClr val="accent1"/>
          </a:solidFill>
          <a:ln>
            <a:noFill/>
          </a:ln>
        </p:spPr>
        <p:txBody>
          <a:bodyPr spcFirstLastPara="1" wrap="square" lIns="0" tIns="0" rIns="0" bIns="0" anchor="t" anchorCtr="0">
            <a:normAutofit/>
          </a:bodyPr>
          <a:lstStyle>
            <a:lvl1pPr marL="483855" lvl="0" indent="-241927" algn="l">
              <a:lnSpc>
                <a:spcPct val="90000"/>
              </a:lnSpc>
              <a:spcBef>
                <a:spcPts val="1800"/>
              </a:spcBef>
              <a:spcAft>
                <a:spcPts val="0"/>
              </a:spcAft>
              <a:buSzPts val="100"/>
              <a:buFont typeface="Arial"/>
              <a:buNone/>
              <a:defRPr sz="106">
                <a:solidFill>
                  <a:schemeClr val="accent1"/>
                </a:solidFill>
              </a:defRPr>
            </a:lvl1pPr>
            <a:lvl2pPr marL="967710" lvl="1" indent="-241927" algn="l">
              <a:lnSpc>
                <a:spcPct val="90000"/>
              </a:lnSpc>
              <a:spcBef>
                <a:spcPts val="500"/>
              </a:spcBef>
              <a:spcAft>
                <a:spcPts val="0"/>
              </a:spcAft>
              <a:buClr>
                <a:schemeClr val="dk2"/>
              </a:buClr>
              <a:buSzPts val="100"/>
              <a:buFont typeface="Arial"/>
              <a:buNone/>
              <a:defRPr sz="106"/>
            </a:lvl2pPr>
            <a:lvl3pPr marL="1451564" lvl="2" indent="-241927" algn="l">
              <a:lnSpc>
                <a:spcPct val="90000"/>
              </a:lnSpc>
              <a:spcBef>
                <a:spcPts val="500"/>
              </a:spcBef>
              <a:spcAft>
                <a:spcPts val="0"/>
              </a:spcAft>
              <a:buClr>
                <a:schemeClr val="dk2"/>
              </a:buClr>
              <a:buSzPts val="100"/>
              <a:buFont typeface="Arial"/>
              <a:buNone/>
              <a:defRPr sz="106"/>
            </a:lvl3pPr>
            <a:lvl4pPr marL="1935419" lvl="3" indent="-241927" algn="l">
              <a:lnSpc>
                <a:spcPct val="90000"/>
              </a:lnSpc>
              <a:spcBef>
                <a:spcPts val="500"/>
              </a:spcBef>
              <a:spcAft>
                <a:spcPts val="0"/>
              </a:spcAft>
              <a:buClr>
                <a:schemeClr val="dk2"/>
              </a:buClr>
              <a:buSzPts val="100"/>
              <a:buFont typeface="Arial"/>
              <a:buNone/>
              <a:defRPr sz="106"/>
            </a:lvl4pPr>
            <a:lvl5pPr marL="2419274" lvl="4" indent="-241927" algn="l">
              <a:lnSpc>
                <a:spcPct val="90000"/>
              </a:lnSpc>
              <a:spcBef>
                <a:spcPts val="500"/>
              </a:spcBef>
              <a:spcAft>
                <a:spcPts val="0"/>
              </a:spcAft>
              <a:buClr>
                <a:schemeClr val="dk2"/>
              </a:buClr>
              <a:buSzPts val="100"/>
              <a:buFont typeface="Arial"/>
              <a:buNone/>
              <a:defRPr sz="106"/>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613" name="Google Shape;613;p23"/>
          <p:cNvSpPr/>
          <p:nvPr/>
        </p:nvSpPr>
        <p:spPr>
          <a:xfrm>
            <a:off x="5334944" y="760437"/>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614" name="Google Shape;614;p23"/>
          <p:cNvSpPr/>
          <p:nvPr/>
        </p:nvSpPr>
        <p:spPr>
          <a:xfrm>
            <a:off x="5334032" y="152250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615" name="Google Shape;615;p23"/>
          <p:cNvSpPr>
            <a:spLocks noGrp="1"/>
          </p:cNvSpPr>
          <p:nvPr>
            <p:ph type="pic" idx="4"/>
          </p:nvPr>
        </p:nvSpPr>
        <p:spPr>
          <a:xfrm>
            <a:off x="763500" y="761067"/>
            <a:ext cx="4571806" cy="5335867"/>
          </a:xfrm>
          <a:prstGeom prst="rect">
            <a:avLst/>
          </a:prstGeom>
          <a:noFill/>
          <a:ln>
            <a:noFill/>
          </a:ln>
        </p:spPr>
      </p:sp>
      <p:sp>
        <p:nvSpPr>
          <p:cNvPr id="616" name="Google Shape;616;p23"/>
          <p:cNvSpPr/>
          <p:nvPr/>
        </p:nvSpPr>
        <p:spPr>
          <a:xfrm>
            <a:off x="5334944" y="3047918"/>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617" name="Google Shape;617;p23"/>
          <p:cNvSpPr/>
          <p:nvPr/>
        </p:nvSpPr>
        <p:spPr>
          <a:xfrm>
            <a:off x="5334032" y="3809897"/>
            <a:ext cx="761968" cy="761979"/>
          </a:xfrm>
          <a:prstGeom prst="ellipse">
            <a:avLst/>
          </a:prstGeom>
          <a:solidFill>
            <a:schemeClr val="lt2"/>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Sitat">
  <p:cSld name="Sitat">
    <p:spTree>
      <p:nvGrpSpPr>
        <p:cNvPr id="1" name="Shape 618"/>
        <p:cNvGrpSpPr/>
        <p:nvPr/>
      </p:nvGrpSpPr>
      <p:grpSpPr>
        <a:xfrm>
          <a:off x="0" y="0"/>
          <a:ext cx="0" cy="0"/>
          <a:chOff x="0" y="0"/>
          <a:chExt cx="0" cy="0"/>
        </a:xfrm>
      </p:grpSpPr>
      <p:sp>
        <p:nvSpPr>
          <p:cNvPr id="619" name="Google Shape;619;p24"/>
          <p:cNvSpPr txBox="1">
            <a:spLocks noGrp="1"/>
          </p:cNvSpPr>
          <p:nvPr>
            <p:ph type="body" idx="1"/>
          </p:nvPr>
        </p:nvSpPr>
        <p:spPr>
          <a:xfrm>
            <a:off x="761968" y="2155362"/>
            <a:ext cx="10667548" cy="3940473"/>
          </a:xfrm>
          <a:prstGeom prst="rect">
            <a:avLst/>
          </a:prstGeom>
          <a:noFill/>
          <a:ln>
            <a:noFill/>
          </a:ln>
        </p:spPr>
        <p:txBody>
          <a:bodyPr spcFirstLastPara="1" wrap="square" lIns="0" tIns="0" rIns="0" bIns="0" anchor="t" anchorCtr="0">
            <a:normAutofit/>
          </a:bodyPr>
          <a:lstStyle>
            <a:lvl1pPr marL="483855" lvl="0" indent="-241927" algn="l">
              <a:lnSpc>
                <a:spcPct val="110000"/>
              </a:lnSpc>
              <a:spcBef>
                <a:spcPts val="0"/>
              </a:spcBef>
              <a:spcAft>
                <a:spcPts val="0"/>
              </a:spcAft>
              <a:buSzPts val="4000"/>
              <a:buNone/>
              <a:defRPr sz="4233" b="1" i="0">
                <a:latin typeface="Arial"/>
                <a:ea typeface="Arial"/>
                <a:cs typeface="Arial"/>
                <a:sym typeface="Arial"/>
              </a:defRPr>
            </a:lvl1pPr>
            <a:lvl2pPr marL="967710" lvl="1" indent="-241927" algn="l">
              <a:lnSpc>
                <a:spcPct val="100000"/>
              </a:lnSpc>
              <a:spcBef>
                <a:spcPts val="1905"/>
              </a:spcBef>
              <a:spcAft>
                <a:spcPts val="0"/>
              </a:spcAft>
              <a:buClr>
                <a:schemeClr val="accent1"/>
              </a:buClr>
              <a:buSzPts val="2000"/>
              <a:buNone/>
              <a:defRPr b="1" i="0">
                <a:solidFill>
                  <a:schemeClr val="accent1"/>
                </a:solidFill>
                <a:latin typeface="Arial"/>
                <a:ea typeface="Arial"/>
                <a:cs typeface="Arial"/>
                <a:sym typeface="Arial"/>
              </a:defRPr>
            </a:lvl2pPr>
            <a:lvl3pPr marL="1451564" lvl="2" indent="-241927" algn="l">
              <a:lnSpc>
                <a:spcPct val="90000"/>
              </a:lnSpc>
              <a:spcBef>
                <a:spcPts val="500"/>
              </a:spcBef>
              <a:spcAft>
                <a:spcPts val="0"/>
              </a:spcAft>
              <a:buClr>
                <a:schemeClr val="accent1"/>
              </a:buClr>
              <a:buSzPts val="1600"/>
              <a:buNone/>
              <a:defRPr sz="1693">
                <a:solidFill>
                  <a:schemeClr val="accent1"/>
                </a:solidFill>
              </a:defRPr>
            </a:lvl3pPr>
            <a:lvl4pPr marL="1935419" lvl="3" indent="-241927" algn="l">
              <a:lnSpc>
                <a:spcPct val="90000"/>
              </a:lnSpc>
              <a:spcBef>
                <a:spcPts val="500"/>
              </a:spcBef>
              <a:spcAft>
                <a:spcPts val="0"/>
              </a:spcAft>
              <a:buClr>
                <a:schemeClr val="accent1"/>
              </a:buClr>
              <a:buSzPts val="1600"/>
              <a:buNone/>
              <a:defRPr sz="1693">
                <a:solidFill>
                  <a:schemeClr val="accent1"/>
                </a:solidFill>
              </a:defRPr>
            </a:lvl4pPr>
            <a:lvl5pPr marL="2419274" lvl="4" indent="-241927" algn="l">
              <a:lnSpc>
                <a:spcPct val="90000"/>
              </a:lnSpc>
              <a:spcBef>
                <a:spcPts val="500"/>
              </a:spcBef>
              <a:spcAft>
                <a:spcPts val="0"/>
              </a:spcAft>
              <a:buClr>
                <a:schemeClr val="accent1"/>
              </a:buClr>
              <a:buSzPts val="1600"/>
              <a:buNone/>
              <a:defRPr sz="1693">
                <a:solidFill>
                  <a:schemeClr val="accent1"/>
                </a:solidFill>
              </a:defRPr>
            </a:lvl5pPr>
            <a:lvl6pPr marL="2903129" lvl="5" indent="-362891" algn="l">
              <a:lnSpc>
                <a:spcPct val="90000"/>
              </a:lnSpc>
              <a:spcBef>
                <a:spcPts val="500"/>
              </a:spcBef>
              <a:spcAft>
                <a:spcPts val="0"/>
              </a:spcAft>
              <a:buClr>
                <a:schemeClr val="dk1"/>
              </a:buClr>
              <a:buSzPts val="1800"/>
              <a:buChar char="•"/>
              <a:defRPr/>
            </a:lvl6pPr>
            <a:lvl7pPr marL="3386983" lvl="6" indent="-362891" algn="l">
              <a:lnSpc>
                <a:spcPct val="90000"/>
              </a:lnSpc>
              <a:spcBef>
                <a:spcPts val="500"/>
              </a:spcBef>
              <a:spcAft>
                <a:spcPts val="0"/>
              </a:spcAft>
              <a:buClr>
                <a:schemeClr val="dk1"/>
              </a:buClr>
              <a:buSzPts val="1800"/>
              <a:buChar char="•"/>
              <a:defRPr/>
            </a:lvl7pPr>
            <a:lvl8pPr marL="3870838" lvl="7" indent="-362891" algn="l">
              <a:lnSpc>
                <a:spcPct val="90000"/>
              </a:lnSpc>
              <a:spcBef>
                <a:spcPts val="500"/>
              </a:spcBef>
              <a:spcAft>
                <a:spcPts val="0"/>
              </a:spcAft>
              <a:buClr>
                <a:schemeClr val="dk1"/>
              </a:buClr>
              <a:buSzPts val="1800"/>
              <a:buChar char="•"/>
              <a:defRPr/>
            </a:lvl8pPr>
            <a:lvl9pPr marL="4354693" lvl="8" indent="-362891" algn="l">
              <a:lnSpc>
                <a:spcPct val="90000"/>
              </a:lnSpc>
              <a:spcBef>
                <a:spcPts val="500"/>
              </a:spcBef>
              <a:spcAft>
                <a:spcPts val="0"/>
              </a:spcAft>
              <a:buClr>
                <a:schemeClr val="dk1"/>
              </a:buClr>
              <a:buSzPts val="1800"/>
              <a:buChar char="•"/>
              <a:defRPr/>
            </a:lvl9pPr>
          </a:lstStyle>
          <a:p>
            <a:endParaRPr/>
          </a:p>
        </p:txBody>
      </p:sp>
      <p:sp>
        <p:nvSpPr>
          <p:cNvPr id="620" name="Google Shape;620;p24"/>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1" name="Google Shape;621;p24"/>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622" name="Google Shape;622;p24"/>
          <p:cNvGrpSpPr/>
          <p:nvPr/>
        </p:nvGrpSpPr>
        <p:grpSpPr>
          <a:xfrm>
            <a:off x="100" y="1"/>
            <a:ext cx="1518456" cy="761993"/>
            <a:chOff x="11048660" y="1"/>
            <a:chExt cx="763148" cy="382958"/>
          </a:xfrm>
        </p:grpSpPr>
        <p:sp>
          <p:nvSpPr>
            <p:cNvPr id="623" name="Google Shape;623;p24"/>
            <p:cNvSpPr/>
            <p:nvPr/>
          </p:nvSpPr>
          <p:spPr>
            <a:xfrm rot="10800000">
              <a:off x="11428850" y="1"/>
              <a:ext cx="382958" cy="38295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624" name="Google Shape;624;p24"/>
            <p:cNvSpPr/>
            <p:nvPr/>
          </p:nvSpPr>
          <p:spPr>
            <a:xfrm rot="10800000">
              <a:off x="11048660" y="1"/>
              <a:ext cx="382958" cy="38295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grpSp>
        <p:nvGrpSpPr>
          <p:cNvPr id="625" name="Google Shape;625;p24"/>
          <p:cNvGrpSpPr/>
          <p:nvPr/>
        </p:nvGrpSpPr>
        <p:grpSpPr>
          <a:xfrm>
            <a:off x="10673439" y="6096001"/>
            <a:ext cx="1518469" cy="762000"/>
            <a:chOff x="11048660" y="1"/>
            <a:chExt cx="763148" cy="382958"/>
          </a:xfrm>
        </p:grpSpPr>
        <p:sp>
          <p:nvSpPr>
            <p:cNvPr id="626" name="Google Shape;626;p24"/>
            <p:cNvSpPr/>
            <p:nvPr/>
          </p:nvSpPr>
          <p:spPr>
            <a:xfrm rot="10800000">
              <a:off x="11428850" y="1"/>
              <a:ext cx="382958" cy="38295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sp>
          <p:nvSpPr>
            <p:cNvPr id="627" name="Google Shape;627;p24"/>
            <p:cNvSpPr/>
            <p:nvPr/>
          </p:nvSpPr>
          <p:spPr>
            <a:xfrm rot="10800000">
              <a:off x="11048660" y="1"/>
              <a:ext cx="382958" cy="38295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1" b="0" i="0">
                <a:solidFill>
                  <a:schemeClr val="lt1"/>
                </a:solidFill>
                <a:latin typeface="Arial"/>
                <a:ea typeface="Arial"/>
                <a:cs typeface="Arial"/>
                <a:sym typeface="Arial"/>
              </a:endParaRPr>
            </a:p>
          </p:txBody>
        </p:sp>
      </p:grpSp>
      <p:sp>
        <p:nvSpPr>
          <p:cNvPr id="628" name="Google Shape;628;p24"/>
          <p:cNvSpPr txBox="1">
            <a:spLocks noGrp="1"/>
          </p:cNvSpPr>
          <p:nvPr>
            <p:ph type="sldNum" idx="12"/>
          </p:nvPr>
        </p:nvSpPr>
        <p:spPr>
          <a:xfrm>
            <a:off x="771526" y="6310444"/>
            <a:ext cx="507332"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sz="800" b="0" i="0">
                <a:solidFill>
                  <a:schemeClr val="dk2"/>
                </a:solidFill>
                <a:latin typeface="Arial"/>
                <a:ea typeface="Arial"/>
                <a:cs typeface="Arial"/>
                <a:sym typeface="Arial"/>
              </a:defRPr>
            </a:lvl1pPr>
            <a:lvl2pPr marL="0" lvl="1" indent="0" algn="l">
              <a:spcBef>
                <a:spcPts val="0"/>
              </a:spcBef>
              <a:buNone/>
              <a:defRPr sz="800" b="0" i="0">
                <a:solidFill>
                  <a:schemeClr val="dk2"/>
                </a:solidFill>
                <a:latin typeface="Arial"/>
                <a:ea typeface="Arial"/>
                <a:cs typeface="Arial"/>
                <a:sym typeface="Arial"/>
              </a:defRPr>
            </a:lvl2pPr>
            <a:lvl3pPr marL="0" lvl="2" indent="0" algn="l">
              <a:spcBef>
                <a:spcPts val="0"/>
              </a:spcBef>
              <a:buNone/>
              <a:defRPr sz="800" b="0" i="0">
                <a:solidFill>
                  <a:schemeClr val="dk2"/>
                </a:solidFill>
                <a:latin typeface="Arial"/>
                <a:ea typeface="Arial"/>
                <a:cs typeface="Arial"/>
                <a:sym typeface="Arial"/>
              </a:defRPr>
            </a:lvl3pPr>
            <a:lvl4pPr marL="0" lvl="3" indent="0" algn="l">
              <a:spcBef>
                <a:spcPts val="0"/>
              </a:spcBef>
              <a:buNone/>
              <a:defRPr sz="800" b="0" i="0">
                <a:solidFill>
                  <a:schemeClr val="dk2"/>
                </a:solidFill>
                <a:latin typeface="Arial"/>
                <a:ea typeface="Arial"/>
                <a:cs typeface="Arial"/>
                <a:sym typeface="Arial"/>
              </a:defRPr>
            </a:lvl4pPr>
            <a:lvl5pPr marL="0" lvl="4" indent="0" algn="l">
              <a:spcBef>
                <a:spcPts val="0"/>
              </a:spcBef>
              <a:buNone/>
              <a:defRPr sz="800" b="0" i="0">
                <a:solidFill>
                  <a:schemeClr val="dk2"/>
                </a:solidFill>
                <a:latin typeface="Arial"/>
                <a:ea typeface="Arial"/>
                <a:cs typeface="Arial"/>
                <a:sym typeface="Arial"/>
              </a:defRPr>
            </a:lvl5pPr>
            <a:lvl6pPr marL="0" lvl="5" indent="0" algn="l">
              <a:spcBef>
                <a:spcPts val="0"/>
              </a:spcBef>
              <a:buNone/>
              <a:defRPr sz="800" b="0" i="0">
                <a:solidFill>
                  <a:schemeClr val="dk2"/>
                </a:solidFill>
                <a:latin typeface="Arial"/>
                <a:ea typeface="Arial"/>
                <a:cs typeface="Arial"/>
                <a:sym typeface="Arial"/>
              </a:defRPr>
            </a:lvl6pPr>
            <a:lvl7pPr marL="0" lvl="6" indent="0" algn="l">
              <a:spcBef>
                <a:spcPts val="0"/>
              </a:spcBef>
              <a:buNone/>
              <a:defRPr sz="800" b="0" i="0">
                <a:solidFill>
                  <a:schemeClr val="dk2"/>
                </a:solidFill>
                <a:latin typeface="Arial"/>
                <a:ea typeface="Arial"/>
                <a:cs typeface="Arial"/>
                <a:sym typeface="Arial"/>
              </a:defRPr>
            </a:lvl7pPr>
            <a:lvl8pPr marL="0" lvl="7" indent="0" algn="l">
              <a:spcBef>
                <a:spcPts val="0"/>
              </a:spcBef>
              <a:buNone/>
              <a:defRPr sz="800" b="0" i="0">
                <a:solidFill>
                  <a:schemeClr val="dk2"/>
                </a:solidFill>
                <a:latin typeface="Arial"/>
                <a:ea typeface="Arial"/>
                <a:cs typeface="Arial"/>
                <a:sym typeface="Arial"/>
              </a:defRPr>
            </a:lvl8pPr>
            <a:lvl9pPr marL="0" lvl="8" indent="0" algn="l">
              <a:spcBef>
                <a:spcPts val="0"/>
              </a:spcBef>
              <a:buNone/>
              <a:defRPr sz="800" b="0" i="0">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o-NO"/>
              <a:pPr marL="0" lvl="0" indent="0" algn="l" rtl="0">
                <a:spcBef>
                  <a:spcPts val="0"/>
                </a:spcBef>
                <a:spcAft>
                  <a:spcPts val="0"/>
                </a:spcAft>
                <a:buNone/>
              </a:pPr>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640"/>
        <p:cNvGrpSpPr/>
        <p:nvPr/>
      </p:nvGrpSpPr>
      <p:grpSpPr>
        <a:xfrm>
          <a:off x="0" y="0"/>
          <a:ext cx="0" cy="0"/>
          <a:chOff x="0" y="0"/>
          <a:chExt cx="0" cy="0"/>
        </a:xfrm>
      </p:grpSpPr>
      <p:sp>
        <p:nvSpPr>
          <p:cNvPr id="641" name="Google Shape;641;p26"/>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2" name="Google Shape;642;p26"/>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3" name="Google Shape;643;p26"/>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Tomt neg">
  <p:cSld name="Tomt neg">
    <p:bg>
      <p:bgPr>
        <a:solidFill>
          <a:schemeClr val="dk2"/>
        </a:solidFill>
        <a:effectLst/>
      </p:bgPr>
    </p:bg>
    <p:spTree>
      <p:nvGrpSpPr>
        <p:cNvPr id="1" name="Shape 644"/>
        <p:cNvGrpSpPr/>
        <p:nvPr/>
      </p:nvGrpSpPr>
      <p:grpSpPr>
        <a:xfrm>
          <a:off x="0" y="0"/>
          <a:ext cx="0" cy="0"/>
          <a:chOff x="0" y="0"/>
          <a:chExt cx="0" cy="0"/>
        </a:xfrm>
      </p:grpSpPr>
      <p:sp>
        <p:nvSpPr>
          <p:cNvPr id="645" name="Google Shape;645;p27"/>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6" name="Google Shape;646;p27"/>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27"/>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sz="800" b="0" i="0">
                <a:solidFill>
                  <a:schemeClr val="lt1"/>
                </a:solidFill>
                <a:latin typeface="Arial"/>
                <a:ea typeface="Arial"/>
                <a:cs typeface="Arial"/>
                <a:sym typeface="Arial"/>
              </a:defRPr>
            </a:lvl1pPr>
            <a:lvl2pPr marL="0" lvl="1" indent="0" algn="r">
              <a:spcBef>
                <a:spcPts val="0"/>
              </a:spcBef>
              <a:buNone/>
              <a:defRPr sz="800" b="0" i="0">
                <a:solidFill>
                  <a:schemeClr val="lt1"/>
                </a:solidFill>
                <a:latin typeface="Arial"/>
                <a:ea typeface="Arial"/>
                <a:cs typeface="Arial"/>
                <a:sym typeface="Arial"/>
              </a:defRPr>
            </a:lvl2pPr>
            <a:lvl3pPr marL="0" lvl="2" indent="0" algn="r">
              <a:spcBef>
                <a:spcPts val="0"/>
              </a:spcBef>
              <a:buNone/>
              <a:defRPr sz="800" b="0" i="0">
                <a:solidFill>
                  <a:schemeClr val="lt1"/>
                </a:solidFill>
                <a:latin typeface="Arial"/>
                <a:ea typeface="Arial"/>
                <a:cs typeface="Arial"/>
                <a:sym typeface="Arial"/>
              </a:defRPr>
            </a:lvl3pPr>
            <a:lvl4pPr marL="0" lvl="3" indent="0" algn="r">
              <a:spcBef>
                <a:spcPts val="0"/>
              </a:spcBef>
              <a:buNone/>
              <a:defRPr sz="800" b="0" i="0">
                <a:solidFill>
                  <a:schemeClr val="lt1"/>
                </a:solidFill>
                <a:latin typeface="Arial"/>
                <a:ea typeface="Arial"/>
                <a:cs typeface="Arial"/>
                <a:sym typeface="Arial"/>
              </a:defRPr>
            </a:lvl4pPr>
            <a:lvl5pPr marL="0" lvl="4" indent="0" algn="r">
              <a:spcBef>
                <a:spcPts val="0"/>
              </a:spcBef>
              <a:buNone/>
              <a:defRPr sz="800" b="0" i="0">
                <a:solidFill>
                  <a:schemeClr val="lt1"/>
                </a:solidFill>
                <a:latin typeface="Arial"/>
                <a:ea typeface="Arial"/>
                <a:cs typeface="Arial"/>
                <a:sym typeface="Arial"/>
              </a:defRPr>
            </a:lvl5pPr>
            <a:lvl6pPr marL="0" lvl="5" indent="0" algn="r">
              <a:spcBef>
                <a:spcPts val="0"/>
              </a:spcBef>
              <a:buNone/>
              <a:defRPr sz="800" b="0" i="0">
                <a:solidFill>
                  <a:schemeClr val="lt1"/>
                </a:solidFill>
                <a:latin typeface="Arial"/>
                <a:ea typeface="Arial"/>
                <a:cs typeface="Arial"/>
                <a:sym typeface="Arial"/>
              </a:defRPr>
            </a:lvl6pPr>
            <a:lvl7pPr marL="0" lvl="6" indent="0" algn="r">
              <a:spcBef>
                <a:spcPts val="0"/>
              </a:spcBef>
              <a:buNone/>
              <a:defRPr sz="800" b="0" i="0">
                <a:solidFill>
                  <a:schemeClr val="lt1"/>
                </a:solidFill>
                <a:latin typeface="Arial"/>
                <a:ea typeface="Arial"/>
                <a:cs typeface="Arial"/>
                <a:sym typeface="Arial"/>
              </a:defRPr>
            </a:lvl7pPr>
            <a:lvl8pPr marL="0" lvl="7" indent="0" algn="r">
              <a:spcBef>
                <a:spcPts val="0"/>
              </a:spcBef>
              <a:buNone/>
              <a:defRPr sz="800" b="0" i="0">
                <a:solidFill>
                  <a:schemeClr val="lt1"/>
                </a:solidFill>
                <a:latin typeface="Arial"/>
                <a:ea typeface="Arial"/>
                <a:cs typeface="Arial"/>
                <a:sym typeface="Arial"/>
              </a:defRPr>
            </a:lvl8pPr>
            <a:lvl9pPr marL="0" lvl="8" indent="0" algn="r">
              <a:spcBef>
                <a:spcPts val="0"/>
              </a:spcBef>
              <a:buNone/>
              <a:defRPr sz="800" b="0" i="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648" name="Google Shape;648;p27"/>
          <p:cNvGrpSpPr/>
          <p:nvPr/>
        </p:nvGrpSpPr>
        <p:grpSpPr>
          <a:xfrm>
            <a:off x="683637" y="6343664"/>
            <a:ext cx="1484354" cy="266693"/>
            <a:chOff x="1600361" y="2673408"/>
            <a:chExt cx="8357207" cy="1501534"/>
          </a:xfrm>
        </p:grpSpPr>
        <p:grpSp>
          <p:nvGrpSpPr>
            <p:cNvPr id="649" name="Google Shape;649;p27"/>
            <p:cNvGrpSpPr/>
            <p:nvPr/>
          </p:nvGrpSpPr>
          <p:grpSpPr>
            <a:xfrm>
              <a:off x="3581936" y="3109680"/>
              <a:ext cx="6375632" cy="597818"/>
              <a:chOff x="3581936" y="3109680"/>
              <a:chExt cx="6375632" cy="597818"/>
            </a:xfrm>
          </p:grpSpPr>
          <p:sp>
            <p:nvSpPr>
              <p:cNvPr id="650" name="Google Shape;650;p27"/>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1" name="Google Shape;651;p27"/>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2" name="Google Shape;652;p27"/>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3" name="Google Shape;653;p27"/>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4" name="Google Shape;654;p27"/>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5" name="Google Shape;655;p27"/>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6" name="Google Shape;656;p27"/>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7" name="Google Shape;657;p27"/>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8" name="Google Shape;658;p27"/>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59" name="Google Shape;659;p27"/>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0" name="Google Shape;660;p27"/>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1" name="Google Shape;661;p27"/>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2" name="Google Shape;662;p27"/>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3" name="Google Shape;663;p27"/>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4" name="Google Shape;664;p27"/>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665" name="Google Shape;665;p27"/>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6" name="Google Shape;666;p27"/>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667" name="Google Shape;667;p27"/>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ilde parole nede">
  <p:cSld name="Bilde parole nede">
    <p:bg>
      <p:bgPr>
        <a:solidFill>
          <a:schemeClr val="lt2"/>
        </a:solidFill>
        <a:effectLst/>
      </p:bgPr>
    </p:bg>
    <p:spTree>
      <p:nvGrpSpPr>
        <p:cNvPr id="1" name="Shape 668"/>
        <p:cNvGrpSpPr/>
        <p:nvPr/>
      </p:nvGrpSpPr>
      <p:grpSpPr>
        <a:xfrm>
          <a:off x="0" y="0"/>
          <a:ext cx="0" cy="0"/>
          <a:chOff x="0" y="0"/>
          <a:chExt cx="0" cy="0"/>
        </a:xfrm>
      </p:grpSpPr>
      <p:sp>
        <p:nvSpPr>
          <p:cNvPr id="669" name="Google Shape;669;p28"/>
          <p:cNvSpPr>
            <a:spLocks noGrp="1"/>
          </p:cNvSpPr>
          <p:nvPr>
            <p:ph type="pic" idx="2"/>
          </p:nvPr>
        </p:nvSpPr>
        <p:spPr>
          <a:xfrm>
            <a:off x="8" y="4"/>
            <a:ext cx="12191995" cy="6857997"/>
          </a:xfrm>
          <a:prstGeom prst="rect">
            <a:avLst/>
          </a:prstGeom>
          <a:solidFill>
            <a:schemeClr val="lt1"/>
          </a:solidFill>
          <a:ln>
            <a:noFill/>
          </a:ln>
        </p:spPr>
      </p:sp>
      <p:sp>
        <p:nvSpPr>
          <p:cNvPr id="670" name="Google Shape;670;p28"/>
          <p:cNvSpPr txBox="1">
            <a:spLocks noGrp="1"/>
          </p:cNvSpPr>
          <p:nvPr>
            <p:ph type="title"/>
          </p:nvPr>
        </p:nvSpPr>
        <p:spPr>
          <a:xfrm>
            <a:off x="2" y="4191070"/>
            <a:ext cx="8381645" cy="1904949"/>
          </a:xfrm>
          <a:prstGeom prst="rect">
            <a:avLst/>
          </a:prstGeom>
          <a:solidFill>
            <a:schemeClr val="dk2"/>
          </a:solidFill>
          <a:ln>
            <a:noFill/>
          </a:ln>
        </p:spPr>
        <p:txBody>
          <a:bodyPr spcFirstLastPara="1" wrap="square" lIns="720000" tIns="0" rIns="720000" bIns="0" anchor="ctr" anchorCtr="0">
            <a:normAutofit/>
          </a:bodyPr>
          <a:lstStyle>
            <a:lvl1pPr lvl="0" algn="l">
              <a:lnSpc>
                <a:spcPct val="110000"/>
              </a:lnSpc>
              <a:spcBef>
                <a:spcPts val="0"/>
              </a:spcBef>
              <a:spcAft>
                <a:spcPts val="0"/>
              </a:spcAft>
              <a:buClr>
                <a:schemeClr val="lt1"/>
              </a:buClr>
              <a:buSzPts val="2200"/>
              <a:buFont typeface="Arial"/>
              <a:buNone/>
              <a:defRPr sz="232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1" name="Google Shape;671;p28"/>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28"/>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3" name="Google Shape;673;p28"/>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ilde parole oppe">
  <p:cSld name="Bilde parole oppe">
    <p:bg>
      <p:bgPr>
        <a:solidFill>
          <a:schemeClr val="lt2"/>
        </a:solidFill>
        <a:effectLst/>
      </p:bgPr>
    </p:bg>
    <p:spTree>
      <p:nvGrpSpPr>
        <p:cNvPr id="1" name="Shape 674"/>
        <p:cNvGrpSpPr/>
        <p:nvPr/>
      </p:nvGrpSpPr>
      <p:grpSpPr>
        <a:xfrm>
          <a:off x="0" y="0"/>
          <a:ext cx="0" cy="0"/>
          <a:chOff x="0" y="0"/>
          <a:chExt cx="0" cy="0"/>
        </a:xfrm>
      </p:grpSpPr>
      <p:sp>
        <p:nvSpPr>
          <p:cNvPr id="675" name="Google Shape;675;p29"/>
          <p:cNvSpPr>
            <a:spLocks noGrp="1"/>
          </p:cNvSpPr>
          <p:nvPr>
            <p:ph type="pic" idx="2"/>
          </p:nvPr>
        </p:nvSpPr>
        <p:spPr>
          <a:xfrm>
            <a:off x="8" y="4"/>
            <a:ext cx="12191995" cy="6857997"/>
          </a:xfrm>
          <a:prstGeom prst="rect">
            <a:avLst/>
          </a:prstGeom>
          <a:solidFill>
            <a:schemeClr val="lt1"/>
          </a:solidFill>
          <a:ln>
            <a:noFill/>
          </a:ln>
        </p:spPr>
      </p:sp>
      <p:sp>
        <p:nvSpPr>
          <p:cNvPr id="676" name="Google Shape;676;p29"/>
          <p:cNvSpPr txBox="1">
            <a:spLocks noGrp="1"/>
          </p:cNvSpPr>
          <p:nvPr>
            <p:ph type="title"/>
          </p:nvPr>
        </p:nvSpPr>
        <p:spPr>
          <a:xfrm>
            <a:off x="2" y="761067"/>
            <a:ext cx="8381645" cy="1904949"/>
          </a:xfrm>
          <a:prstGeom prst="rect">
            <a:avLst/>
          </a:prstGeom>
          <a:solidFill>
            <a:schemeClr val="dk2"/>
          </a:solidFill>
          <a:ln>
            <a:noFill/>
          </a:ln>
        </p:spPr>
        <p:txBody>
          <a:bodyPr spcFirstLastPara="1" wrap="square" lIns="720000" tIns="0" rIns="720000" bIns="0" anchor="ctr" anchorCtr="0">
            <a:normAutofit/>
          </a:bodyPr>
          <a:lstStyle>
            <a:lvl1pPr lvl="0" algn="l">
              <a:lnSpc>
                <a:spcPct val="110000"/>
              </a:lnSpc>
              <a:spcBef>
                <a:spcPts val="0"/>
              </a:spcBef>
              <a:spcAft>
                <a:spcPts val="0"/>
              </a:spcAft>
              <a:buClr>
                <a:schemeClr val="lt1"/>
              </a:buClr>
              <a:buSzPts val="2200"/>
              <a:buFont typeface="Arial"/>
              <a:buNone/>
              <a:defRPr sz="232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7" name="Google Shape;677;p29"/>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29"/>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9" name="Google Shape;679;p29"/>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rside hvit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75C2A-D1B0-1C4A-BCA3-2B4610E1D606}"/>
              </a:ext>
            </a:extLst>
          </p:cNvPr>
          <p:cNvSpPr>
            <a:spLocks noGrp="1"/>
          </p:cNvSpPr>
          <p:nvPr>
            <p:ph type="title" hasCustomPrompt="1"/>
          </p:nvPr>
        </p:nvSpPr>
        <p:spPr/>
        <p:txBody>
          <a:bodyPr/>
          <a:lstStyle/>
          <a:p>
            <a:r>
              <a:rPr lang="nb-NO" b="1">
                <a:effectLst/>
                <a:latin typeface="Arial" panose="020B0604020202020204" pitchFamily="34" charset="0"/>
              </a:rPr>
              <a:t>KLIKK FOR Å LEGGE TIL EN TITTEL (BRUK VERSALER)</a:t>
            </a:r>
            <a:endParaRPr lang="nb-NO">
              <a:effectLst/>
              <a:latin typeface="Arial" panose="020B0604020202020204" pitchFamily="34" charset="0"/>
            </a:endParaRPr>
          </a:p>
        </p:txBody>
      </p:sp>
      <p:grpSp>
        <p:nvGrpSpPr>
          <p:cNvPr id="3" name="Grafikk 17">
            <a:extLst>
              <a:ext uri="{FF2B5EF4-FFF2-40B4-BE49-F238E27FC236}">
                <a16:creationId xmlns:a16="http://schemas.microsoft.com/office/drawing/2014/main" id="{AF92AD42-48BB-3A49-AF31-5806E82D0B6D}"/>
              </a:ext>
            </a:extLst>
          </p:cNvPr>
          <p:cNvGrpSpPr/>
          <p:nvPr userDrawn="1"/>
        </p:nvGrpSpPr>
        <p:grpSpPr>
          <a:xfrm>
            <a:off x="558800" y="2736151"/>
            <a:ext cx="11074400" cy="3564189"/>
            <a:chOff x="558800" y="2736151"/>
            <a:chExt cx="11074400" cy="3564189"/>
          </a:xfrm>
          <a:solidFill>
            <a:srgbClr val="DCDCDC"/>
          </a:solidFill>
        </p:grpSpPr>
        <p:sp>
          <p:nvSpPr>
            <p:cNvPr id="4" name="Friform 3">
              <a:extLst>
                <a:ext uri="{FF2B5EF4-FFF2-40B4-BE49-F238E27FC236}">
                  <a16:creationId xmlns:a16="http://schemas.microsoft.com/office/drawing/2014/main" id="{533FB32C-61DD-A147-BCA9-EAF52A311C9D}"/>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solidFill>
              <a:srgbClr val="DCDCDC"/>
            </a:solidFill>
            <a:ln w="6350" cap="flat">
              <a:noFill/>
              <a:prstDash val="solid"/>
              <a:miter/>
            </a:ln>
          </p:spPr>
          <p:txBody>
            <a:bodyPr rtlCol="0" anchor="ctr"/>
            <a:lstStyle/>
            <a:p>
              <a:endParaRPr lang="nb-NO"/>
            </a:p>
          </p:txBody>
        </p:sp>
        <p:sp>
          <p:nvSpPr>
            <p:cNvPr id="5" name="Friform 4">
              <a:extLst>
                <a:ext uri="{FF2B5EF4-FFF2-40B4-BE49-F238E27FC236}">
                  <a16:creationId xmlns:a16="http://schemas.microsoft.com/office/drawing/2014/main" id="{FBBDC236-428F-8B43-91F8-FABDDA721446}"/>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solidFill>
              <a:srgbClr val="DCDCDC"/>
            </a:solidFill>
            <a:ln w="6350" cap="flat">
              <a:noFill/>
              <a:prstDash val="solid"/>
              <a:miter/>
            </a:ln>
          </p:spPr>
          <p:txBody>
            <a:bodyPr rtlCol="0" anchor="ctr"/>
            <a:lstStyle/>
            <a:p>
              <a:endParaRPr lang="nb-NO"/>
            </a:p>
          </p:txBody>
        </p:sp>
        <p:sp>
          <p:nvSpPr>
            <p:cNvPr id="6" name="Friform 5">
              <a:extLst>
                <a:ext uri="{FF2B5EF4-FFF2-40B4-BE49-F238E27FC236}">
                  <a16:creationId xmlns:a16="http://schemas.microsoft.com/office/drawing/2014/main" id="{67CFA5FB-A235-8045-BF85-AE0F7B24117C}"/>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solidFill>
              <a:srgbClr val="DCDCDC"/>
            </a:solidFill>
            <a:ln w="6350" cap="flat">
              <a:noFill/>
              <a:prstDash val="solid"/>
              <a:miter/>
            </a:ln>
          </p:spPr>
          <p:txBody>
            <a:bodyPr rtlCol="0" anchor="ctr"/>
            <a:lstStyle/>
            <a:p>
              <a:endParaRPr lang="nb-NO"/>
            </a:p>
          </p:txBody>
        </p:sp>
      </p:grpSp>
      <p:sp>
        <p:nvSpPr>
          <p:cNvPr id="10" name="Plassholder for tekst 3">
            <a:extLst>
              <a:ext uri="{FF2B5EF4-FFF2-40B4-BE49-F238E27FC236}">
                <a16:creationId xmlns:a16="http://schemas.microsoft.com/office/drawing/2014/main" id="{C167FE43-4850-FF42-B5B8-88A852BA8BE7}"/>
              </a:ext>
            </a:extLst>
          </p:cNvPr>
          <p:cNvSpPr>
            <a:spLocks noGrp="1"/>
          </p:cNvSpPr>
          <p:nvPr>
            <p:ph type="body" sz="quarter" idx="10" hasCustomPrompt="1"/>
          </p:nvPr>
        </p:nvSpPr>
        <p:spPr>
          <a:xfrm>
            <a:off x="558000" y="2152800"/>
            <a:ext cx="11083138" cy="333955"/>
          </a:xfrm>
        </p:spPr>
        <p:txBody>
          <a:bodyPr/>
          <a:lstStyle/>
          <a:p>
            <a:pPr lvl="0"/>
            <a:r>
              <a:rPr lang="nb-NO"/>
              <a:t>KLIKK FOR Å LEGGE TIL EN UNDERTITTEL (BRUK VERSALER)</a:t>
            </a:r>
          </a:p>
        </p:txBody>
      </p:sp>
    </p:spTree>
    <p:extLst>
      <p:ext uri="{BB962C8B-B14F-4D97-AF65-F5344CB8AC3E}">
        <p14:creationId xmlns:p14="http://schemas.microsoft.com/office/powerpoint/2010/main" val="39878845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Tittel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83C94-8A74-A54F-BB37-E49E29F2812C}"/>
              </a:ext>
            </a:extLst>
          </p:cNvPr>
          <p:cNvSpPr>
            <a:spLocks noGrp="1"/>
          </p:cNvSpPr>
          <p:nvPr>
            <p:ph type="title" hasCustomPrompt="1"/>
          </p:nvPr>
        </p:nvSpPr>
        <p:spPr/>
        <p:txBody>
          <a:bodyPr/>
          <a:lstStyle/>
          <a:p>
            <a:r>
              <a:rPr lang="nb-NO"/>
              <a:t>Klikk for å legge til en tittel</a:t>
            </a:r>
          </a:p>
        </p:txBody>
      </p:sp>
      <p:sp>
        <p:nvSpPr>
          <p:cNvPr id="5" name="Plassholder for tekst 4">
            <a:extLst>
              <a:ext uri="{FF2B5EF4-FFF2-40B4-BE49-F238E27FC236}">
                <a16:creationId xmlns:a16="http://schemas.microsoft.com/office/drawing/2014/main" id="{6B8BAC05-7EBB-444C-9DE0-6B5FE960B9EF}"/>
              </a:ext>
            </a:extLst>
          </p:cNvPr>
          <p:cNvSpPr>
            <a:spLocks noGrp="1"/>
          </p:cNvSpPr>
          <p:nvPr>
            <p:ph type="body" sz="quarter" idx="10" hasCustomPrompt="1"/>
          </p:nvPr>
        </p:nvSpPr>
        <p:spPr>
          <a:xfrm>
            <a:off x="558000" y="1807200"/>
            <a:ext cx="11077200" cy="4105275"/>
          </a:xfrm>
        </p:spPr>
        <p:txBody>
          <a:bodyPr/>
          <a:lstStyle>
            <a:lvl1pPr>
              <a:buNone/>
              <a:defRPr/>
            </a:lvl1pPr>
          </a:lstStyle>
          <a:p>
            <a:pPr lvl="0"/>
            <a:r>
              <a:rPr lang="nb-NO"/>
              <a:t>Klikk for å legge til tekst</a:t>
            </a:r>
          </a:p>
        </p:txBody>
      </p:sp>
    </p:spTree>
    <p:extLst>
      <p:ext uri="{BB962C8B-B14F-4D97-AF65-F5344CB8AC3E}">
        <p14:creationId xmlns:p14="http://schemas.microsoft.com/office/powerpoint/2010/main" val="297176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rside svart med tittel">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71A842-E896-5349-BD8E-99C14D2836CA}"/>
              </a:ext>
            </a:extLst>
          </p:cNvPr>
          <p:cNvSpPr>
            <a:spLocks noGrp="1"/>
          </p:cNvSpPr>
          <p:nvPr>
            <p:ph type="title" hasCustomPrompt="1"/>
          </p:nvPr>
        </p:nvSpPr>
        <p:spPr>
          <a:xfrm>
            <a:off x="557999" y="1772203"/>
            <a:ext cx="11083137" cy="333955"/>
          </a:xfrm>
        </p:spPr>
        <p:txBody>
          <a:bodyPr/>
          <a:lstStyle>
            <a:lvl1pPr>
              <a:defRPr>
                <a:solidFill>
                  <a:schemeClr val="bg1"/>
                </a:solidFill>
              </a:defRPr>
            </a:lvl1pPr>
          </a:lstStyle>
          <a:p>
            <a:r>
              <a:rPr lang="nb-NO" b="1">
                <a:effectLst/>
                <a:latin typeface="Arial" panose="020B0604020202020204" pitchFamily="34" charset="0"/>
              </a:rPr>
              <a:t>KLIKK FOR Å LEGGE TIL EN TITTEL (BRUK VERSALER)</a:t>
            </a:r>
            <a:endParaRPr lang="nb-NO"/>
          </a:p>
        </p:txBody>
      </p:sp>
      <p:sp>
        <p:nvSpPr>
          <p:cNvPr id="4" name="Plassholder for tekst 3">
            <a:extLst>
              <a:ext uri="{FF2B5EF4-FFF2-40B4-BE49-F238E27FC236}">
                <a16:creationId xmlns:a16="http://schemas.microsoft.com/office/drawing/2014/main" id="{8B4C41C3-9196-744B-B5A5-616E02BA7D7D}"/>
              </a:ext>
            </a:extLst>
          </p:cNvPr>
          <p:cNvSpPr>
            <a:spLocks noGrp="1"/>
          </p:cNvSpPr>
          <p:nvPr>
            <p:ph type="body" sz="quarter" idx="10" hasCustomPrompt="1"/>
          </p:nvPr>
        </p:nvSpPr>
        <p:spPr>
          <a:xfrm>
            <a:off x="558000" y="2152800"/>
            <a:ext cx="11083138" cy="333955"/>
          </a:xfrm>
        </p:spPr>
        <p:txBody>
          <a:bodyPr/>
          <a:lstStyle>
            <a:lvl1pPr>
              <a:defRPr>
                <a:solidFill>
                  <a:schemeClr val="bg1"/>
                </a:solidFill>
              </a:defRPr>
            </a:lvl1pPr>
          </a:lstStyle>
          <a:p>
            <a:pPr lvl="0"/>
            <a:r>
              <a:rPr lang="nb-NO"/>
              <a:t>KLIKK FOR Å LEGGE TIL EN UNDERTITTEL (BRUK VERSALER)</a:t>
            </a:r>
          </a:p>
        </p:txBody>
      </p:sp>
      <p:grpSp>
        <p:nvGrpSpPr>
          <p:cNvPr id="6" name="Grafikk 17">
            <a:extLst>
              <a:ext uri="{FF2B5EF4-FFF2-40B4-BE49-F238E27FC236}">
                <a16:creationId xmlns:a16="http://schemas.microsoft.com/office/drawing/2014/main" id="{CD2E3870-17DC-7645-BD3B-6109F3D876BF}"/>
              </a:ext>
            </a:extLst>
          </p:cNvPr>
          <p:cNvGrpSpPr/>
          <p:nvPr userDrawn="1"/>
        </p:nvGrpSpPr>
        <p:grpSpPr>
          <a:xfrm>
            <a:off x="558800" y="2736151"/>
            <a:ext cx="11074400" cy="3564189"/>
            <a:chOff x="558800" y="2736151"/>
            <a:chExt cx="11074400" cy="3564189"/>
          </a:xfrm>
          <a:solidFill>
            <a:srgbClr val="4E4E4E"/>
          </a:solidFill>
        </p:grpSpPr>
        <p:sp>
          <p:nvSpPr>
            <p:cNvPr id="7" name="Friform 6">
              <a:extLst>
                <a:ext uri="{FF2B5EF4-FFF2-40B4-BE49-F238E27FC236}">
                  <a16:creationId xmlns:a16="http://schemas.microsoft.com/office/drawing/2014/main" id="{F6D3BCD7-06DB-FB46-B779-B6142E07C8CA}"/>
                </a:ext>
              </a:extLst>
            </p:cNvPr>
            <p:cNvSpPr/>
            <p:nvPr/>
          </p:nvSpPr>
          <p:spPr>
            <a:xfrm>
              <a:off x="558800" y="2736151"/>
              <a:ext cx="3566168" cy="3564189"/>
            </a:xfrm>
            <a:custGeom>
              <a:avLst/>
              <a:gdLst>
                <a:gd name="connsiteX0" fmla="*/ 2621915 w 3566168"/>
                <a:gd name="connsiteY0" fmla="*/ 0 h 3564189"/>
                <a:gd name="connsiteX1" fmla="*/ 2597785 w 3566168"/>
                <a:gd name="connsiteY1" fmla="*/ 0 h 3564189"/>
                <a:gd name="connsiteX2" fmla="*/ 2597785 w 3566168"/>
                <a:gd name="connsiteY2" fmla="*/ 1063293 h 3564189"/>
                <a:gd name="connsiteX3" fmla="*/ 2621915 w 3566168"/>
                <a:gd name="connsiteY3" fmla="*/ 1063293 h 3564189"/>
                <a:gd name="connsiteX4" fmla="*/ 2621915 w 3566168"/>
                <a:gd name="connsiteY4" fmla="*/ 0 h 3564189"/>
                <a:gd name="connsiteX5" fmla="*/ 2514600 w 3566168"/>
                <a:gd name="connsiteY5" fmla="*/ 0 h 3564189"/>
                <a:gd name="connsiteX6" fmla="*/ 2502535 w 3566168"/>
                <a:gd name="connsiteY6" fmla="*/ 0 h 3564189"/>
                <a:gd name="connsiteX7" fmla="*/ 2502535 w 3566168"/>
                <a:gd name="connsiteY7" fmla="*/ 1063293 h 3564189"/>
                <a:gd name="connsiteX8" fmla="*/ 2514600 w 3566168"/>
                <a:gd name="connsiteY8" fmla="*/ 1063293 h 3564189"/>
                <a:gd name="connsiteX9" fmla="*/ 2514600 w 3566168"/>
                <a:gd name="connsiteY9" fmla="*/ 0 h 3564189"/>
                <a:gd name="connsiteX10" fmla="*/ 2085340 w 3566168"/>
                <a:gd name="connsiteY10" fmla="*/ 0 h 3564189"/>
                <a:gd name="connsiteX11" fmla="*/ 2031365 w 3566168"/>
                <a:gd name="connsiteY11" fmla="*/ 0 h 3564189"/>
                <a:gd name="connsiteX12" fmla="*/ 2031365 w 3566168"/>
                <a:gd name="connsiteY12" fmla="*/ 1063293 h 3564189"/>
                <a:gd name="connsiteX13" fmla="*/ 2085340 w 3566168"/>
                <a:gd name="connsiteY13" fmla="*/ 1063293 h 3564189"/>
                <a:gd name="connsiteX14" fmla="*/ 2111375 w 3566168"/>
                <a:gd name="connsiteY14" fmla="*/ 1060756 h 3564189"/>
                <a:gd name="connsiteX15" fmla="*/ 2111375 w 3566168"/>
                <a:gd name="connsiteY15" fmla="*/ 2538 h 3564189"/>
                <a:gd name="connsiteX16" fmla="*/ 2085340 w 3566168"/>
                <a:gd name="connsiteY16" fmla="*/ 0 h 3564189"/>
                <a:gd name="connsiteX17" fmla="*/ 1995805 w 3566168"/>
                <a:gd name="connsiteY17" fmla="*/ 0 h 3564189"/>
                <a:gd name="connsiteX18" fmla="*/ 1919605 w 3566168"/>
                <a:gd name="connsiteY18" fmla="*/ 0 h 3564189"/>
                <a:gd name="connsiteX19" fmla="*/ 1919605 w 3566168"/>
                <a:gd name="connsiteY19" fmla="*/ 1063293 h 3564189"/>
                <a:gd name="connsiteX20" fmla="*/ 1995805 w 3566168"/>
                <a:gd name="connsiteY20" fmla="*/ 1063293 h 3564189"/>
                <a:gd name="connsiteX21" fmla="*/ 1995805 w 3566168"/>
                <a:gd name="connsiteY21" fmla="*/ 0 h 3564189"/>
                <a:gd name="connsiteX22" fmla="*/ 1872615 w 3566168"/>
                <a:gd name="connsiteY22" fmla="*/ 0 h 3564189"/>
                <a:gd name="connsiteX23" fmla="*/ 1801495 w 3566168"/>
                <a:gd name="connsiteY23" fmla="*/ 0 h 3564189"/>
                <a:gd name="connsiteX24" fmla="*/ 1801495 w 3566168"/>
                <a:gd name="connsiteY24" fmla="*/ 1063293 h 3564189"/>
                <a:gd name="connsiteX25" fmla="*/ 1872615 w 3566168"/>
                <a:gd name="connsiteY25" fmla="*/ 1063293 h 3564189"/>
                <a:gd name="connsiteX26" fmla="*/ 1872615 w 3566168"/>
                <a:gd name="connsiteY26" fmla="*/ 0 h 3564189"/>
                <a:gd name="connsiteX27" fmla="*/ 1744980 w 3566168"/>
                <a:gd name="connsiteY27" fmla="*/ 0 h 3564189"/>
                <a:gd name="connsiteX28" fmla="*/ 1680845 w 3566168"/>
                <a:gd name="connsiteY28" fmla="*/ 0 h 3564189"/>
                <a:gd name="connsiteX29" fmla="*/ 1680845 w 3566168"/>
                <a:gd name="connsiteY29" fmla="*/ 1063293 h 3564189"/>
                <a:gd name="connsiteX30" fmla="*/ 1744980 w 3566168"/>
                <a:gd name="connsiteY30" fmla="*/ 1063293 h 3564189"/>
                <a:gd name="connsiteX31" fmla="*/ 1744980 w 3566168"/>
                <a:gd name="connsiteY31" fmla="*/ 0 h 3564189"/>
                <a:gd name="connsiteX32" fmla="*/ 1609090 w 3566168"/>
                <a:gd name="connsiteY32" fmla="*/ 0 h 3564189"/>
                <a:gd name="connsiteX33" fmla="*/ 1562100 w 3566168"/>
                <a:gd name="connsiteY33" fmla="*/ 0 h 3564189"/>
                <a:gd name="connsiteX34" fmla="*/ 1562100 w 3566168"/>
                <a:gd name="connsiteY34" fmla="*/ 1063293 h 3564189"/>
                <a:gd name="connsiteX35" fmla="*/ 1609090 w 3566168"/>
                <a:gd name="connsiteY35" fmla="*/ 1063293 h 3564189"/>
                <a:gd name="connsiteX36" fmla="*/ 1609090 w 3566168"/>
                <a:gd name="connsiteY36" fmla="*/ 0 h 3564189"/>
                <a:gd name="connsiteX37" fmla="*/ 1485900 w 3566168"/>
                <a:gd name="connsiteY37" fmla="*/ 0 h 3564189"/>
                <a:gd name="connsiteX38" fmla="*/ 1450340 w 3566168"/>
                <a:gd name="connsiteY38" fmla="*/ 0 h 3564189"/>
                <a:gd name="connsiteX39" fmla="*/ 1450340 w 3566168"/>
                <a:gd name="connsiteY39" fmla="*/ 1063293 h 3564189"/>
                <a:gd name="connsiteX40" fmla="*/ 1485900 w 3566168"/>
                <a:gd name="connsiteY40" fmla="*/ 1063293 h 3564189"/>
                <a:gd name="connsiteX41" fmla="*/ 1485900 w 3566168"/>
                <a:gd name="connsiteY41" fmla="*/ 0 h 3564189"/>
                <a:gd name="connsiteX42" fmla="*/ 1370330 w 3566168"/>
                <a:gd name="connsiteY42" fmla="*/ 0 h 3564189"/>
                <a:gd name="connsiteX43" fmla="*/ 1346200 w 3566168"/>
                <a:gd name="connsiteY43" fmla="*/ 0 h 3564189"/>
                <a:gd name="connsiteX44" fmla="*/ 1346200 w 3566168"/>
                <a:gd name="connsiteY44" fmla="*/ 1063293 h 3564189"/>
                <a:gd name="connsiteX45" fmla="*/ 1370330 w 3566168"/>
                <a:gd name="connsiteY45" fmla="*/ 1063293 h 3564189"/>
                <a:gd name="connsiteX46" fmla="*/ 1370330 w 3566168"/>
                <a:gd name="connsiteY46" fmla="*/ 0 h 3564189"/>
                <a:gd name="connsiteX47" fmla="*/ 1263650 w 3566168"/>
                <a:gd name="connsiteY47" fmla="*/ 0 h 3564189"/>
                <a:gd name="connsiteX48" fmla="*/ 1251585 w 3566168"/>
                <a:gd name="connsiteY48" fmla="*/ 0 h 3564189"/>
                <a:gd name="connsiteX49" fmla="*/ 1251585 w 3566168"/>
                <a:gd name="connsiteY49" fmla="*/ 1063293 h 3564189"/>
                <a:gd name="connsiteX50" fmla="*/ 1263650 w 3566168"/>
                <a:gd name="connsiteY50" fmla="*/ 1063293 h 3564189"/>
                <a:gd name="connsiteX51" fmla="*/ 1263650 w 3566168"/>
                <a:gd name="connsiteY51" fmla="*/ 0 h 3564189"/>
                <a:gd name="connsiteX52" fmla="*/ 930910 w 3566168"/>
                <a:gd name="connsiteY52" fmla="*/ 0 h 3564189"/>
                <a:gd name="connsiteX53" fmla="*/ 929005 w 3566168"/>
                <a:gd name="connsiteY53" fmla="*/ 0 h 3564189"/>
                <a:gd name="connsiteX54" fmla="*/ 929005 w 3566168"/>
                <a:gd name="connsiteY54" fmla="*/ 0 h 3564189"/>
                <a:gd name="connsiteX55" fmla="*/ 884555 w 3566168"/>
                <a:gd name="connsiteY55" fmla="*/ 0 h 3564189"/>
                <a:gd name="connsiteX56" fmla="*/ 884555 w 3566168"/>
                <a:gd name="connsiteY56" fmla="*/ 378751 h 3564189"/>
                <a:gd name="connsiteX57" fmla="*/ 967105 w 3566168"/>
                <a:gd name="connsiteY57" fmla="*/ 289931 h 3564189"/>
                <a:gd name="connsiteX58" fmla="*/ 967105 w 3566168"/>
                <a:gd name="connsiteY58" fmla="*/ 5075 h 3564189"/>
                <a:gd name="connsiteX59" fmla="*/ 930910 w 3566168"/>
                <a:gd name="connsiteY59" fmla="*/ 0 h 3564189"/>
                <a:gd name="connsiteX60" fmla="*/ 860425 w 3566168"/>
                <a:gd name="connsiteY60" fmla="*/ 0 h 3564189"/>
                <a:gd name="connsiteX61" fmla="*/ 780415 w 3566168"/>
                <a:gd name="connsiteY61" fmla="*/ 0 h 3564189"/>
                <a:gd name="connsiteX62" fmla="*/ 780415 w 3566168"/>
                <a:gd name="connsiteY62" fmla="*/ 491044 h 3564189"/>
                <a:gd name="connsiteX63" fmla="*/ 860425 w 3566168"/>
                <a:gd name="connsiteY63" fmla="*/ 404762 h 3564189"/>
                <a:gd name="connsiteX64" fmla="*/ 860425 w 3566168"/>
                <a:gd name="connsiteY64" fmla="*/ 0 h 3564189"/>
                <a:gd name="connsiteX65" fmla="*/ 744855 w 3566168"/>
                <a:gd name="connsiteY65" fmla="*/ 0 h 3564189"/>
                <a:gd name="connsiteX66" fmla="*/ 668655 w 3566168"/>
                <a:gd name="connsiteY66" fmla="*/ 0 h 3564189"/>
                <a:gd name="connsiteX67" fmla="*/ 668655 w 3566168"/>
                <a:gd name="connsiteY67" fmla="*/ 612219 h 3564189"/>
                <a:gd name="connsiteX68" fmla="*/ 744855 w 3566168"/>
                <a:gd name="connsiteY68" fmla="*/ 529743 h 3564189"/>
                <a:gd name="connsiteX69" fmla="*/ 744855 w 3566168"/>
                <a:gd name="connsiteY69" fmla="*/ 0 h 3564189"/>
                <a:gd name="connsiteX70" fmla="*/ 621665 w 3566168"/>
                <a:gd name="connsiteY70" fmla="*/ 0 h 3564189"/>
                <a:gd name="connsiteX71" fmla="*/ 550545 w 3566168"/>
                <a:gd name="connsiteY71" fmla="*/ 0 h 3564189"/>
                <a:gd name="connsiteX72" fmla="*/ 550545 w 3566168"/>
                <a:gd name="connsiteY72" fmla="*/ 739738 h 3564189"/>
                <a:gd name="connsiteX73" fmla="*/ 621665 w 3566168"/>
                <a:gd name="connsiteY73" fmla="*/ 662338 h 3564189"/>
                <a:gd name="connsiteX74" fmla="*/ 621665 w 3566168"/>
                <a:gd name="connsiteY74" fmla="*/ 0 h 3564189"/>
                <a:gd name="connsiteX75" fmla="*/ 493395 w 3566168"/>
                <a:gd name="connsiteY75" fmla="*/ 0 h 3564189"/>
                <a:gd name="connsiteX76" fmla="*/ 429260 w 3566168"/>
                <a:gd name="connsiteY76" fmla="*/ 0 h 3564189"/>
                <a:gd name="connsiteX77" fmla="*/ 429260 w 3566168"/>
                <a:gd name="connsiteY77" fmla="*/ 870429 h 3564189"/>
                <a:gd name="connsiteX78" fmla="*/ 493395 w 3566168"/>
                <a:gd name="connsiteY78" fmla="*/ 800642 h 3564189"/>
                <a:gd name="connsiteX79" fmla="*/ 493395 w 3566168"/>
                <a:gd name="connsiteY79" fmla="*/ 0 h 3564189"/>
                <a:gd name="connsiteX80" fmla="*/ 358140 w 3566168"/>
                <a:gd name="connsiteY80" fmla="*/ 0 h 3564189"/>
                <a:gd name="connsiteX81" fmla="*/ 311150 w 3566168"/>
                <a:gd name="connsiteY81" fmla="*/ 0 h 3564189"/>
                <a:gd name="connsiteX82" fmla="*/ 311150 w 3566168"/>
                <a:gd name="connsiteY82" fmla="*/ 998582 h 3564189"/>
                <a:gd name="connsiteX83" fmla="*/ 318135 w 3566168"/>
                <a:gd name="connsiteY83" fmla="*/ 990969 h 3564189"/>
                <a:gd name="connsiteX84" fmla="*/ 358140 w 3566168"/>
                <a:gd name="connsiteY84" fmla="*/ 947194 h 3564189"/>
                <a:gd name="connsiteX85" fmla="*/ 358140 w 3566168"/>
                <a:gd name="connsiteY85" fmla="*/ 0 h 3564189"/>
                <a:gd name="connsiteX86" fmla="*/ 234950 w 3566168"/>
                <a:gd name="connsiteY86" fmla="*/ 0 h 3564189"/>
                <a:gd name="connsiteX87" fmla="*/ 199390 w 3566168"/>
                <a:gd name="connsiteY87" fmla="*/ 0 h 3564189"/>
                <a:gd name="connsiteX88" fmla="*/ 199390 w 3566168"/>
                <a:gd name="connsiteY88" fmla="*/ 1063293 h 3564189"/>
                <a:gd name="connsiteX89" fmla="*/ 234950 w 3566168"/>
                <a:gd name="connsiteY89" fmla="*/ 1057584 h 3564189"/>
                <a:gd name="connsiteX90" fmla="*/ 234950 w 3566168"/>
                <a:gd name="connsiteY90" fmla="*/ 0 h 3564189"/>
                <a:gd name="connsiteX91" fmla="*/ 119380 w 3566168"/>
                <a:gd name="connsiteY91" fmla="*/ 0 h 3564189"/>
                <a:gd name="connsiteX92" fmla="*/ 95250 w 3566168"/>
                <a:gd name="connsiteY92" fmla="*/ 0 h 3564189"/>
                <a:gd name="connsiteX93" fmla="*/ 95250 w 3566168"/>
                <a:gd name="connsiteY93" fmla="*/ 1063293 h 3564189"/>
                <a:gd name="connsiteX94" fmla="*/ 119380 w 3566168"/>
                <a:gd name="connsiteY94" fmla="*/ 1063293 h 3564189"/>
                <a:gd name="connsiteX95" fmla="*/ 119380 w 3566168"/>
                <a:gd name="connsiteY95" fmla="*/ 0 h 3564189"/>
                <a:gd name="connsiteX96" fmla="*/ 12065 w 3566168"/>
                <a:gd name="connsiteY96" fmla="*/ 0 h 3564189"/>
                <a:gd name="connsiteX97" fmla="*/ 0 w 3566168"/>
                <a:gd name="connsiteY97" fmla="*/ 0 h 3564189"/>
                <a:gd name="connsiteX98" fmla="*/ 0 w 3566168"/>
                <a:gd name="connsiteY98" fmla="*/ 1063293 h 3564189"/>
                <a:gd name="connsiteX99" fmla="*/ 12065 w 3566168"/>
                <a:gd name="connsiteY99" fmla="*/ 1063293 h 3564189"/>
                <a:gd name="connsiteX100" fmla="*/ 12065 w 3566168"/>
                <a:gd name="connsiteY100" fmla="*/ 0 h 3564189"/>
                <a:gd name="connsiteX101" fmla="*/ 2701925 w 3566168"/>
                <a:gd name="connsiteY101" fmla="*/ 0 h 3564189"/>
                <a:gd name="connsiteX102" fmla="*/ 2701925 w 3566168"/>
                <a:gd name="connsiteY102" fmla="*/ 1062659 h 3564189"/>
                <a:gd name="connsiteX103" fmla="*/ 2737485 w 3566168"/>
                <a:gd name="connsiteY103" fmla="*/ 1062659 h 3564189"/>
                <a:gd name="connsiteX104" fmla="*/ 2737485 w 3566168"/>
                <a:gd name="connsiteY104" fmla="*/ 5075 h 3564189"/>
                <a:gd name="connsiteX105" fmla="*/ 2701925 w 3566168"/>
                <a:gd name="connsiteY105" fmla="*/ 0 h 3564189"/>
                <a:gd name="connsiteX106" fmla="*/ 979170 w 3566168"/>
                <a:gd name="connsiteY106" fmla="*/ 8882 h 3564189"/>
                <a:gd name="connsiteX107" fmla="*/ 979170 w 3566168"/>
                <a:gd name="connsiteY107" fmla="*/ 275974 h 3564189"/>
                <a:gd name="connsiteX108" fmla="*/ 1002665 w 3566168"/>
                <a:gd name="connsiteY108" fmla="*/ 250597 h 3564189"/>
                <a:gd name="connsiteX109" fmla="*/ 1063625 w 3566168"/>
                <a:gd name="connsiteY109" fmla="*/ 132594 h 3564189"/>
                <a:gd name="connsiteX110" fmla="*/ 979170 w 3566168"/>
                <a:gd name="connsiteY110" fmla="*/ 8882 h 3564189"/>
                <a:gd name="connsiteX111" fmla="*/ 2135505 w 3566168"/>
                <a:gd name="connsiteY111" fmla="*/ 9516 h 3564189"/>
                <a:gd name="connsiteX112" fmla="*/ 2135505 w 3566168"/>
                <a:gd name="connsiteY112" fmla="*/ 1052508 h 3564189"/>
                <a:gd name="connsiteX113" fmla="*/ 2218055 w 3566168"/>
                <a:gd name="connsiteY113" fmla="*/ 929430 h 3564189"/>
                <a:gd name="connsiteX114" fmla="*/ 2218055 w 3566168"/>
                <a:gd name="connsiteY114" fmla="*/ 929430 h 3564189"/>
                <a:gd name="connsiteX115" fmla="*/ 2218055 w 3566168"/>
                <a:gd name="connsiteY115" fmla="*/ 132594 h 3564189"/>
                <a:gd name="connsiteX116" fmla="*/ 2218055 w 3566168"/>
                <a:gd name="connsiteY116" fmla="*/ 132594 h 3564189"/>
                <a:gd name="connsiteX117" fmla="*/ 2135505 w 3566168"/>
                <a:gd name="connsiteY117" fmla="*/ 9516 h 3564189"/>
                <a:gd name="connsiteX118" fmla="*/ 2813685 w 3566168"/>
                <a:gd name="connsiteY118" fmla="*/ 64077 h 3564189"/>
                <a:gd name="connsiteX119" fmla="*/ 2813685 w 3566168"/>
                <a:gd name="connsiteY119" fmla="*/ 1062659 h 3564189"/>
                <a:gd name="connsiteX120" fmla="*/ 2860675 w 3566168"/>
                <a:gd name="connsiteY120" fmla="*/ 1062659 h 3564189"/>
                <a:gd name="connsiteX121" fmla="*/ 2860675 w 3566168"/>
                <a:gd name="connsiteY121" fmla="*/ 115465 h 3564189"/>
                <a:gd name="connsiteX122" fmla="*/ 2820670 w 3566168"/>
                <a:gd name="connsiteY122" fmla="*/ 71690 h 3564189"/>
                <a:gd name="connsiteX123" fmla="*/ 2813685 w 3566168"/>
                <a:gd name="connsiteY123" fmla="*/ 64077 h 3564189"/>
                <a:gd name="connsiteX124" fmla="*/ 2931795 w 3566168"/>
                <a:gd name="connsiteY124" fmla="*/ 192230 h 3564189"/>
                <a:gd name="connsiteX125" fmla="*/ 2931795 w 3566168"/>
                <a:gd name="connsiteY125" fmla="*/ 1062659 h 3564189"/>
                <a:gd name="connsiteX126" fmla="*/ 2995930 w 3566168"/>
                <a:gd name="connsiteY126" fmla="*/ 1062659 h 3564189"/>
                <a:gd name="connsiteX127" fmla="*/ 2995930 w 3566168"/>
                <a:gd name="connsiteY127" fmla="*/ 262017 h 3564189"/>
                <a:gd name="connsiteX128" fmla="*/ 2931795 w 3566168"/>
                <a:gd name="connsiteY128" fmla="*/ 192230 h 3564189"/>
                <a:gd name="connsiteX129" fmla="*/ 3052445 w 3566168"/>
                <a:gd name="connsiteY129" fmla="*/ 322921 h 3564189"/>
                <a:gd name="connsiteX130" fmla="*/ 3052445 w 3566168"/>
                <a:gd name="connsiteY130" fmla="*/ 1062659 h 3564189"/>
                <a:gd name="connsiteX131" fmla="*/ 3124200 w 3566168"/>
                <a:gd name="connsiteY131" fmla="*/ 1062659 h 3564189"/>
                <a:gd name="connsiteX132" fmla="*/ 3124200 w 3566168"/>
                <a:gd name="connsiteY132" fmla="*/ 400321 h 3564189"/>
                <a:gd name="connsiteX133" fmla="*/ 3052445 w 3566168"/>
                <a:gd name="connsiteY133" fmla="*/ 322921 h 3564189"/>
                <a:gd name="connsiteX134" fmla="*/ 3170555 w 3566168"/>
                <a:gd name="connsiteY134" fmla="*/ 451075 h 3564189"/>
                <a:gd name="connsiteX135" fmla="*/ 3170555 w 3566168"/>
                <a:gd name="connsiteY135" fmla="*/ 1063293 h 3564189"/>
                <a:gd name="connsiteX136" fmla="*/ 3246755 w 3566168"/>
                <a:gd name="connsiteY136" fmla="*/ 1063293 h 3564189"/>
                <a:gd name="connsiteX137" fmla="*/ 3246755 w 3566168"/>
                <a:gd name="connsiteY137" fmla="*/ 533550 h 3564189"/>
                <a:gd name="connsiteX138" fmla="*/ 3170555 w 3566168"/>
                <a:gd name="connsiteY138" fmla="*/ 451075 h 3564189"/>
                <a:gd name="connsiteX139" fmla="*/ 3282950 w 3566168"/>
                <a:gd name="connsiteY139" fmla="*/ 571615 h 3564189"/>
                <a:gd name="connsiteX140" fmla="*/ 3282950 w 3566168"/>
                <a:gd name="connsiteY140" fmla="*/ 1062659 h 3564189"/>
                <a:gd name="connsiteX141" fmla="*/ 3362960 w 3566168"/>
                <a:gd name="connsiteY141" fmla="*/ 1062659 h 3564189"/>
                <a:gd name="connsiteX142" fmla="*/ 3362960 w 3566168"/>
                <a:gd name="connsiteY142" fmla="*/ 657897 h 3564189"/>
                <a:gd name="connsiteX143" fmla="*/ 3282950 w 3566168"/>
                <a:gd name="connsiteY143" fmla="*/ 571615 h 3564189"/>
                <a:gd name="connsiteX144" fmla="*/ 3387090 w 3566168"/>
                <a:gd name="connsiteY144" fmla="*/ 683908 h 3564189"/>
                <a:gd name="connsiteX145" fmla="*/ 3387090 w 3566168"/>
                <a:gd name="connsiteY145" fmla="*/ 1062659 h 3564189"/>
                <a:gd name="connsiteX146" fmla="*/ 3431540 w 3566168"/>
                <a:gd name="connsiteY146" fmla="*/ 1062659 h 3564189"/>
                <a:gd name="connsiteX147" fmla="*/ 3431540 w 3566168"/>
                <a:gd name="connsiteY147" fmla="*/ 1062659 h 3564189"/>
                <a:gd name="connsiteX148" fmla="*/ 3433445 w 3566168"/>
                <a:gd name="connsiteY148" fmla="*/ 1062659 h 3564189"/>
                <a:gd name="connsiteX149" fmla="*/ 3469640 w 3566168"/>
                <a:gd name="connsiteY149" fmla="*/ 1057584 h 3564189"/>
                <a:gd name="connsiteX150" fmla="*/ 3469640 w 3566168"/>
                <a:gd name="connsiteY150" fmla="*/ 772728 h 3564189"/>
                <a:gd name="connsiteX151" fmla="*/ 3387090 w 3566168"/>
                <a:gd name="connsiteY151" fmla="*/ 683908 h 3564189"/>
                <a:gd name="connsiteX152" fmla="*/ 3481705 w 3566168"/>
                <a:gd name="connsiteY152" fmla="*/ 786685 h 3564189"/>
                <a:gd name="connsiteX153" fmla="*/ 3481705 w 3566168"/>
                <a:gd name="connsiteY153" fmla="*/ 1053777 h 3564189"/>
                <a:gd name="connsiteX154" fmla="*/ 3566160 w 3566168"/>
                <a:gd name="connsiteY154" fmla="*/ 930065 h 3564189"/>
                <a:gd name="connsiteX155" fmla="*/ 3505200 w 3566168"/>
                <a:gd name="connsiteY155" fmla="*/ 812062 h 3564189"/>
                <a:gd name="connsiteX156" fmla="*/ 3481705 w 3566168"/>
                <a:gd name="connsiteY156" fmla="*/ 786685 h 3564189"/>
                <a:gd name="connsiteX157" fmla="*/ 2621915 w 3566168"/>
                <a:gd name="connsiteY157" fmla="*/ 1250448 h 3564189"/>
                <a:gd name="connsiteX158" fmla="*/ 2597785 w 3566168"/>
                <a:gd name="connsiteY158" fmla="*/ 1250448 h 3564189"/>
                <a:gd name="connsiteX159" fmla="*/ 2597785 w 3566168"/>
                <a:gd name="connsiteY159" fmla="*/ 2313742 h 3564189"/>
                <a:gd name="connsiteX160" fmla="*/ 2621915 w 3566168"/>
                <a:gd name="connsiteY160" fmla="*/ 2313742 h 3564189"/>
                <a:gd name="connsiteX161" fmla="*/ 2621915 w 3566168"/>
                <a:gd name="connsiteY161" fmla="*/ 1250448 h 3564189"/>
                <a:gd name="connsiteX162" fmla="*/ 2514600 w 3566168"/>
                <a:gd name="connsiteY162" fmla="*/ 1250448 h 3564189"/>
                <a:gd name="connsiteX163" fmla="*/ 2502535 w 3566168"/>
                <a:gd name="connsiteY163" fmla="*/ 1250448 h 3564189"/>
                <a:gd name="connsiteX164" fmla="*/ 2502535 w 3566168"/>
                <a:gd name="connsiteY164" fmla="*/ 2313742 h 3564189"/>
                <a:gd name="connsiteX165" fmla="*/ 2514600 w 3566168"/>
                <a:gd name="connsiteY165" fmla="*/ 2313742 h 3564189"/>
                <a:gd name="connsiteX166" fmla="*/ 2514600 w 3566168"/>
                <a:gd name="connsiteY166" fmla="*/ 1250448 h 3564189"/>
                <a:gd name="connsiteX167" fmla="*/ 744855 w 3566168"/>
                <a:gd name="connsiteY167" fmla="*/ 1250448 h 3564189"/>
                <a:gd name="connsiteX168" fmla="*/ 668655 w 3566168"/>
                <a:gd name="connsiteY168" fmla="*/ 1250448 h 3564189"/>
                <a:gd name="connsiteX169" fmla="*/ 668655 w 3566168"/>
                <a:gd name="connsiteY169" fmla="*/ 2313742 h 3564189"/>
                <a:gd name="connsiteX170" fmla="*/ 744855 w 3566168"/>
                <a:gd name="connsiteY170" fmla="*/ 2313742 h 3564189"/>
                <a:gd name="connsiteX171" fmla="*/ 744855 w 3566168"/>
                <a:gd name="connsiteY171" fmla="*/ 1250448 h 3564189"/>
                <a:gd name="connsiteX172" fmla="*/ 621665 w 3566168"/>
                <a:gd name="connsiteY172" fmla="*/ 1250448 h 3564189"/>
                <a:gd name="connsiteX173" fmla="*/ 550545 w 3566168"/>
                <a:gd name="connsiteY173" fmla="*/ 1250448 h 3564189"/>
                <a:gd name="connsiteX174" fmla="*/ 550545 w 3566168"/>
                <a:gd name="connsiteY174" fmla="*/ 2313742 h 3564189"/>
                <a:gd name="connsiteX175" fmla="*/ 621665 w 3566168"/>
                <a:gd name="connsiteY175" fmla="*/ 2313742 h 3564189"/>
                <a:gd name="connsiteX176" fmla="*/ 621665 w 3566168"/>
                <a:gd name="connsiteY176" fmla="*/ 1250448 h 3564189"/>
                <a:gd name="connsiteX177" fmla="*/ 493395 w 3566168"/>
                <a:gd name="connsiteY177" fmla="*/ 1250448 h 3564189"/>
                <a:gd name="connsiteX178" fmla="*/ 429260 w 3566168"/>
                <a:gd name="connsiteY178" fmla="*/ 1250448 h 3564189"/>
                <a:gd name="connsiteX179" fmla="*/ 429260 w 3566168"/>
                <a:gd name="connsiteY179" fmla="*/ 2313742 h 3564189"/>
                <a:gd name="connsiteX180" fmla="*/ 493395 w 3566168"/>
                <a:gd name="connsiteY180" fmla="*/ 2313742 h 3564189"/>
                <a:gd name="connsiteX181" fmla="*/ 493395 w 3566168"/>
                <a:gd name="connsiteY181" fmla="*/ 1250448 h 3564189"/>
                <a:gd name="connsiteX182" fmla="*/ 358140 w 3566168"/>
                <a:gd name="connsiteY182" fmla="*/ 1250448 h 3564189"/>
                <a:gd name="connsiteX183" fmla="*/ 311150 w 3566168"/>
                <a:gd name="connsiteY183" fmla="*/ 1250448 h 3564189"/>
                <a:gd name="connsiteX184" fmla="*/ 311150 w 3566168"/>
                <a:gd name="connsiteY184" fmla="*/ 2313742 h 3564189"/>
                <a:gd name="connsiteX185" fmla="*/ 358140 w 3566168"/>
                <a:gd name="connsiteY185" fmla="*/ 2313742 h 3564189"/>
                <a:gd name="connsiteX186" fmla="*/ 358140 w 3566168"/>
                <a:gd name="connsiteY186" fmla="*/ 1250448 h 3564189"/>
                <a:gd name="connsiteX187" fmla="*/ 234950 w 3566168"/>
                <a:gd name="connsiteY187" fmla="*/ 1250448 h 3564189"/>
                <a:gd name="connsiteX188" fmla="*/ 199390 w 3566168"/>
                <a:gd name="connsiteY188" fmla="*/ 1250448 h 3564189"/>
                <a:gd name="connsiteX189" fmla="*/ 199390 w 3566168"/>
                <a:gd name="connsiteY189" fmla="*/ 2313742 h 3564189"/>
                <a:gd name="connsiteX190" fmla="*/ 234950 w 3566168"/>
                <a:gd name="connsiteY190" fmla="*/ 2313742 h 3564189"/>
                <a:gd name="connsiteX191" fmla="*/ 234950 w 3566168"/>
                <a:gd name="connsiteY191" fmla="*/ 1250448 h 3564189"/>
                <a:gd name="connsiteX192" fmla="*/ 119380 w 3566168"/>
                <a:gd name="connsiteY192" fmla="*/ 1250448 h 3564189"/>
                <a:gd name="connsiteX193" fmla="*/ 95250 w 3566168"/>
                <a:gd name="connsiteY193" fmla="*/ 1250448 h 3564189"/>
                <a:gd name="connsiteX194" fmla="*/ 95250 w 3566168"/>
                <a:gd name="connsiteY194" fmla="*/ 2313742 h 3564189"/>
                <a:gd name="connsiteX195" fmla="*/ 119380 w 3566168"/>
                <a:gd name="connsiteY195" fmla="*/ 2313742 h 3564189"/>
                <a:gd name="connsiteX196" fmla="*/ 119380 w 3566168"/>
                <a:gd name="connsiteY196" fmla="*/ 1250448 h 3564189"/>
                <a:gd name="connsiteX197" fmla="*/ 12065 w 3566168"/>
                <a:gd name="connsiteY197" fmla="*/ 1250448 h 3564189"/>
                <a:gd name="connsiteX198" fmla="*/ 0 w 3566168"/>
                <a:gd name="connsiteY198" fmla="*/ 1250448 h 3564189"/>
                <a:gd name="connsiteX199" fmla="*/ 0 w 3566168"/>
                <a:gd name="connsiteY199" fmla="*/ 2313742 h 3564189"/>
                <a:gd name="connsiteX200" fmla="*/ 12065 w 3566168"/>
                <a:gd name="connsiteY200" fmla="*/ 2313742 h 3564189"/>
                <a:gd name="connsiteX201" fmla="*/ 12065 w 3566168"/>
                <a:gd name="connsiteY201" fmla="*/ 1250448 h 3564189"/>
                <a:gd name="connsiteX202" fmla="*/ 3433445 w 3566168"/>
                <a:gd name="connsiteY202" fmla="*/ 1250448 h 3564189"/>
                <a:gd name="connsiteX203" fmla="*/ 3431540 w 3566168"/>
                <a:gd name="connsiteY203" fmla="*/ 1250448 h 3564189"/>
                <a:gd name="connsiteX204" fmla="*/ 3431540 w 3566168"/>
                <a:gd name="connsiteY204" fmla="*/ 1250448 h 3564189"/>
                <a:gd name="connsiteX205" fmla="*/ 3387090 w 3566168"/>
                <a:gd name="connsiteY205" fmla="*/ 1250448 h 3564189"/>
                <a:gd name="connsiteX206" fmla="*/ 3387090 w 3566168"/>
                <a:gd name="connsiteY206" fmla="*/ 1629199 h 3564189"/>
                <a:gd name="connsiteX207" fmla="*/ 3469640 w 3566168"/>
                <a:gd name="connsiteY207" fmla="*/ 1539745 h 3564189"/>
                <a:gd name="connsiteX208" fmla="*/ 3469640 w 3566168"/>
                <a:gd name="connsiteY208" fmla="*/ 1254889 h 3564189"/>
                <a:gd name="connsiteX209" fmla="*/ 3433445 w 3566168"/>
                <a:gd name="connsiteY209" fmla="*/ 1250448 h 3564189"/>
                <a:gd name="connsiteX210" fmla="*/ 3362960 w 3566168"/>
                <a:gd name="connsiteY210" fmla="*/ 1250448 h 3564189"/>
                <a:gd name="connsiteX211" fmla="*/ 3282950 w 3566168"/>
                <a:gd name="connsiteY211" fmla="*/ 1250448 h 3564189"/>
                <a:gd name="connsiteX212" fmla="*/ 3282950 w 3566168"/>
                <a:gd name="connsiteY212" fmla="*/ 1741492 h 3564189"/>
                <a:gd name="connsiteX213" fmla="*/ 3362960 w 3566168"/>
                <a:gd name="connsiteY213" fmla="*/ 1655211 h 3564189"/>
                <a:gd name="connsiteX214" fmla="*/ 3362960 w 3566168"/>
                <a:gd name="connsiteY214" fmla="*/ 1250448 h 3564189"/>
                <a:gd name="connsiteX215" fmla="*/ 3247390 w 3566168"/>
                <a:gd name="connsiteY215" fmla="*/ 1250448 h 3564189"/>
                <a:gd name="connsiteX216" fmla="*/ 3171190 w 3566168"/>
                <a:gd name="connsiteY216" fmla="*/ 1250448 h 3564189"/>
                <a:gd name="connsiteX217" fmla="*/ 3171190 w 3566168"/>
                <a:gd name="connsiteY217" fmla="*/ 1862667 h 3564189"/>
                <a:gd name="connsiteX218" fmla="*/ 3247390 w 3566168"/>
                <a:gd name="connsiteY218" fmla="*/ 1780192 h 3564189"/>
                <a:gd name="connsiteX219" fmla="*/ 3247390 w 3566168"/>
                <a:gd name="connsiteY219" fmla="*/ 1250448 h 3564189"/>
                <a:gd name="connsiteX220" fmla="*/ 3124200 w 3566168"/>
                <a:gd name="connsiteY220" fmla="*/ 1250448 h 3564189"/>
                <a:gd name="connsiteX221" fmla="*/ 3053080 w 3566168"/>
                <a:gd name="connsiteY221" fmla="*/ 1250448 h 3564189"/>
                <a:gd name="connsiteX222" fmla="*/ 3053080 w 3566168"/>
                <a:gd name="connsiteY222" fmla="*/ 1990186 h 3564189"/>
                <a:gd name="connsiteX223" fmla="*/ 3124200 w 3566168"/>
                <a:gd name="connsiteY223" fmla="*/ 1912786 h 3564189"/>
                <a:gd name="connsiteX224" fmla="*/ 3124200 w 3566168"/>
                <a:gd name="connsiteY224" fmla="*/ 1250448 h 3564189"/>
                <a:gd name="connsiteX225" fmla="*/ 2996565 w 3566168"/>
                <a:gd name="connsiteY225" fmla="*/ 1250448 h 3564189"/>
                <a:gd name="connsiteX226" fmla="*/ 2932430 w 3566168"/>
                <a:gd name="connsiteY226" fmla="*/ 1250448 h 3564189"/>
                <a:gd name="connsiteX227" fmla="*/ 2932430 w 3566168"/>
                <a:gd name="connsiteY227" fmla="*/ 2120877 h 3564189"/>
                <a:gd name="connsiteX228" fmla="*/ 2996565 w 3566168"/>
                <a:gd name="connsiteY228" fmla="*/ 2051091 h 3564189"/>
                <a:gd name="connsiteX229" fmla="*/ 2996565 w 3566168"/>
                <a:gd name="connsiteY229" fmla="*/ 1250448 h 3564189"/>
                <a:gd name="connsiteX230" fmla="*/ 2860675 w 3566168"/>
                <a:gd name="connsiteY230" fmla="*/ 1250448 h 3564189"/>
                <a:gd name="connsiteX231" fmla="*/ 2813685 w 3566168"/>
                <a:gd name="connsiteY231" fmla="*/ 1250448 h 3564189"/>
                <a:gd name="connsiteX232" fmla="*/ 2813685 w 3566168"/>
                <a:gd name="connsiteY232" fmla="*/ 2249031 h 3564189"/>
                <a:gd name="connsiteX233" fmla="*/ 2820670 w 3566168"/>
                <a:gd name="connsiteY233" fmla="*/ 2241418 h 3564189"/>
                <a:gd name="connsiteX234" fmla="*/ 2860675 w 3566168"/>
                <a:gd name="connsiteY234" fmla="*/ 2197642 h 3564189"/>
                <a:gd name="connsiteX235" fmla="*/ 2860675 w 3566168"/>
                <a:gd name="connsiteY235" fmla="*/ 1250448 h 3564189"/>
                <a:gd name="connsiteX236" fmla="*/ 2737485 w 3566168"/>
                <a:gd name="connsiteY236" fmla="*/ 1250448 h 3564189"/>
                <a:gd name="connsiteX237" fmla="*/ 2701925 w 3566168"/>
                <a:gd name="connsiteY237" fmla="*/ 1250448 h 3564189"/>
                <a:gd name="connsiteX238" fmla="*/ 2701925 w 3566168"/>
                <a:gd name="connsiteY238" fmla="*/ 2313107 h 3564189"/>
                <a:gd name="connsiteX239" fmla="*/ 2737485 w 3566168"/>
                <a:gd name="connsiteY239" fmla="*/ 2307398 h 3564189"/>
                <a:gd name="connsiteX240" fmla="*/ 2737485 w 3566168"/>
                <a:gd name="connsiteY240" fmla="*/ 1250448 h 3564189"/>
                <a:gd name="connsiteX241" fmla="*/ 1370330 w 3566168"/>
                <a:gd name="connsiteY241" fmla="*/ 1250448 h 3564189"/>
                <a:gd name="connsiteX242" fmla="*/ 1346200 w 3566168"/>
                <a:gd name="connsiteY242" fmla="*/ 1250448 h 3564189"/>
                <a:gd name="connsiteX243" fmla="*/ 1346200 w 3566168"/>
                <a:gd name="connsiteY243" fmla="*/ 2313742 h 3564189"/>
                <a:gd name="connsiteX244" fmla="*/ 1370330 w 3566168"/>
                <a:gd name="connsiteY244" fmla="*/ 2313742 h 3564189"/>
                <a:gd name="connsiteX245" fmla="*/ 1370330 w 3566168"/>
                <a:gd name="connsiteY245" fmla="*/ 1250448 h 3564189"/>
                <a:gd name="connsiteX246" fmla="*/ 1263650 w 3566168"/>
                <a:gd name="connsiteY246" fmla="*/ 1250448 h 3564189"/>
                <a:gd name="connsiteX247" fmla="*/ 1250950 w 3566168"/>
                <a:gd name="connsiteY247" fmla="*/ 1250448 h 3564189"/>
                <a:gd name="connsiteX248" fmla="*/ 1250950 w 3566168"/>
                <a:gd name="connsiteY248" fmla="*/ 2313742 h 3564189"/>
                <a:gd name="connsiteX249" fmla="*/ 1263015 w 3566168"/>
                <a:gd name="connsiteY249" fmla="*/ 2313742 h 3564189"/>
                <a:gd name="connsiteX250" fmla="*/ 1263015 w 3566168"/>
                <a:gd name="connsiteY250" fmla="*/ 1250448 h 3564189"/>
                <a:gd name="connsiteX251" fmla="*/ 833755 w 3566168"/>
                <a:gd name="connsiteY251" fmla="*/ 1250448 h 3564189"/>
                <a:gd name="connsiteX252" fmla="*/ 779780 w 3566168"/>
                <a:gd name="connsiteY252" fmla="*/ 1250448 h 3564189"/>
                <a:gd name="connsiteX253" fmla="*/ 779780 w 3566168"/>
                <a:gd name="connsiteY253" fmla="*/ 2313742 h 3564189"/>
                <a:gd name="connsiteX254" fmla="*/ 833755 w 3566168"/>
                <a:gd name="connsiteY254" fmla="*/ 2313742 h 3564189"/>
                <a:gd name="connsiteX255" fmla="*/ 859790 w 3566168"/>
                <a:gd name="connsiteY255" fmla="*/ 2311204 h 3564189"/>
                <a:gd name="connsiteX256" fmla="*/ 859790 w 3566168"/>
                <a:gd name="connsiteY256" fmla="*/ 1252986 h 3564189"/>
                <a:gd name="connsiteX257" fmla="*/ 833755 w 3566168"/>
                <a:gd name="connsiteY257" fmla="*/ 1250448 h 3564189"/>
                <a:gd name="connsiteX258" fmla="*/ 1450340 w 3566168"/>
                <a:gd name="connsiteY258" fmla="*/ 1250448 h 3564189"/>
                <a:gd name="connsiteX259" fmla="*/ 1450340 w 3566168"/>
                <a:gd name="connsiteY259" fmla="*/ 2313107 h 3564189"/>
                <a:gd name="connsiteX260" fmla="*/ 1485900 w 3566168"/>
                <a:gd name="connsiteY260" fmla="*/ 2313107 h 3564189"/>
                <a:gd name="connsiteX261" fmla="*/ 1485900 w 3566168"/>
                <a:gd name="connsiteY261" fmla="*/ 1255524 h 3564189"/>
                <a:gd name="connsiteX262" fmla="*/ 1450340 w 3566168"/>
                <a:gd name="connsiteY262" fmla="*/ 1250448 h 3564189"/>
                <a:gd name="connsiteX263" fmla="*/ 3481705 w 3566168"/>
                <a:gd name="connsiteY263" fmla="*/ 1259330 h 3564189"/>
                <a:gd name="connsiteX264" fmla="*/ 3481705 w 3566168"/>
                <a:gd name="connsiteY264" fmla="*/ 1526422 h 3564189"/>
                <a:gd name="connsiteX265" fmla="*/ 3505200 w 3566168"/>
                <a:gd name="connsiteY265" fmla="*/ 1501046 h 3564189"/>
                <a:gd name="connsiteX266" fmla="*/ 3566160 w 3566168"/>
                <a:gd name="connsiteY266" fmla="*/ 1383043 h 3564189"/>
                <a:gd name="connsiteX267" fmla="*/ 3481705 w 3566168"/>
                <a:gd name="connsiteY267" fmla="*/ 1259330 h 3564189"/>
                <a:gd name="connsiteX268" fmla="*/ 884555 w 3566168"/>
                <a:gd name="connsiteY268" fmla="*/ 1259965 h 3564189"/>
                <a:gd name="connsiteX269" fmla="*/ 884555 w 3566168"/>
                <a:gd name="connsiteY269" fmla="*/ 2302957 h 3564189"/>
                <a:gd name="connsiteX270" fmla="*/ 967105 w 3566168"/>
                <a:gd name="connsiteY270" fmla="*/ 2179879 h 3564189"/>
                <a:gd name="connsiteX271" fmla="*/ 967105 w 3566168"/>
                <a:gd name="connsiteY271" fmla="*/ 1383043 h 3564189"/>
                <a:gd name="connsiteX272" fmla="*/ 884555 w 3566168"/>
                <a:gd name="connsiteY272" fmla="*/ 1259965 h 3564189"/>
                <a:gd name="connsiteX273" fmla="*/ 1562100 w 3566168"/>
                <a:gd name="connsiteY273" fmla="*/ 1314525 h 3564189"/>
                <a:gd name="connsiteX274" fmla="*/ 1562100 w 3566168"/>
                <a:gd name="connsiteY274" fmla="*/ 2313107 h 3564189"/>
                <a:gd name="connsiteX275" fmla="*/ 1609090 w 3566168"/>
                <a:gd name="connsiteY275" fmla="*/ 2313107 h 3564189"/>
                <a:gd name="connsiteX276" fmla="*/ 1609090 w 3566168"/>
                <a:gd name="connsiteY276" fmla="*/ 1365913 h 3564189"/>
                <a:gd name="connsiteX277" fmla="*/ 1569085 w 3566168"/>
                <a:gd name="connsiteY277" fmla="*/ 1322138 h 3564189"/>
                <a:gd name="connsiteX278" fmla="*/ 1562100 w 3566168"/>
                <a:gd name="connsiteY278" fmla="*/ 1314525 h 3564189"/>
                <a:gd name="connsiteX279" fmla="*/ 1680210 w 3566168"/>
                <a:gd name="connsiteY279" fmla="*/ 1443313 h 3564189"/>
                <a:gd name="connsiteX280" fmla="*/ 1680210 w 3566168"/>
                <a:gd name="connsiteY280" fmla="*/ 2313742 h 3564189"/>
                <a:gd name="connsiteX281" fmla="*/ 1744345 w 3566168"/>
                <a:gd name="connsiteY281" fmla="*/ 2313742 h 3564189"/>
                <a:gd name="connsiteX282" fmla="*/ 1744345 w 3566168"/>
                <a:gd name="connsiteY282" fmla="*/ 1512465 h 3564189"/>
                <a:gd name="connsiteX283" fmla="*/ 1680210 w 3566168"/>
                <a:gd name="connsiteY283" fmla="*/ 1443313 h 3564189"/>
                <a:gd name="connsiteX284" fmla="*/ 1801495 w 3566168"/>
                <a:gd name="connsiteY284" fmla="*/ 1574004 h 3564189"/>
                <a:gd name="connsiteX285" fmla="*/ 1801495 w 3566168"/>
                <a:gd name="connsiteY285" fmla="*/ 2313742 h 3564189"/>
                <a:gd name="connsiteX286" fmla="*/ 1872615 w 3566168"/>
                <a:gd name="connsiteY286" fmla="*/ 2313742 h 3564189"/>
                <a:gd name="connsiteX287" fmla="*/ 1872615 w 3566168"/>
                <a:gd name="connsiteY287" fmla="*/ 1650769 h 3564189"/>
                <a:gd name="connsiteX288" fmla="*/ 1801495 w 3566168"/>
                <a:gd name="connsiteY288" fmla="*/ 1574004 h 3564189"/>
                <a:gd name="connsiteX289" fmla="*/ 1919605 w 3566168"/>
                <a:gd name="connsiteY289" fmla="*/ 1701523 h 3564189"/>
                <a:gd name="connsiteX290" fmla="*/ 1919605 w 3566168"/>
                <a:gd name="connsiteY290" fmla="*/ 2313742 h 3564189"/>
                <a:gd name="connsiteX291" fmla="*/ 1995805 w 3566168"/>
                <a:gd name="connsiteY291" fmla="*/ 2313742 h 3564189"/>
                <a:gd name="connsiteX292" fmla="*/ 1995805 w 3566168"/>
                <a:gd name="connsiteY292" fmla="*/ 1783998 h 3564189"/>
                <a:gd name="connsiteX293" fmla="*/ 1919605 w 3566168"/>
                <a:gd name="connsiteY293" fmla="*/ 1701523 h 3564189"/>
                <a:gd name="connsiteX294" fmla="*/ 2031365 w 3566168"/>
                <a:gd name="connsiteY294" fmla="*/ 1822064 h 3564189"/>
                <a:gd name="connsiteX295" fmla="*/ 2031365 w 3566168"/>
                <a:gd name="connsiteY295" fmla="*/ 2313107 h 3564189"/>
                <a:gd name="connsiteX296" fmla="*/ 2111375 w 3566168"/>
                <a:gd name="connsiteY296" fmla="*/ 2313107 h 3564189"/>
                <a:gd name="connsiteX297" fmla="*/ 2111375 w 3566168"/>
                <a:gd name="connsiteY297" fmla="*/ 1908345 h 3564189"/>
                <a:gd name="connsiteX298" fmla="*/ 2031365 w 3566168"/>
                <a:gd name="connsiteY298" fmla="*/ 1822064 h 3564189"/>
                <a:gd name="connsiteX299" fmla="*/ 2135505 w 3566168"/>
                <a:gd name="connsiteY299" fmla="*/ 1934357 h 3564189"/>
                <a:gd name="connsiteX300" fmla="*/ 2135505 w 3566168"/>
                <a:gd name="connsiteY300" fmla="*/ 2313107 h 3564189"/>
                <a:gd name="connsiteX301" fmla="*/ 2179955 w 3566168"/>
                <a:gd name="connsiteY301" fmla="*/ 2313107 h 3564189"/>
                <a:gd name="connsiteX302" fmla="*/ 2179955 w 3566168"/>
                <a:gd name="connsiteY302" fmla="*/ 2313107 h 3564189"/>
                <a:gd name="connsiteX303" fmla="*/ 2181860 w 3566168"/>
                <a:gd name="connsiteY303" fmla="*/ 2313107 h 3564189"/>
                <a:gd name="connsiteX304" fmla="*/ 2218055 w 3566168"/>
                <a:gd name="connsiteY304" fmla="*/ 2308032 h 3564189"/>
                <a:gd name="connsiteX305" fmla="*/ 2218055 w 3566168"/>
                <a:gd name="connsiteY305" fmla="*/ 2023176 h 3564189"/>
                <a:gd name="connsiteX306" fmla="*/ 2135505 w 3566168"/>
                <a:gd name="connsiteY306" fmla="*/ 1934357 h 3564189"/>
                <a:gd name="connsiteX307" fmla="*/ 2230755 w 3566168"/>
                <a:gd name="connsiteY307" fmla="*/ 2037133 h 3564189"/>
                <a:gd name="connsiteX308" fmla="*/ 2230755 w 3566168"/>
                <a:gd name="connsiteY308" fmla="*/ 2304226 h 3564189"/>
                <a:gd name="connsiteX309" fmla="*/ 2315210 w 3566168"/>
                <a:gd name="connsiteY309" fmla="*/ 2180513 h 3564189"/>
                <a:gd name="connsiteX310" fmla="*/ 2254250 w 3566168"/>
                <a:gd name="connsiteY310" fmla="*/ 2062510 h 3564189"/>
                <a:gd name="connsiteX311" fmla="*/ 2230755 w 3566168"/>
                <a:gd name="connsiteY311" fmla="*/ 2037133 h 3564189"/>
                <a:gd name="connsiteX312" fmla="*/ 3336925 w 3566168"/>
                <a:gd name="connsiteY312" fmla="*/ 2500897 h 3564189"/>
                <a:gd name="connsiteX313" fmla="*/ 3282950 w 3566168"/>
                <a:gd name="connsiteY313" fmla="*/ 2500897 h 3564189"/>
                <a:gd name="connsiteX314" fmla="*/ 3282950 w 3566168"/>
                <a:gd name="connsiteY314" fmla="*/ 3563556 h 3564189"/>
                <a:gd name="connsiteX315" fmla="*/ 3336925 w 3566168"/>
                <a:gd name="connsiteY315" fmla="*/ 3563556 h 3564189"/>
                <a:gd name="connsiteX316" fmla="*/ 3362960 w 3566168"/>
                <a:gd name="connsiteY316" fmla="*/ 3561018 h 3564189"/>
                <a:gd name="connsiteX317" fmla="*/ 3362960 w 3566168"/>
                <a:gd name="connsiteY317" fmla="*/ 2503434 h 3564189"/>
                <a:gd name="connsiteX318" fmla="*/ 3336925 w 3566168"/>
                <a:gd name="connsiteY318" fmla="*/ 2500897 h 3564189"/>
                <a:gd name="connsiteX319" fmla="*/ 3247390 w 3566168"/>
                <a:gd name="connsiteY319" fmla="*/ 2500897 h 3564189"/>
                <a:gd name="connsiteX320" fmla="*/ 3171190 w 3566168"/>
                <a:gd name="connsiteY320" fmla="*/ 2500897 h 3564189"/>
                <a:gd name="connsiteX321" fmla="*/ 3171190 w 3566168"/>
                <a:gd name="connsiteY321" fmla="*/ 3563556 h 3564189"/>
                <a:gd name="connsiteX322" fmla="*/ 3247390 w 3566168"/>
                <a:gd name="connsiteY322" fmla="*/ 3563556 h 3564189"/>
                <a:gd name="connsiteX323" fmla="*/ 3247390 w 3566168"/>
                <a:gd name="connsiteY323" fmla="*/ 2500897 h 3564189"/>
                <a:gd name="connsiteX324" fmla="*/ 3124200 w 3566168"/>
                <a:gd name="connsiteY324" fmla="*/ 2500897 h 3564189"/>
                <a:gd name="connsiteX325" fmla="*/ 3053080 w 3566168"/>
                <a:gd name="connsiteY325" fmla="*/ 2500897 h 3564189"/>
                <a:gd name="connsiteX326" fmla="*/ 3053080 w 3566168"/>
                <a:gd name="connsiteY326" fmla="*/ 3563556 h 3564189"/>
                <a:gd name="connsiteX327" fmla="*/ 3124200 w 3566168"/>
                <a:gd name="connsiteY327" fmla="*/ 3563556 h 3564189"/>
                <a:gd name="connsiteX328" fmla="*/ 3124200 w 3566168"/>
                <a:gd name="connsiteY328" fmla="*/ 2500897 h 3564189"/>
                <a:gd name="connsiteX329" fmla="*/ 2995930 w 3566168"/>
                <a:gd name="connsiteY329" fmla="*/ 2500897 h 3564189"/>
                <a:gd name="connsiteX330" fmla="*/ 2931795 w 3566168"/>
                <a:gd name="connsiteY330" fmla="*/ 2500897 h 3564189"/>
                <a:gd name="connsiteX331" fmla="*/ 2931795 w 3566168"/>
                <a:gd name="connsiteY331" fmla="*/ 3563556 h 3564189"/>
                <a:gd name="connsiteX332" fmla="*/ 2995930 w 3566168"/>
                <a:gd name="connsiteY332" fmla="*/ 3563556 h 3564189"/>
                <a:gd name="connsiteX333" fmla="*/ 2995930 w 3566168"/>
                <a:gd name="connsiteY333" fmla="*/ 2500897 h 3564189"/>
                <a:gd name="connsiteX334" fmla="*/ 2860675 w 3566168"/>
                <a:gd name="connsiteY334" fmla="*/ 2500897 h 3564189"/>
                <a:gd name="connsiteX335" fmla="*/ 2813685 w 3566168"/>
                <a:gd name="connsiteY335" fmla="*/ 2500897 h 3564189"/>
                <a:gd name="connsiteX336" fmla="*/ 2813685 w 3566168"/>
                <a:gd name="connsiteY336" fmla="*/ 3563556 h 3564189"/>
                <a:gd name="connsiteX337" fmla="*/ 2860675 w 3566168"/>
                <a:gd name="connsiteY337" fmla="*/ 3563556 h 3564189"/>
                <a:gd name="connsiteX338" fmla="*/ 2860675 w 3566168"/>
                <a:gd name="connsiteY338" fmla="*/ 2500897 h 3564189"/>
                <a:gd name="connsiteX339" fmla="*/ 2737485 w 3566168"/>
                <a:gd name="connsiteY339" fmla="*/ 2500897 h 3564189"/>
                <a:gd name="connsiteX340" fmla="*/ 2701925 w 3566168"/>
                <a:gd name="connsiteY340" fmla="*/ 2500897 h 3564189"/>
                <a:gd name="connsiteX341" fmla="*/ 2701925 w 3566168"/>
                <a:gd name="connsiteY341" fmla="*/ 3563556 h 3564189"/>
                <a:gd name="connsiteX342" fmla="*/ 2737485 w 3566168"/>
                <a:gd name="connsiteY342" fmla="*/ 3563556 h 3564189"/>
                <a:gd name="connsiteX343" fmla="*/ 2737485 w 3566168"/>
                <a:gd name="connsiteY343" fmla="*/ 2500897 h 3564189"/>
                <a:gd name="connsiteX344" fmla="*/ 2621915 w 3566168"/>
                <a:gd name="connsiteY344" fmla="*/ 2500897 h 3564189"/>
                <a:gd name="connsiteX345" fmla="*/ 2597785 w 3566168"/>
                <a:gd name="connsiteY345" fmla="*/ 2500897 h 3564189"/>
                <a:gd name="connsiteX346" fmla="*/ 2597785 w 3566168"/>
                <a:gd name="connsiteY346" fmla="*/ 3563556 h 3564189"/>
                <a:gd name="connsiteX347" fmla="*/ 2621915 w 3566168"/>
                <a:gd name="connsiteY347" fmla="*/ 3563556 h 3564189"/>
                <a:gd name="connsiteX348" fmla="*/ 2621915 w 3566168"/>
                <a:gd name="connsiteY348" fmla="*/ 2500897 h 3564189"/>
                <a:gd name="connsiteX349" fmla="*/ 2514600 w 3566168"/>
                <a:gd name="connsiteY349" fmla="*/ 2500897 h 3564189"/>
                <a:gd name="connsiteX350" fmla="*/ 2502535 w 3566168"/>
                <a:gd name="connsiteY350" fmla="*/ 2500897 h 3564189"/>
                <a:gd name="connsiteX351" fmla="*/ 2502535 w 3566168"/>
                <a:gd name="connsiteY351" fmla="*/ 3563556 h 3564189"/>
                <a:gd name="connsiteX352" fmla="*/ 2514600 w 3566168"/>
                <a:gd name="connsiteY352" fmla="*/ 3563556 h 3564189"/>
                <a:gd name="connsiteX353" fmla="*/ 2514600 w 3566168"/>
                <a:gd name="connsiteY353" fmla="*/ 2500897 h 3564189"/>
                <a:gd name="connsiteX354" fmla="*/ 2182495 w 3566168"/>
                <a:gd name="connsiteY354" fmla="*/ 2500897 h 3564189"/>
                <a:gd name="connsiteX355" fmla="*/ 2180590 w 3566168"/>
                <a:gd name="connsiteY355" fmla="*/ 2500897 h 3564189"/>
                <a:gd name="connsiteX356" fmla="*/ 2180590 w 3566168"/>
                <a:gd name="connsiteY356" fmla="*/ 2500897 h 3564189"/>
                <a:gd name="connsiteX357" fmla="*/ 2136140 w 3566168"/>
                <a:gd name="connsiteY357" fmla="*/ 2500897 h 3564189"/>
                <a:gd name="connsiteX358" fmla="*/ 2136140 w 3566168"/>
                <a:gd name="connsiteY358" fmla="*/ 2879648 h 3564189"/>
                <a:gd name="connsiteX359" fmla="*/ 2218690 w 3566168"/>
                <a:gd name="connsiteY359" fmla="*/ 2790194 h 3564189"/>
                <a:gd name="connsiteX360" fmla="*/ 2218690 w 3566168"/>
                <a:gd name="connsiteY360" fmla="*/ 2505338 h 3564189"/>
                <a:gd name="connsiteX361" fmla="*/ 2182495 w 3566168"/>
                <a:gd name="connsiteY361" fmla="*/ 2500897 h 3564189"/>
                <a:gd name="connsiteX362" fmla="*/ 2111375 w 3566168"/>
                <a:gd name="connsiteY362" fmla="*/ 2500897 h 3564189"/>
                <a:gd name="connsiteX363" fmla="*/ 2031365 w 3566168"/>
                <a:gd name="connsiteY363" fmla="*/ 2500897 h 3564189"/>
                <a:gd name="connsiteX364" fmla="*/ 2031365 w 3566168"/>
                <a:gd name="connsiteY364" fmla="*/ 2991941 h 3564189"/>
                <a:gd name="connsiteX365" fmla="*/ 2111375 w 3566168"/>
                <a:gd name="connsiteY365" fmla="*/ 2905659 h 3564189"/>
                <a:gd name="connsiteX366" fmla="*/ 2111375 w 3566168"/>
                <a:gd name="connsiteY366" fmla="*/ 2500897 h 3564189"/>
                <a:gd name="connsiteX367" fmla="*/ 1995805 w 3566168"/>
                <a:gd name="connsiteY367" fmla="*/ 2500897 h 3564189"/>
                <a:gd name="connsiteX368" fmla="*/ 1919605 w 3566168"/>
                <a:gd name="connsiteY368" fmla="*/ 2500897 h 3564189"/>
                <a:gd name="connsiteX369" fmla="*/ 1919605 w 3566168"/>
                <a:gd name="connsiteY369" fmla="*/ 3113115 h 3564189"/>
                <a:gd name="connsiteX370" fmla="*/ 1995805 w 3566168"/>
                <a:gd name="connsiteY370" fmla="*/ 3030640 h 3564189"/>
                <a:gd name="connsiteX371" fmla="*/ 1995805 w 3566168"/>
                <a:gd name="connsiteY371" fmla="*/ 2500897 h 3564189"/>
                <a:gd name="connsiteX372" fmla="*/ 1872615 w 3566168"/>
                <a:gd name="connsiteY372" fmla="*/ 2500897 h 3564189"/>
                <a:gd name="connsiteX373" fmla="*/ 1801495 w 3566168"/>
                <a:gd name="connsiteY373" fmla="*/ 2500897 h 3564189"/>
                <a:gd name="connsiteX374" fmla="*/ 1801495 w 3566168"/>
                <a:gd name="connsiteY374" fmla="*/ 3240634 h 3564189"/>
                <a:gd name="connsiteX375" fmla="*/ 1872615 w 3566168"/>
                <a:gd name="connsiteY375" fmla="*/ 3163235 h 3564189"/>
                <a:gd name="connsiteX376" fmla="*/ 1872615 w 3566168"/>
                <a:gd name="connsiteY376" fmla="*/ 2500897 h 3564189"/>
                <a:gd name="connsiteX377" fmla="*/ 1744980 w 3566168"/>
                <a:gd name="connsiteY377" fmla="*/ 2500897 h 3564189"/>
                <a:gd name="connsiteX378" fmla="*/ 1680845 w 3566168"/>
                <a:gd name="connsiteY378" fmla="*/ 2500897 h 3564189"/>
                <a:gd name="connsiteX379" fmla="*/ 1680845 w 3566168"/>
                <a:gd name="connsiteY379" fmla="*/ 3371326 h 3564189"/>
                <a:gd name="connsiteX380" fmla="*/ 1744980 w 3566168"/>
                <a:gd name="connsiteY380" fmla="*/ 3301539 h 3564189"/>
                <a:gd name="connsiteX381" fmla="*/ 1744980 w 3566168"/>
                <a:gd name="connsiteY381" fmla="*/ 2500897 h 3564189"/>
                <a:gd name="connsiteX382" fmla="*/ 1609090 w 3566168"/>
                <a:gd name="connsiteY382" fmla="*/ 2500897 h 3564189"/>
                <a:gd name="connsiteX383" fmla="*/ 1562100 w 3566168"/>
                <a:gd name="connsiteY383" fmla="*/ 2500897 h 3564189"/>
                <a:gd name="connsiteX384" fmla="*/ 1562100 w 3566168"/>
                <a:gd name="connsiteY384" fmla="*/ 3499479 h 3564189"/>
                <a:gd name="connsiteX385" fmla="*/ 1569085 w 3566168"/>
                <a:gd name="connsiteY385" fmla="*/ 3491866 h 3564189"/>
                <a:gd name="connsiteX386" fmla="*/ 1609090 w 3566168"/>
                <a:gd name="connsiteY386" fmla="*/ 3448091 h 3564189"/>
                <a:gd name="connsiteX387" fmla="*/ 1609090 w 3566168"/>
                <a:gd name="connsiteY387" fmla="*/ 2500897 h 3564189"/>
                <a:gd name="connsiteX388" fmla="*/ 1485900 w 3566168"/>
                <a:gd name="connsiteY388" fmla="*/ 2500897 h 3564189"/>
                <a:gd name="connsiteX389" fmla="*/ 1450340 w 3566168"/>
                <a:gd name="connsiteY389" fmla="*/ 2500897 h 3564189"/>
                <a:gd name="connsiteX390" fmla="*/ 1450340 w 3566168"/>
                <a:gd name="connsiteY390" fmla="*/ 3563556 h 3564189"/>
                <a:gd name="connsiteX391" fmla="*/ 1485900 w 3566168"/>
                <a:gd name="connsiteY391" fmla="*/ 3557846 h 3564189"/>
                <a:gd name="connsiteX392" fmla="*/ 1485900 w 3566168"/>
                <a:gd name="connsiteY392" fmla="*/ 2500897 h 3564189"/>
                <a:gd name="connsiteX393" fmla="*/ 1370330 w 3566168"/>
                <a:gd name="connsiteY393" fmla="*/ 2500897 h 3564189"/>
                <a:gd name="connsiteX394" fmla="*/ 1346200 w 3566168"/>
                <a:gd name="connsiteY394" fmla="*/ 2500897 h 3564189"/>
                <a:gd name="connsiteX395" fmla="*/ 1346200 w 3566168"/>
                <a:gd name="connsiteY395" fmla="*/ 3563556 h 3564189"/>
                <a:gd name="connsiteX396" fmla="*/ 1370330 w 3566168"/>
                <a:gd name="connsiteY396" fmla="*/ 3563556 h 3564189"/>
                <a:gd name="connsiteX397" fmla="*/ 1370330 w 3566168"/>
                <a:gd name="connsiteY397" fmla="*/ 2500897 h 3564189"/>
                <a:gd name="connsiteX398" fmla="*/ 1263650 w 3566168"/>
                <a:gd name="connsiteY398" fmla="*/ 2500897 h 3564189"/>
                <a:gd name="connsiteX399" fmla="*/ 1251585 w 3566168"/>
                <a:gd name="connsiteY399" fmla="*/ 2500897 h 3564189"/>
                <a:gd name="connsiteX400" fmla="*/ 1251585 w 3566168"/>
                <a:gd name="connsiteY400" fmla="*/ 3563556 h 3564189"/>
                <a:gd name="connsiteX401" fmla="*/ 1263650 w 3566168"/>
                <a:gd name="connsiteY401" fmla="*/ 3563556 h 3564189"/>
                <a:gd name="connsiteX402" fmla="*/ 1263650 w 3566168"/>
                <a:gd name="connsiteY402" fmla="*/ 2500897 h 3564189"/>
                <a:gd name="connsiteX403" fmla="*/ 119380 w 3566168"/>
                <a:gd name="connsiteY403" fmla="*/ 2500897 h 3564189"/>
                <a:gd name="connsiteX404" fmla="*/ 95250 w 3566168"/>
                <a:gd name="connsiteY404" fmla="*/ 2500897 h 3564189"/>
                <a:gd name="connsiteX405" fmla="*/ 95250 w 3566168"/>
                <a:gd name="connsiteY405" fmla="*/ 3563556 h 3564189"/>
                <a:gd name="connsiteX406" fmla="*/ 119380 w 3566168"/>
                <a:gd name="connsiteY406" fmla="*/ 3563556 h 3564189"/>
                <a:gd name="connsiteX407" fmla="*/ 119380 w 3566168"/>
                <a:gd name="connsiteY407" fmla="*/ 2500897 h 3564189"/>
                <a:gd name="connsiteX408" fmla="*/ 12065 w 3566168"/>
                <a:gd name="connsiteY408" fmla="*/ 2500897 h 3564189"/>
                <a:gd name="connsiteX409" fmla="*/ 0 w 3566168"/>
                <a:gd name="connsiteY409" fmla="*/ 2500897 h 3564189"/>
                <a:gd name="connsiteX410" fmla="*/ 0 w 3566168"/>
                <a:gd name="connsiteY410" fmla="*/ 3563556 h 3564189"/>
                <a:gd name="connsiteX411" fmla="*/ 12065 w 3566168"/>
                <a:gd name="connsiteY411" fmla="*/ 3563556 h 3564189"/>
                <a:gd name="connsiteX412" fmla="*/ 12065 w 3566168"/>
                <a:gd name="connsiteY412" fmla="*/ 2500897 h 3564189"/>
                <a:gd name="connsiteX413" fmla="*/ 199390 w 3566168"/>
                <a:gd name="connsiteY413" fmla="*/ 2500897 h 3564189"/>
                <a:gd name="connsiteX414" fmla="*/ 199390 w 3566168"/>
                <a:gd name="connsiteY414" fmla="*/ 3563556 h 3564189"/>
                <a:gd name="connsiteX415" fmla="*/ 234950 w 3566168"/>
                <a:gd name="connsiteY415" fmla="*/ 3563556 h 3564189"/>
                <a:gd name="connsiteX416" fmla="*/ 234950 w 3566168"/>
                <a:gd name="connsiteY416" fmla="*/ 2506607 h 3564189"/>
                <a:gd name="connsiteX417" fmla="*/ 199390 w 3566168"/>
                <a:gd name="connsiteY417" fmla="*/ 2500897 h 3564189"/>
                <a:gd name="connsiteX418" fmla="*/ 2230755 w 3566168"/>
                <a:gd name="connsiteY418" fmla="*/ 2509779 h 3564189"/>
                <a:gd name="connsiteX419" fmla="*/ 2230755 w 3566168"/>
                <a:gd name="connsiteY419" fmla="*/ 2776871 h 3564189"/>
                <a:gd name="connsiteX420" fmla="*/ 2254250 w 3566168"/>
                <a:gd name="connsiteY420" fmla="*/ 2751494 h 3564189"/>
                <a:gd name="connsiteX421" fmla="*/ 2315210 w 3566168"/>
                <a:gd name="connsiteY421" fmla="*/ 2633491 h 3564189"/>
                <a:gd name="connsiteX422" fmla="*/ 2230755 w 3566168"/>
                <a:gd name="connsiteY422" fmla="*/ 2509779 h 3564189"/>
                <a:gd name="connsiteX423" fmla="*/ 3387090 w 3566168"/>
                <a:gd name="connsiteY423" fmla="*/ 2511048 h 3564189"/>
                <a:gd name="connsiteX424" fmla="*/ 3387090 w 3566168"/>
                <a:gd name="connsiteY424" fmla="*/ 3554039 h 3564189"/>
                <a:gd name="connsiteX425" fmla="*/ 3469640 w 3566168"/>
                <a:gd name="connsiteY425" fmla="*/ 3430961 h 3564189"/>
                <a:gd name="connsiteX426" fmla="*/ 3469640 w 3566168"/>
                <a:gd name="connsiteY426" fmla="*/ 2633491 h 3564189"/>
                <a:gd name="connsiteX427" fmla="*/ 3387090 w 3566168"/>
                <a:gd name="connsiteY427" fmla="*/ 2511048 h 3564189"/>
                <a:gd name="connsiteX428" fmla="*/ 311150 w 3566168"/>
                <a:gd name="connsiteY428" fmla="*/ 2564974 h 3564189"/>
                <a:gd name="connsiteX429" fmla="*/ 311150 w 3566168"/>
                <a:gd name="connsiteY429" fmla="*/ 3563556 h 3564189"/>
                <a:gd name="connsiteX430" fmla="*/ 358140 w 3566168"/>
                <a:gd name="connsiteY430" fmla="*/ 3563556 h 3564189"/>
                <a:gd name="connsiteX431" fmla="*/ 358140 w 3566168"/>
                <a:gd name="connsiteY431" fmla="*/ 2616362 h 3564189"/>
                <a:gd name="connsiteX432" fmla="*/ 318135 w 3566168"/>
                <a:gd name="connsiteY432" fmla="*/ 2572586 h 3564189"/>
                <a:gd name="connsiteX433" fmla="*/ 311150 w 3566168"/>
                <a:gd name="connsiteY433" fmla="*/ 2564974 h 3564189"/>
                <a:gd name="connsiteX434" fmla="*/ 429260 w 3566168"/>
                <a:gd name="connsiteY434" fmla="*/ 2693761 h 3564189"/>
                <a:gd name="connsiteX435" fmla="*/ 429260 w 3566168"/>
                <a:gd name="connsiteY435" fmla="*/ 3564190 h 3564189"/>
                <a:gd name="connsiteX436" fmla="*/ 493395 w 3566168"/>
                <a:gd name="connsiteY436" fmla="*/ 3564190 h 3564189"/>
                <a:gd name="connsiteX437" fmla="*/ 493395 w 3566168"/>
                <a:gd name="connsiteY437" fmla="*/ 2763548 h 3564189"/>
                <a:gd name="connsiteX438" fmla="*/ 429260 w 3566168"/>
                <a:gd name="connsiteY438" fmla="*/ 2693761 h 3564189"/>
                <a:gd name="connsiteX439" fmla="*/ 549910 w 3566168"/>
                <a:gd name="connsiteY439" fmla="*/ 2824453 h 3564189"/>
                <a:gd name="connsiteX440" fmla="*/ 549910 w 3566168"/>
                <a:gd name="connsiteY440" fmla="*/ 3564190 h 3564189"/>
                <a:gd name="connsiteX441" fmla="*/ 621030 w 3566168"/>
                <a:gd name="connsiteY441" fmla="*/ 3564190 h 3564189"/>
                <a:gd name="connsiteX442" fmla="*/ 621030 w 3566168"/>
                <a:gd name="connsiteY442" fmla="*/ 2901218 h 3564189"/>
                <a:gd name="connsiteX443" fmla="*/ 549910 w 3566168"/>
                <a:gd name="connsiteY443" fmla="*/ 2824453 h 3564189"/>
                <a:gd name="connsiteX444" fmla="*/ 668020 w 3566168"/>
                <a:gd name="connsiteY444" fmla="*/ 2951972 h 3564189"/>
                <a:gd name="connsiteX445" fmla="*/ 668020 w 3566168"/>
                <a:gd name="connsiteY445" fmla="*/ 3564190 h 3564189"/>
                <a:gd name="connsiteX446" fmla="*/ 744220 w 3566168"/>
                <a:gd name="connsiteY446" fmla="*/ 3564190 h 3564189"/>
                <a:gd name="connsiteX447" fmla="*/ 744220 w 3566168"/>
                <a:gd name="connsiteY447" fmla="*/ 3034447 h 3564189"/>
                <a:gd name="connsiteX448" fmla="*/ 668020 w 3566168"/>
                <a:gd name="connsiteY448" fmla="*/ 2951972 h 3564189"/>
                <a:gd name="connsiteX449" fmla="*/ 780415 w 3566168"/>
                <a:gd name="connsiteY449" fmla="*/ 3072512 h 3564189"/>
                <a:gd name="connsiteX450" fmla="*/ 780415 w 3566168"/>
                <a:gd name="connsiteY450" fmla="*/ 3563556 h 3564189"/>
                <a:gd name="connsiteX451" fmla="*/ 860425 w 3566168"/>
                <a:gd name="connsiteY451" fmla="*/ 3563556 h 3564189"/>
                <a:gd name="connsiteX452" fmla="*/ 860425 w 3566168"/>
                <a:gd name="connsiteY452" fmla="*/ 3158794 h 3564189"/>
                <a:gd name="connsiteX453" fmla="*/ 780415 w 3566168"/>
                <a:gd name="connsiteY453" fmla="*/ 3072512 h 3564189"/>
                <a:gd name="connsiteX454" fmla="*/ 884555 w 3566168"/>
                <a:gd name="connsiteY454" fmla="*/ 3185440 h 3564189"/>
                <a:gd name="connsiteX455" fmla="*/ 884555 w 3566168"/>
                <a:gd name="connsiteY455" fmla="*/ 3564190 h 3564189"/>
                <a:gd name="connsiteX456" fmla="*/ 929005 w 3566168"/>
                <a:gd name="connsiteY456" fmla="*/ 3564190 h 3564189"/>
                <a:gd name="connsiteX457" fmla="*/ 929005 w 3566168"/>
                <a:gd name="connsiteY457" fmla="*/ 3564190 h 3564189"/>
                <a:gd name="connsiteX458" fmla="*/ 930910 w 3566168"/>
                <a:gd name="connsiteY458" fmla="*/ 3564190 h 3564189"/>
                <a:gd name="connsiteX459" fmla="*/ 967105 w 3566168"/>
                <a:gd name="connsiteY459" fmla="*/ 3559115 h 3564189"/>
                <a:gd name="connsiteX460" fmla="*/ 967105 w 3566168"/>
                <a:gd name="connsiteY460" fmla="*/ 3274259 h 3564189"/>
                <a:gd name="connsiteX461" fmla="*/ 884555 w 3566168"/>
                <a:gd name="connsiteY461" fmla="*/ 3185440 h 3564189"/>
                <a:gd name="connsiteX462" fmla="*/ 979170 w 3566168"/>
                <a:gd name="connsiteY462" fmla="*/ 3287582 h 3564189"/>
                <a:gd name="connsiteX463" fmla="*/ 979170 w 3566168"/>
                <a:gd name="connsiteY463" fmla="*/ 3554674 h 3564189"/>
                <a:gd name="connsiteX464" fmla="*/ 1063625 w 3566168"/>
                <a:gd name="connsiteY464" fmla="*/ 3430961 h 3564189"/>
                <a:gd name="connsiteX465" fmla="*/ 1002665 w 3566168"/>
                <a:gd name="connsiteY465" fmla="*/ 3312959 h 3564189"/>
                <a:gd name="connsiteX466" fmla="*/ 979170 w 3566168"/>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8" h="3564189">
                  <a:moveTo>
                    <a:pt x="2621915" y="0"/>
                  </a:moveTo>
                  <a:lnTo>
                    <a:pt x="2597785" y="0"/>
                  </a:lnTo>
                  <a:lnTo>
                    <a:pt x="2597785" y="1063293"/>
                  </a:lnTo>
                  <a:lnTo>
                    <a:pt x="2621915" y="1063293"/>
                  </a:lnTo>
                  <a:lnTo>
                    <a:pt x="2621915"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3610" y="0"/>
                    <a:pt x="930910" y="0"/>
                  </a:cubicBezTo>
                  <a:moveTo>
                    <a:pt x="860425" y="0"/>
                  </a:moveTo>
                  <a:lnTo>
                    <a:pt x="780415" y="0"/>
                  </a:lnTo>
                  <a:lnTo>
                    <a:pt x="780415" y="491044"/>
                  </a:lnTo>
                  <a:cubicBezTo>
                    <a:pt x="808355" y="460591"/>
                    <a:pt x="835660" y="431408"/>
                    <a:pt x="860425" y="404762"/>
                  </a:cubicBezTo>
                  <a:lnTo>
                    <a:pt x="860425" y="0"/>
                  </a:lnTo>
                  <a:close/>
                  <a:moveTo>
                    <a:pt x="744855" y="0"/>
                  </a:moveTo>
                  <a:lnTo>
                    <a:pt x="668655" y="0"/>
                  </a:lnTo>
                  <a:lnTo>
                    <a:pt x="668655" y="612219"/>
                  </a:lnTo>
                  <a:cubicBezTo>
                    <a:pt x="694055" y="584304"/>
                    <a:pt x="720090" y="557024"/>
                    <a:pt x="744855" y="529743"/>
                  </a:cubicBezTo>
                  <a:lnTo>
                    <a:pt x="744855" y="0"/>
                  </a:lnTo>
                  <a:close/>
                  <a:moveTo>
                    <a:pt x="621665" y="0"/>
                  </a:moveTo>
                  <a:lnTo>
                    <a:pt x="550545" y="0"/>
                  </a:lnTo>
                  <a:lnTo>
                    <a:pt x="550545" y="739738"/>
                  </a:lnTo>
                  <a:cubicBezTo>
                    <a:pt x="574040" y="714361"/>
                    <a:pt x="597535" y="688984"/>
                    <a:pt x="621665" y="662338"/>
                  </a:cubicBezTo>
                  <a:lnTo>
                    <a:pt x="621665" y="0"/>
                  </a:lnTo>
                  <a:close/>
                  <a:moveTo>
                    <a:pt x="493395" y="0"/>
                  </a:moveTo>
                  <a:lnTo>
                    <a:pt x="429260" y="0"/>
                  </a:lnTo>
                  <a:lnTo>
                    <a:pt x="429260" y="870429"/>
                  </a:lnTo>
                  <a:cubicBezTo>
                    <a:pt x="448945" y="848858"/>
                    <a:pt x="470535" y="825385"/>
                    <a:pt x="493395" y="800642"/>
                  </a:cubicBezTo>
                  <a:lnTo>
                    <a:pt x="493395" y="0"/>
                  </a:lnTo>
                  <a:close/>
                  <a:moveTo>
                    <a:pt x="358140" y="0"/>
                  </a:moveTo>
                  <a:lnTo>
                    <a:pt x="311150" y="0"/>
                  </a:lnTo>
                  <a:lnTo>
                    <a:pt x="311150" y="998582"/>
                  </a:lnTo>
                  <a:cubicBezTo>
                    <a:pt x="313690" y="996045"/>
                    <a:pt x="315595" y="993507"/>
                    <a:pt x="318135" y="990969"/>
                  </a:cubicBezTo>
                  <a:cubicBezTo>
                    <a:pt x="324485" y="983991"/>
                    <a:pt x="338455" y="968764"/>
                    <a:pt x="358140" y="947194"/>
                  </a:cubicBezTo>
                  <a:lnTo>
                    <a:pt x="358140" y="0"/>
                  </a:lnTo>
                  <a:close/>
                  <a:moveTo>
                    <a:pt x="234950" y="0"/>
                  </a:moveTo>
                  <a:lnTo>
                    <a:pt x="199390" y="0"/>
                  </a:lnTo>
                  <a:lnTo>
                    <a:pt x="199390" y="1063293"/>
                  </a:lnTo>
                  <a:cubicBezTo>
                    <a:pt x="212725" y="1063293"/>
                    <a:pt x="224155" y="1061390"/>
                    <a:pt x="234950" y="1057584"/>
                  </a:cubicBezTo>
                  <a:lnTo>
                    <a:pt x="234950" y="0"/>
                  </a:lnTo>
                  <a:close/>
                  <a:moveTo>
                    <a:pt x="119380" y="0"/>
                  </a:moveTo>
                  <a:lnTo>
                    <a:pt x="95250" y="0"/>
                  </a:lnTo>
                  <a:lnTo>
                    <a:pt x="95250" y="1063293"/>
                  </a:lnTo>
                  <a:lnTo>
                    <a:pt x="119380" y="1063293"/>
                  </a:lnTo>
                  <a:lnTo>
                    <a:pt x="119380" y="0"/>
                  </a:lnTo>
                  <a:close/>
                  <a:moveTo>
                    <a:pt x="12065" y="0"/>
                  </a:moveTo>
                  <a:lnTo>
                    <a:pt x="0" y="0"/>
                  </a:lnTo>
                  <a:lnTo>
                    <a:pt x="0" y="1063293"/>
                  </a:lnTo>
                  <a:lnTo>
                    <a:pt x="12065" y="1063293"/>
                  </a:lnTo>
                  <a:lnTo>
                    <a:pt x="12065" y="0"/>
                  </a:lnTo>
                  <a:close/>
                  <a:moveTo>
                    <a:pt x="2701925" y="0"/>
                  </a:moveTo>
                  <a:lnTo>
                    <a:pt x="2701925" y="1062659"/>
                  </a:lnTo>
                  <a:lnTo>
                    <a:pt x="2737485" y="1062659"/>
                  </a:lnTo>
                  <a:lnTo>
                    <a:pt x="2737485" y="5075"/>
                  </a:lnTo>
                  <a:cubicBezTo>
                    <a:pt x="2726690" y="1903"/>
                    <a:pt x="2715260" y="0"/>
                    <a:pt x="2701925" y="0"/>
                  </a:cubicBezTo>
                  <a:moveTo>
                    <a:pt x="979170" y="8882"/>
                  </a:moveTo>
                  <a:lnTo>
                    <a:pt x="979170" y="275974"/>
                  </a:lnTo>
                  <a:cubicBezTo>
                    <a:pt x="992505" y="262017"/>
                    <a:pt x="1000760" y="253135"/>
                    <a:pt x="1002665" y="250597"/>
                  </a:cubicBezTo>
                  <a:cubicBezTo>
                    <a:pt x="1043940" y="205553"/>
                    <a:pt x="1063625" y="184617"/>
                    <a:pt x="1063625" y="132594"/>
                  </a:cubicBezTo>
                  <a:cubicBezTo>
                    <a:pt x="1064260"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4400"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4200" y="1062659"/>
                  </a:lnTo>
                  <a:lnTo>
                    <a:pt x="3124200" y="400321"/>
                  </a:lnTo>
                  <a:cubicBezTo>
                    <a:pt x="3100070"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950" y="571615"/>
                  </a:moveTo>
                  <a:lnTo>
                    <a:pt x="3282950" y="1062659"/>
                  </a:lnTo>
                  <a:lnTo>
                    <a:pt x="3362960" y="1062659"/>
                  </a:lnTo>
                  <a:lnTo>
                    <a:pt x="3362960" y="657897"/>
                  </a:lnTo>
                  <a:cubicBezTo>
                    <a:pt x="3337560" y="631251"/>
                    <a:pt x="3310890" y="602068"/>
                    <a:pt x="3282950" y="571615"/>
                  </a:cubicBezTo>
                  <a:moveTo>
                    <a:pt x="3387090" y="683908"/>
                  </a:moveTo>
                  <a:lnTo>
                    <a:pt x="3387090" y="1062659"/>
                  </a:lnTo>
                  <a:lnTo>
                    <a:pt x="3431540" y="1062659"/>
                  </a:lnTo>
                  <a:lnTo>
                    <a:pt x="3431540" y="1062659"/>
                  </a:lnTo>
                  <a:lnTo>
                    <a:pt x="3433445" y="1062659"/>
                  </a:lnTo>
                  <a:cubicBezTo>
                    <a:pt x="3446145" y="1062659"/>
                    <a:pt x="3458210" y="1060756"/>
                    <a:pt x="3469640" y="1057584"/>
                  </a:cubicBezTo>
                  <a:lnTo>
                    <a:pt x="3469640" y="772728"/>
                  </a:lnTo>
                  <a:cubicBezTo>
                    <a:pt x="3448685" y="751157"/>
                    <a:pt x="3420745" y="720070"/>
                    <a:pt x="3387090" y="683908"/>
                  </a:cubicBezTo>
                  <a:moveTo>
                    <a:pt x="3481705" y="786685"/>
                  </a:moveTo>
                  <a:lnTo>
                    <a:pt x="3481705" y="1053777"/>
                  </a:lnTo>
                  <a:cubicBezTo>
                    <a:pt x="3531235" y="1034744"/>
                    <a:pt x="3566160" y="986528"/>
                    <a:pt x="3566160" y="930065"/>
                  </a:cubicBezTo>
                  <a:cubicBezTo>
                    <a:pt x="3566160" y="878042"/>
                    <a:pt x="3547110"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855" y="1250448"/>
                  </a:moveTo>
                  <a:lnTo>
                    <a:pt x="668655" y="1250448"/>
                  </a:lnTo>
                  <a:lnTo>
                    <a:pt x="668655" y="2313742"/>
                  </a:lnTo>
                  <a:lnTo>
                    <a:pt x="744855" y="2313742"/>
                  </a:lnTo>
                  <a:lnTo>
                    <a:pt x="744855" y="1250448"/>
                  </a:lnTo>
                  <a:close/>
                  <a:moveTo>
                    <a:pt x="621665" y="1250448"/>
                  </a:moveTo>
                  <a:lnTo>
                    <a:pt x="550545" y="1250448"/>
                  </a:lnTo>
                  <a:lnTo>
                    <a:pt x="550545" y="2313742"/>
                  </a:lnTo>
                  <a:lnTo>
                    <a:pt x="621665" y="2313742"/>
                  </a:lnTo>
                  <a:lnTo>
                    <a:pt x="621665" y="1250448"/>
                  </a:lnTo>
                  <a:close/>
                  <a:moveTo>
                    <a:pt x="493395" y="1250448"/>
                  </a:moveTo>
                  <a:lnTo>
                    <a:pt x="429260" y="1250448"/>
                  </a:lnTo>
                  <a:lnTo>
                    <a:pt x="429260" y="2313742"/>
                  </a:lnTo>
                  <a:lnTo>
                    <a:pt x="493395" y="2313742"/>
                  </a:lnTo>
                  <a:lnTo>
                    <a:pt x="493395" y="1250448"/>
                  </a:lnTo>
                  <a:close/>
                  <a:moveTo>
                    <a:pt x="358140" y="1250448"/>
                  </a:moveTo>
                  <a:lnTo>
                    <a:pt x="311150" y="1250448"/>
                  </a:lnTo>
                  <a:lnTo>
                    <a:pt x="311150" y="2313742"/>
                  </a:lnTo>
                  <a:lnTo>
                    <a:pt x="358140" y="2313742"/>
                  </a:lnTo>
                  <a:lnTo>
                    <a:pt x="358140" y="1250448"/>
                  </a:lnTo>
                  <a:close/>
                  <a:moveTo>
                    <a:pt x="234950" y="1250448"/>
                  </a:moveTo>
                  <a:lnTo>
                    <a:pt x="199390" y="1250448"/>
                  </a:lnTo>
                  <a:lnTo>
                    <a:pt x="199390" y="2313742"/>
                  </a:lnTo>
                  <a:lnTo>
                    <a:pt x="234950" y="2313742"/>
                  </a:lnTo>
                  <a:lnTo>
                    <a:pt x="234950" y="1250448"/>
                  </a:lnTo>
                  <a:close/>
                  <a:moveTo>
                    <a:pt x="119380" y="1250448"/>
                  </a:moveTo>
                  <a:lnTo>
                    <a:pt x="95250" y="1250448"/>
                  </a:lnTo>
                  <a:lnTo>
                    <a:pt x="95250" y="2313742"/>
                  </a:lnTo>
                  <a:lnTo>
                    <a:pt x="119380" y="2313742"/>
                  </a:lnTo>
                  <a:lnTo>
                    <a:pt x="119380"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960" y="1250448"/>
                  </a:moveTo>
                  <a:lnTo>
                    <a:pt x="3282950" y="1250448"/>
                  </a:lnTo>
                  <a:lnTo>
                    <a:pt x="3282950" y="1741492"/>
                  </a:lnTo>
                  <a:cubicBezTo>
                    <a:pt x="3310890" y="1711040"/>
                    <a:pt x="3338195" y="1681856"/>
                    <a:pt x="3362960" y="1655211"/>
                  </a:cubicBezTo>
                  <a:lnTo>
                    <a:pt x="3362960" y="1250448"/>
                  </a:lnTo>
                  <a:close/>
                  <a:moveTo>
                    <a:pt x="3247390" y="1250448"/>
                  </a:moveTo>
                  <a:lnTo>
                    <a:pt x="3171190" y="1250448"/>
                  </a:lnTo>
                  <a:lnTo>
                    <a:pt x="3171190" y="1862667"/>
                  </a:lnTo>
                  <a:cubicBezTo>
                    <a:pt x="3196590" y="1834752"/>
                    <a:pt x="3222625" y="1807472"/>
                    <a:pt x="3247390" y="1780192"/>
                  </a:cubicBezTo>
                  <a:lnTo>
                    <a:pt x="3247390" y="1250448"/>
                  </a:lnTo>
                  <a:close/>
                  <a:moveTo>
                    <a:pt x="3124200" y="1250448"/>
                  </a:moveTo>
                  <a:lnTo>
                    <a:pt x="3053080" y="1250448"/>
                  </a:lnTo>
                  <a:lnTo>
                    <a:pt x="3053080" y="1990186"/>
                  </a:lnTo>
                  <a:cubicBezTo>
                    <a:pt x="3076575" y="1964809"/>
                    <a:pt x="3100070" y="1939432"/>
                    <a:pt x="3124200" y="1912786"/>
                  </a:cubicBezTo>
                  <a:lnTo>
                    <a:pt x="3124200" y="1250448"/>
                  </a:lnTo>
                  <a:close/>
                  <a:moveTo>
                    <a:pt x="2996565" y="1250448"/>
                  </a:moveTo>
                  <a:lnTo>
                    <a:pt x="2932430" y="1250448"/>
                  </a:lnTo>
                  <a:lnTo>
                    <a:pt x="2932430" y="2120877"/>
                  </a:lnTo>
                  <a:cubicBezTo>
                    <a:pt x="2952115" y="2099307"/>
                    <a:pt x="2973705" y="2075833"/>
                    <a:pt x="2996565" y="2051091"/>
                  </a:cubicBezTo>
                  <a:lnTo>
                    <a:pt x="2996565" y="1250448"/>
                  </a:lnTo>
                  <a:close/>
                  <a:moveTo>
                    <a:pt x="2860675" y="1250448"/>
                  </a:moveTo>
                  <a:lnTo>
                    <a:pt x="2813685" y="1250448"/>
                  </a:lnTo>
                  <a:lnTo>
                    <a:pt x="2813685" y="2249031"/>
                  </a:lnTo>
                  <a:cubicBezTo>
                    <a:pt x="2816225" y="2246493"/>
                    <a:pt x="2818130" y="2243955"/>
                    <a:pt x="2820670" y="2241418"/>
                  </a:cubicBezTo>
                  <a:cubicBezTo>
                    <a:pt x="2827020" y="2234439"/>
                    <a:pt x="2840990" y="2219213"/>
                    <a:pt x="2860675" y="2197642"/>
                  </a:cubicBezTo>
                  <a:lnTo>
                    <a:pt x="2860675" y="1250448"/>
                  </a:lnTo>
                  <a:close/>
                  <a:moveTo>
                    <a:pt x="2737485" y="1250448"/>
                  </a:moveTo>
                  <a:lnTo>
                    <a:pt x="2701925" y="1250448"/>
                  </a:lnTo>
                  <a:lnTo>
                    <a:pt x="2701925" y="2313107"/>
                  </a:lnTo>
                  <a:cubicBezTo>
                    <a:pt x="2715260" y="2313107"/>
                    <a:pt x="2726690" y="2311204"/>
                    <a:pt x="2737485" y="2307398"/>
                  </a:cubicBezTo>
                  <a:lnTo>
                    <a:pt x="2737485" y="1250448"/>
                  </a:lnTo>
                  <a:close/>
                  <a:moveTo>
                    <a:pt x="1370330" y="1250448"/>
                  </a:moveTo>
                  <a:lnTo>
                    <a:pt x="1346200" y="1250448"/>
                  </a:lnTo>
                  <a:lnTo>
                    <a:pt x="1346200" y="2313742"/>
                  </a:lnTo>
                  <a:lnTo>
                    <a:pt x="1370330" y="2313742"/>
                  </a:lnTo>
                  <a:lnTo>
                    <a:pt x="1370330" y="1250448"/>
                  </a:lnTo>
                  <a:close/>
                  <a:moveTo>
                    <a:pt x="1263650"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3280"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795" y="1326579"/>
                    <a:pt x="3531235" y="1278997"/>
                    <a:pt x="3481705" y="1259330"/>
                  </a:cubicBezTo>
                  <a:moveTo>
                    <a:pt x="884555" y="1259965"/>
                  </a:moveTo>
                  <a:lnTo>
                    <a:pt x="884555" y="2302957"/>
                  </a:lnTo>
                  <a:cubicBezTo>
                    <a:pt x="932815" y="2283290"/>
                    <a:pt x="967105" y="2235708"/>
                    <a:pt x="967105" y="2179879"/>
                  </a:cubicBezTo>
                  <a:lnTo>
                    <a:pt x="967105" y="1383043"/>
                  </a:lnTo>
                  <a:cubicBezTo>
                    <a:pt x="967105" y="1327848"/>
                    <a:pt x="932815" y="1280266"/>
                    <a:pt x="884555"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345" y="2313742"/>
                  </a:lnTo>
                  <a:lnTo>
                    <a:pt x="1744345" y="1512465"/>
                  </a:lnTo>
                  <a:cubicBezTo>
                    <a:pt x="1722120" y="1487723"/>
                    <a:pt x="1700530" y="1464249"/>
                    <a:pt x="1680210" y="1443313"/>
                  </a:cubicBezTo>
                  <a:moveTo>
                    <a:pt x="1801495" y="1574004"/>
                  </a:moveTo>
                  <a:lnTo>
                    <a:pt x="1801495" y="2313742"/>
                  </a:lnTo>
                  <a:lnTo>
                    <a:pt x="1872615" y="2313742"/>
                  </a:lnTo>
                  <a:lnTo>
                    <a:pt x="1872615" y="1650769"/>
                  </a:lnTo>
                  <a:cubicBezTo>
                    <a:pt x="1848485" y="1624758"/>
                    <a:pt x="1824355" y="1598747"/>
                    <a:pt x="1801495" y="1574004"/>
                  </a:cubicBezTo>
                  <a:moveTo>
                    <a:pt x="1919605" y="1701523"/>
                  </a:moveTo>
                  <a:lnTo>
                    <a:pt x="1919605" y="2313742"/>
                  </a:lnTo>
                  <a:lnTo>
                    <a:pt x="1995805" y="2313742"/>
                  </a:lnTo>
                  <a:lnTo>
                    <a:pt x="1995805" y="1783998"/>
                  </a:lnTo>
                  <a:cubicBezTo>
                    <a:pt x="1971040"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735" y="2001605"/>
                    <a:pt x="2169160" y="1970519"/>
                    <a:pt x="2135505" y="1934357"/>
                  </a:cubicBezTo>
                  <a:moveTo>
                    <a:pt x="2230755" y="2037133"/>
                  </a:moveTo>
                  <a:lnTo>
                    <a:pt x="2230755" y="2304226"/>
                  </a:lnTo>
                  <a:cubicBezTo>
                    <a:pt x="2280285" y="2285193"/>
                    <a:pt x="2315210" y="2236977"/>
                    <a:pt x="2315210" y="2180513"/>
                  </a:cubicBezTo>
                  <a:cubicBezTo>
                    <a:pt x="2315210" y="2128490"/>
                    <a:pt x="2295525" y="2107554"/>
                    <a:pt x="2254250" y="2062510"/>
                  </a:cubicBezTo>
                  <a:cubicBezTo>
                    <a:pt x="2251710" y="2059972"/>
                    <a:pt x="2243455" y="2051091"/>
                    <a:pt x="2230755" y="2037133"/>
                  </a:cubicBezTo>
                  <a:moveTo>
                    <a:pt x="3336925" y="2500897"/>
                  </a:moveTo>
                  <a:lnTo>
                    <a:pt x="3282950" y="2500897"/>
                  </a:lnTo>
                  <a:lnTo>
                    <a:pt x="3282950" y="3563556"/>
                  </a:lnTo>
                  <a:lnTo>
                    <a:pt x="3336925" y="3563556"/>
                  </a:lnTo>
                  <a:cubicBezTo>
                    <a:pt x="3345815" y="3563556"/>
                    <a:pt x="3354705" y="3562921"/>
                    <a:pt x="3362960" y="3561018"/>
                  </a:cubicBezTo>
                  <a:lnTo>
                    <a:pt x="3362960" y="2503434"/>
                  </a:lnTo>
                  <a:cubicBezTo>
                    <a:pt x="3354070" y="2501531"/>
                    <a:pt x="3345815" y="2500897"/>
                    <a:pt x="3336925" y="2500897"/>
                  </a:cubicBezTo>
                  <a:moveTo>
                    <a:pt x="3247390" y="2500897"/>
                  </a:moveTo>
                  <a:lnTo>
                    <a:pt x="3171190" y="2500897"/>
                  </a:lnTo>
                  <a:lnTo>
                    <a:pt x="3171190" y="3563556"/>
                  </a:lnTo>
                  <a:lnTo>
                    <a:pt x="3247390" y="3563556"/>
                  </a:lnTo>
                  <a:lnTo>
                    <a:pt x="3247390" y="2500897"/>
                  </a:lnTo>
                  <a:close/>
                  <a:moveTo>
                    <a:pt x="3124200" y="2500897"/>
                  </a:moveTo>
                  <a:lnTo>
                    <a:pt x="3053080" y="2500897"/>
                  </a:lnTo>
                  <a:lnTo>
                    <a:pt x="3053080" y="3563556"/>
                  </a:lnTo>
                  <a:lnTo>
                    <a:pt x="3124200" y="3563556"/>
                  </a:lnTo>
                  <a:lnTo>
                    <a:pt x="3124200" y="2500897"/>
                  </a:lnTo>
                  <a:close/>
                  <a:moveTo>
                    <a:pt x="2995930" y="2500897"/>
                  </a:moveTo>
                  <a:lnTo>
                    <a:pt x="2931795" y="2500897"/>
                  </a:lnTo>
                  <a:lnTo>
                    <a:pt x="2931795" y="3563556"/>
                  </a:lnTo>
                  <a:lnTo>
                    <a:pt x="2995930" y="3563556"/>
                  </a:lnTo>
                  <a:lnTo>
                    <a:pt x="2995930" y="2500897"/>
                  </a:lnTo>
                  <a:close/>
                  <a:moveTo>
                    <a:pt x="2860675" y="2500897"/>
                  </a:moveTo>
                  <a:lnTo>
                    <a:pt x="2813685" y="2500897"/>
                  </a:lnTo>
                  <a:lnTo>
                    <a:pt x="2813685" y="3563556"/>
                  </a:lnTo>
                  <a:lnTo>
                    <a:pt x="2860675" y="3563556"/>
                  </a:lnTo>
                  <a:lnTo>
                    <a:pt x="2860675" y="2500897"/>
                  </a:lnTo>
                  <a:close/>
                  <a:moveTo>
                    <a:pt x="2737485" y="2500897"/>
                  </a:moveTo>
                  <a:lnTo>
                    <a:pt x="2701925" y="2500897"/>
                  </a:lnTo>
                  <a:lnTo>
                    <a:pt x="2701925" y="3563556"/>
                  </a:lnTo>
                  <a:lnTo>
                    <a:pt x="2737485" y="3563556"/>
                  </a:lnTo>
                  <a:lnTo>
                    <a:pt x="2737485" y="2500897"/>
                  </a:lnTo>
                  <a:close/>
                  <a:moveTo>
                    <a:pt x="2621915" y="2500897"/>
                  </a:moveTo>
                  <a:lnTo>
                    <a:pt x="2597785" y="2500897"/>
                  </a:lnTo>
                  <a:lnTo>
                    <a:pt x="2597785" y="3563556"/>
                  </a:lnTo>
                  <a:lnTo>
                    <a:pt x="2621915" y="3563556"/>
                  </a:lnTo>
                  <a:lnTo>
                    <a:pt x="2621915" y="2500897"/>
                  </a:lnTo>
                  <a:close/>
                  <a:moveTo>
                    <a:pt x="2514600" y="2500897"/>
                  </a:moveTo>
                  <a:lnTo>
                    <a:pt x="2502535" y="2500897"/>
                  </a:lnTo>
                  <a:lnTo>
                    <a:pt x="2502535" y="3563556"/>
                  </a:lnTo>
                  <a:lnTo>
                    <a:pt x="2514600" y="3563556"/>
                  </a:lnTo>
                  <a:lnTo>
                    <a:pt x="2514600" y="2500897"/>
                  </a:lnTo>
                  <a:close/>
                  <a:moveTo>
                    <a:pt x="2182495" y="2500897"/>
                  </a:moveTo>
                  <a:lnTo>
                    <a:pt x="2180590" y="2500897"/>
                  </a:lnTo>
                  <a:lnTo>
                    <a:pt x="2180590" y="2500897"/>
                  </a:lnTo>
                  <a:lnTo>
                    <a:pt x="2136140" y="2500897"/>
                  </a:lnTo>
                  <a:lnTo>
                    <a:pt x="2136140" y="2879648"/>
                  </a:lnTo>
                  <a:cubicBezTo>
                    <a:pt x="2169795" y="2843485"/>
                    <a:pt x="2198370" y="2813033"/>
                    <a:pt x="2218690" y="2790194"/>
                  </a:cubicBezTo>
                  <a:lnTo>
                    <a:pt x="2218690" y="2505338"/>
                  </a:lnTo>
                  <a:cubicBezTo>
                    <a:pt x="2206625" y="2502800"/>
                    <a:pt x="2194560" y="2500897"/>
                    <a:pt x="2182495"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9380" y="2500897"/>
                  </a:moveTo>
                  <a:lnTo>
                    <a:pt x="95250" y="2500897"/>
                  </a:lnTo>
                  <a:lnTo>
                    <a:pt x="95250" y="3563556"/>
                  </a:lnTo>
                  <a:lnTo>
                    <a:pt x="119380" y="3563556"/>
                  </a:lnTo>
                  <a:lnTo>
                    <a:pt x="119380" y="2500897"/>
                  </a:lnTo>
                  <a:close/>
                  <a:moveTo>
                    <a:pt x="12065" y="2500897"/>
                  </a:moveTo>
                  <a:lnTo>
                    <a:pt x="0" y="2500897"/>
                  </a:lnTo>
                  <a:lnTo>
                    <a:pt x="0" y="3563556"/>
                  </a:lnTo>
                  <a:lnTo>
                    <a:pt x="12065" y="3563556"/>
                  </a:lnTo>
                  <a:lnTo>
                    <a:pt x="12065" y="2500897"/>
                  </a:lnTo>
                  <a:close/>
                  <a:moveTo>
                    <a:pt x="199390" y="2500897"/>
                  </a:moveTo>
                  <a:lnTo>
                    <a:pt x="199390" y="3563556"/>
                  </a:lnTo>
                  <a:lnTo>
                    <a:pt x="234950" y="3563556"/>
                  </a:lnTo>
                  <a:lnTo>
                    <a:pt x="234950" y="2506607"/>
                  </a:lnTo>
                  <a:cubicBezTo>
                    <a:pt x="224155" y="2502800"/>
                    <a:pt x="212090" y="2500897"/>
                    <a:pt x="199390" y="2500897"/>
                  </a:cubicBezTo>
                  <a:moveTo>
                    <a:pt x="2230755" y="2509779"/>
                  </a:moveTo>
                  <a:lnTo>
                    <a:pt x="2230755" y="2776871"/>
                  </a:lnTo>
                  <a:cubicBezTo>
                    <a:pt x="2244090" y="2762913"/>
                    <a:pt x="2252345" y="2754032"/>
                    <a:pt x="2254250" y="2751494"/>
                  </a:cubicBezTo>
                  <a:cubicBezTo>
                    <a:pt x="2295525" y="2706450"/>
                    <a:pt x="2315210" y="2685514"/>
                    <a:pt x="2315210" y="2633491"/>
                  </a:cubicBezTo>
                  <a:cubicBezTo>
                    <a:pt x="2315210" y="2577662"/>
                    <a:pt x="2280285" y="2529446"/>
                    <a:pt x="2230755"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7535"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80415" y="3072512"/>
                  </a:moveTo>
                  <a:lnTo>
                    <a:pt x="780415" y="3563556"/>
                  </a:lnTo>
                  <a:lnTo>
                    <a:pt x="860425" y="3563556"/>
                  </a:lnTo>
                  <a:lnTo>
                    <a:pt x="860425" y="3158794"/>
                  </a:lnTo>
                  <a:cubicBezTo>
                    <a:pt x="835025" y="3132148"/>
                    <a:pt x="808355" y="3102965"/>
                    <a:pt x="780415" y="3072512"/>
                  </a:cubicBezTo>
                  <a:moveTo>
                    <a:pt x="884555" y="3185440"/>
                  </a:moveTo>
                  <a:lnTo>
                    <a:pt x="884555" y="3564190"/>
                  </a:lnTo>
                  <a:lnTo>
                    <a:pt x="929005" y="3564190"/>
                  </a:lnTo>
                  <a:lnTo>
                    <a:pt x="929005" y="3564190"/>
                  </a:lnTo>
                  <a:lnTo>
                    <a:pt x="930910" y="3564190"/>
                  </a:lnTo>
                  <a:cubicBezTo>
                    <a:pt x="943610" y="3564190"/>
                    <a:pt x="955675" y="3562287"/>
                    <a:pt x="967105" y="3559115"/>
                  </a:cubicBezTo>
                  <a:lnTo>
                    <a:pt x="967105" y="3274259"/>
                  </a:lnTo>
                  <a:cubicBezTo>
                    <a:pt x="946150" y="3252054"/>
                    <a:pt x="918210" y="3221601"/>
                    <a:pt x="884555"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2505" y="3301539"/>
                    <a:pt x="979170" y="3287582"/>
                  </a:cubicBezTo>
                </a:path>
              </a:pathLst>
            </a:custGeom>
            <a:grpFill/>
            <a:ln w="6350" cap="flat">
              <a:noFill/>
              <a:prstDash val="solid"/>
              <a:miter/>
            </a:ln>
          </p:spPr>
          <p:txBody>
            <a:bodyPr rtlCol="0" anchor="ctr"/>
            <a:lstStyle/>
            <a:p>
              <a:endParaRPr lang="nb-NO"/>
            </a:p>
          </p:txBody>
        </p:sp>
        <p:sp>
          <p:nvSpPr>
            <p:cNvPr id="8" name="Friform 7">
              <a:extLst>
                <a:ext uri="{FF2B5EF4-FFF2-40B4-BE49-F238E27FC236}">
                  <a16:creationId xmlns:a16="http://schemas.microsoft.com/office/drawing/2014/main" id="{89721710-38B3-0349-BB93-F26A0BFE02B8}"/>
                </a:ext>
              </a:extLst>
            </p:cNvPr>
            <p:cNvSpPr/>
            <p:nvPr/>
          </p:nvSpPr>
          <p:spPr>
            <a:xfrm>
              <a:off x="4312920" y="2736151"/>
              <a:ext cx="3566160" cy="3564189"/>
            </a:xfrm>
            <a:custGeom>
              <a:avLst/>
              <a:gdLst>
                <a:gd name="connsiteX0" fmla="*/ 2621280 w 3566160"/>
                <a:gd name="connsiteY0" fmla="*/ 0 h 3564189"/>
                <a:gd name="connsiteX1" fmla="*/ 2597150 w 3566160"/>
                <a:gd name="connsiteY1" fmla="*/ 0 h 3564189"/>
                <a:gd name="connsiteX2" fmla="*/ 2597150 w 3566160"/>
                <a:gd name="connsiteY2" fmla="*/ 1063293 h 3564189"/>
                <a:gd name="connsiteX3" fmla="*/ 2621280 w 3566160"/>
                <a:gd name="connsiteY3" fmla="*/ 1063293 h 3564189"/>
                <a:gd name="connsiteX4" fmla="*/ 2621280 w 3566160"/>
                <a:gd name="connsiteY4" fmla="*/ 0 h 3564189"/>
                <a:gd name="connsiteX5" fmla="*/ 2514600 w 3566160"/>
                <a:gd name="connsiteY5" fmla="*/ 0 h 3564189"/>
                <a:gd name="connsiteX6" fmla="*/ 2502535 w 3566160"/>
                <a:gd name="connsiteY6" fmla="*/ 0 h 3564189"/>
                <a:gd name="connsiteX7" fmla="*/ 2502535 w 3566160"/>
                <a:gd name="connsiteY7" fmla="*/ 1063293 h 3564189"/>
                <a:gd name="connsiteX8" fmla="*/ 2514600 w 3566160"/>
                <a:gd name="connsiteY8" fmla="*/ 1063293 h 3564189"/>
                <a:gd name="connsiteX9" fmla="*/ 2514600 w 3566160"/>
                <a:gd name="connsiteY9" fmla="*/ 0 h 3564189"/>
                <a:gd name="connsiteX10" fmla="*/ 2085340 w 3566160"/>
                <a:gd name="connsiteY10" fmla="*/ 0 h 3564189"/>
                <a:gd name="connsiteX11" fmla="*/ 2031365 w 3566160"/>
                <a:gd name="connsiteY11" fmla="*/ 0 h 3564189"/>
                <a:gd name="connsiteX12" fmla="*/ 2031365 w 3566160"/>
                <a:gd name="connsiteY12" fmla="*/ 1063293 h 3564189"/>
                <a:gd name="connsiteX13" fmla="*/ 2085340 w 3566160"/>
                <a:gd name="connsiteY13" fmla="*/ 1063293 h 3564189"/>
                <a:gd name="connsiteX14" fmla="*/ 2111375 w 3566160"/>
                <a:gd name="connsiteY14" fmla="*/ 1060756 h 3564189"/>
                <a:gd name="connsiteX15" fmla="*/ 2111375 w 3566160"/>
                <a:gd name="connsiteY15" fmla="*/ 2538 h 3564189"/>
                <a:gd name="connsiteX16" fmla="*/ 2085340 w 3566160"/>
                <a:gd name="connsiteY16" fmla="*/ 0 h 3564189"/>
                <a:gd name="connsiteX17" fmla="*/ 1995805 w 3566160"/>
                <a:gd name="connsiteY17" fmla="*/ 0 h 3564189"/>
                <a:gd name="connsiteX18" fmla="*/ 1919605 w 3566160"/>
                <a:gd name="connsiteY18" fmla="*/ 0 h 3564189"/>
                <a:gd name="connsiteX19" fmla="*/ 1919605 w 3566160"/>
                <a:gd name="connsiteY19" fmla="*/ 1063293 h 3564189"/>
                <a:gd name="connsiteX20" fmla="*/ 1995805 w 3566160"/>
                <a:gd name="connsiteY20" fmla="*/ 1063293 h 3564189"/>
                <a:gd name="connsiteX21" fmla="*/ 1995805 w 3566160"/>
                <a:gd name="connsiteY21" fmla="*/ 0 h 3564189"/>
                <a:gd name="connsiteX22" fmla="*/ 1872615 w 3566160"/>
                <a:gd name="connsiteY22" fmla="*/ 0 h 3564189"/>
                <a:gd name="connsiteX23" fmla="*/ 1801495 w 3566160"/>
                <a:gd name="connsiteY23" fmla="*/ 0 h 3564189"/>
                <a:gd name="connsiteX24" fmla="*/ 1801495 w 3566160"/>
                <a:gd name="connsiteY24" fmla="*/ 1063293 h 3564189"/>
                <a:gd name="connsiteX25" fmla="*/ 1872615 w 3566160"/>
                <a:gd name="connsiteY25" fmla="*/ 1063293 h 3564189"/>
                <a:gd name="connsiteX26" fmla="*/ 1872615 w 3566160"/>
                <a:gd name="connsiteY26" fmla="*/ 0 h 3564189"/>
                <a:gd name="connsiteX27" fmla="*/ 1744980 w 3566160"/>
                <a:gd name="connsiteY27" fmla="*/ 0 h 3564189"/>
                <a:gd name="connsiteX28" fmla="*/ 1680845 w 3566160"/>
                <a:gd name="connsiteY28" fmla="*/ 0 h 3564189"/>
                <a:gd name="connsiteX29" fmla="*/ 1680845 w 3566160"/>
                <a:gd name="connsiteY29" fmla="*/ 1063293 h 3564189"/>
                <a:gd name="connsiteX30" fmla="*/ 1744980 w 3566160"/>
                <a:gd name="connsiteY30" fmla="*/ 1063293 h 3564189"/>
                <a:gd name="connsiteX31" fmla="*/ 1744980 w 3566160"/>
                <a:gd name="connsiteY31" fmla="*/ 0 h 3564189"/>
                <a:gd name="connsiteX32" fmla="*/ 1609090 w 3566160"/>
                <a:gd name="connsiteY32" fmla="*/ 0 h 3564189"/>
                <a:gd name="connsiteX33" fmla="*/ 1562100 w 3566160"/>
                <a:gd name="connsiteY33" fmla="*/ 0 h 3564189"/>
                <a:gd name="connsiteX34" fmla="*/ 1562100 w 3566160"/>
                <a:gd name="connsiteY34" fmla="*/ 1063293 h 3564189"/>
                <a:gd name="connsiteX35" fmla="*/ 1609090 w 3566160"/>
                <a:gd name="connsiteY35" fmla="*/ 1063293 h 3564189"/>
                <a:gd name="connsiteX36" fmla="*/ 1609090 w 3566160"/>
                <a:gd name="connsiteY36" fmla="*/ 0 h 3564189"/>
                <a:gd name="connsiteX37" fmla="*/ 1485900 w 3566160"/>
                <a:gd name="connsiteY37" fmla="*/ 0 h 3564189"/>
                <a:gd name="connsiteX38" fmla="*/ 1450340 w 3566160"/>
                <a:gd name="connsiteY38" fmla="*/ 0 h 3564189"/>
                <a:gd name="connsiteX39" fmla="*/ 1450340 w 3566160"/>
                <a:gd name="connsiteY39" fmla="*/ 1063293 h 3564189"/>
                <a:gd name="connsiteX40" fmla="*/ 1485900 w 3566160"/>
                <a:gd name="connsiteY40" fmla="*/ 1063293 h 3564189"/>
                <a:gd name="connsiteX41" fmla="*/ 1485900 w 3566160"/>
                <a:gd name="connsiteY41" fmla="*/ 0 h 3564189"/>
                <a:gd name="connsiteX42" fmla="*/ 1370330 w 3566160"/>
                <a:gd name="connsiteY42" fmla="*/ 0 h 3564189"/>
                <a:gd name="connsiteX43" fmla="*/ 1346200 w 3566160"/>
                <a:gd name="connsiteY43" fmla="*/ 0 h 3564189"/>
                <a:gd name="connsiteX44" fmla="*/ 1346200 w 3566160"/>
                <a:gd name="connsiteY44" fmla="*/ 1063293 h 3564189"/>
                <a:gd name="connsiteX45" fmla="*/ 1370330 w 3566160"/>
                <a:gd name="connsiteY45" fmla="*/ 1063293 h 3564189"/>
                <a:gd name="connsiteX46" fmla="*/ 1370330 w 3566160"/>
                <a:gd name="connsiteY46" fmla="*/ 0 h 3564189"/>
                <a:gd name="connsiteX47" fmla="*/ 1263650 w 3566160"/>
                <a:gd name="connsiteY47" fmla="*/ 0 h 3564189"/>
                <a:gd name="connsiteX48" fmla="*/ 1251585 w 3566160"/>
                <a:gd name="connsiteY48" fmla="*/ 0 h 3564189"/>
                <a:gd name="connsiteX49" fmla="*/ 1251585 w 3566160"/>
                <a:gd name="connsiteY49" fmla="*/ 1063293 h 3564189"/>
                <a:gd name="connsiteX50" fmla="*/ 1263650 w 3566160"/>
                <a:gd name="connsiteY50" fmla="*/ 1063293 h 3564189"/>
                <a:gd name="connsiteX51" fmla="*/ 1263650 w 3566160"/>
                <a:gd name="connsiteY51" fmla="*/ 0 h 3564189"/>
                <a:gd name="connsiteX52" fmla="*/ 930910 w 3566160"/>
                <a:gd name="connsiteY52" fmla="*/ 0 h 3564189"/>
                <a:gd name="connsiteX53" fmla="*/ 929005 w 3566160"/>
                <a:gd name="connsiteY53" fmla="*/ 0 h 3564189"/>
                <a:gd name="connsiteX54" fmla="*/ 929005 w 3566160"/>
                <a:gd name="connsiteY54" fmla="*/ 0 h 3564189"/>
                <a:gd name="connsiteX55" fmla="*/ 884555 w 3566160"/>
                <a:gd name="connsiteY55" fmla="*/ 0 h 3564189"/>
                <a:gd name="connsiteX56" fmla="*/ 884555 w 3566160"/>
                <a:gd name="connsiteY56" fmla="*/ 378751 h 3564189"/>
                <a:gd name="connsiteX57" fmla="*/ 967105 w 3566160"/>
                <a:gd name="connsiteY57" fmla="*/ 289931 h 3564189"/>
                <a:gd name="connsiteX58" fmla="*/ 967105 w 3566160"/>
                <a:gd name="connsiteY58" fmla="*/ 5075 h 3564189"/>
                <a:gd name="connsiteX59" fmla="*/ 930910 w 3566160"/>
                <a:gd name="connsiteY59" fmla="*/ 0 h 3564189"/>
                <a:gd name="connsiteX60" fmla="*/ 859790 w 3566160"/>
                <a:gd name="connsiteY60" fmla="*/ 0 h 3564189"/>
                <a:gd name="connsiteX61" fmla="*/ 779780 w 3566160"/>
                <a:gd name="connsiteY61" fmla="*/ 0 h 3564189"/>
                <a:gd name="connsiteX62" fmla="*/ 779780 w 3566160"/>
                <a:gd name="connsiteY62" fmla="*/ 491044 h 3564189"/>
                <a:gd name="connsiteX63" fmla="*/ 859790 w 3566160"/>
                <a:gd name="connsiteY63" fmla="*/ 404762 h 3564189"/>
                <a:gd name="connsiteX64" fmla="*/ 859790 w 3566160"/>
                <a:gd name="connsiteY64" fmla="*/ 0 h 3564189"/>
                <a:gd name="connsiteX65" fmla="*/ 744220 w 3566160"/>
                <a:gd name="connsiteY65" fmla="*/ 0 h 3564189"/>
                <a:gd name="connsiteX66" fmla="*/ 668020 w 3566160"/>
                <a:gd name="connsiteY66" fmla="*/ 0 h 3564189"/>
                <a:gd name="connsiteX67" fmla="*/ 668020 w 3566160"/>
                <a:gd name="connsiteY67" fmla="*/ 612219 h 3564189"/>
                <a:gd name="connsiteX68" fmla="*/ 744220 w 3566160"/>
                <a:gd name="connsiteY68" fmla="*/ 529743 h 3564189"/>
                <a:gd name="connsiteX69" fmla="*/ 744220 w 3566160"/>
                <a:gd name="connsiteY69" fmla="*/ 0 h 3564189"/>
                <a:gd name="connsiteX70" fmla="*/ 621030 w 3566160"/>
                <a:gd name="connsiteY70" fmla="*/ 0 h 3564189"/>
                <a:gd name="connsiteX71" fmla="*/ 549910 w 3566160"/>
                <a:gd name="connsiteY71" fmla="*/ 0 h 3564189"/>
                <a:gd name="connsiteX72" fmla="*/ 549910 w 3566160"/>
                <a:gd name="connsiteY72" fmla="*/ 739738 h 3564189"/>
                <a:gd name="connsiteX73" fmla="*/ 621030 w 3566160"/>
                <a:gd name="connsiteY73" fmla="*/ 662338 h 3564189"/>
                <a:gd name="connsiteX74" fmla="*/ 621030 w 3566160"/>
                <a:gd name="connsiteY74" fmla="*/ 0 h 3564189"/>
                <a:gd name="connsiteX75" fmla="*/ 493395 w 3566160"/>
                <a:gd name="connsiteY75" fmla="*/ 0 h 3564189"/>
                <a:gd name="connsiteX76" fmla="*/ 429260 w 3566160"/>
                <a:gd name="connsiteY76" fmla="*/ 0 h 3564189"/>
                <a:gd name="connsiteX77" fmla="*/ 429260 w 3566160"/>
                <a:gd name="connsiteY77" fmla="*/ 870429 h 3564189"/>
                <a:gd name="connsiteX78" fmla="*/ 493395 w 3566160"/>
                <a:gd name="connsiteY78" fmla="*/ 800642 h 3564189"/>
                <a:gd name="connsiteX79" fmla="*/ 493395 w 3566160"/>
                <a:gd name="connsiteY79" fmla="*/ 0 h 3564189"/>
                <a:gd name="connsiteX80" fmla="*/ 357505 w 3566160"/>
                <a:gd name="connsiteY80" fmla="*/ 0 h 3564189"/>
                <a:gd name="connsiteX81" fmla="*/ 310515 w 3566160"/>
                <a:gd name="connsiteY81" fmla="*/ 0 h 3564189"/>
                <a:gd name="connsiteX82" fmla="*/ 310515 w 3566160"/>
                <a:gd name="connsiteY82" fmla="*/ 998582 h 3564189"/>
                <a:gd name="connsiteX83" fmla="*/ 317500 w 3566160"/>
                <a:gd name="connsiteY83" fmla="*/ 990969 h 3564189"/>
                <a:gd name="connsiteX84" fmla="*/ 357505 w 3566160"/>
                <a:gd name="connsiteY84" fmla="*/ 947194 h 3564189"/>
                <a:gd name="connsiteX85" fmla="*/ 357505 w 3566160"/>
                <a:gd name="connsiteY85" fmla="*/ 0 h 3564189"/>
                <a:gd name="connsiteX86" fmla="*/ 234315 w 3566160"/>
                <a:gd name="connsiteY86" fmla="*/ 0 h 3564189"/>
                <a:gd name="connsiteX87" fmla="*/ 198755 w 3566160"/>
                <a:gd name="connsiteY87" fmla="*/ 0 h 3564189"/>
                <a:gd name="connsiteX88" fmla="*/ 198755 w 3566160"/>
                <a:gd name="connsiteY88" fmla="*/ 1063293 h 3564189"/>
                <a:gd name="connsiteX89" fmla="*/ 234315 w 3566160"/>
                <a:gd name="connsiteY89" fmla="*/ 1057584 h 3564189"/>
                <a:gd name="connsiteX90" fmla="*/ 234315 w 3566160"/>
                <a:gd name="connsiteY90" fmla="*/ 0 h 3564189"/>
                <a:gd name="connsiteX91" fmla="*/ 118745 w 3566160"/>
                <a:gd name="connsiteY91" fmla="*/ 0 h 3564189"/>
                <a:gd name="connsiteX92" fmla="*/ 94615 w 3566160"/>
                <a:gd name="connsiteY92" fmla="*/ 0 h 3564189"/>
                <a:gd name="connsiteX93" fmla="*/ 94615 w 3566160"/>
                <a:gd name="connsiteY93" fmla="*/ 1063293 h 3564189"/>
                <a:gd name="connsiteX94" fmla="*/ 118745 w 3566160"/>
                <a:gd name="connsiteY94" fmla="*/ 1063293 h 3564189"/>
                <a:gd name="connsiteX95" fmla="*/ 118745 w 3566160"/>
                <a:gd name="connsiteY95" fmla="*/ 0 h 3564189"/>
                <a:gd name="connsiteX96" fmla="*/ 12065 w 3566160"/>
                <a:gd name="connsiteY96" fmla="*/ 0 h 3564189"/>
                <a:gd name="connsiteX97" fmla="*/ 0 w 3566160"/>
                <a:gd name="connsiteY97" fmla="*/ 0 h 3564189"/>
                <a:gd name="connsiteX98" fmla="*/ 0 w 3566160"/>
                <a:gd name="connsiteY98" fmla="*/ 1063293 h 3564189"/>
                <a:gd name="connsiteX99" fmla="*/ 12065 w 3566160"/>
                <a:gd name="connsiteY99" fmla="*/ 1063293 h 3564189"/>
                <a:gd name="connsiteX100" fmla="*/ 12065 w 3566160"/>
                <a:gd name="connsiteY100" fmla="*/ 0 h 3564189"/>
                <a:gd name="connsiteX101" fmla="*/ 2701290 w 3566160"/>
                <a:gd name="connsiteY101" fmla="*/ 0 h 3564189"/>
                <a:gd name="connsiteX102" fmla="*/ 2701290 w 3566160"/>
                <a:gd name="connsiteY102" fmla="*/ 1062659 h 3564189"/>
                <a:gd name="connsiteX103" fmla="*/ 2736850 w 3566160"/>
                <a:gd name="connsiteY103" fmla="*/ 1062659 h 3564189"/>
                <a:gd name="connsiteX104" fmla="*/ 2736850 w 3566160"/>
                <a:gd name="connsiteY104" fmla="*/ 5075 h 3564189"/>
                <a:gd name="connsiteX105" fmla="*/ 2701290 w 3566160"/>
                <a:gd name="connsiteY105" fmla="*/ 0 h 3564189"/>
                <a:gd name="connsiteX106" fmla="*/ 979170 w 3566160"/>
                <a:gd name="connsiteY106" fmla="*/ 8882 h 3564189"/>
                <a:gd name="connsiteX107" fmla="*/ 979170 w 3566160"/>
                <a:gd name="connsiteY107" fmla="*/ 275974 h 3564189"/>
                <a:gd name="connsiteX108" fmla="*/ 1002665 w 3566160"/>
                <a:gd name="connsiteY108" fmla="*/ 250597 h 3564189"/>
                <a:gd name="connsiteX109" fmla="*/ 1063625 w 3566160"/>
                <a:gd name="connsiteY109" fmla="*/ 132594 h 3564189"/>
                <a:gd name="connsiteX110" fmla="*/ 979170 w 3566160"/>
                <a:gd name="connsiteY110" fmla="*/ 8882 h 3564189"/>
                <a:gd name="connsiteX111" fmla="*/ 2135505 w 3566160"/>
                <a:gd name="connsiteY111" fmla="*/ 9516 h 3564189"/>
                <a:gd name="connsiteX112" fmla="*/ 2135505 w 3566160"/>
                <a:gd name="connsiteY112" fmla="*/ 1052508 h 3564189"/>
                <a:gd name="connsiteX113" fmla="*/ 2218055 w 3566160"/>
                <a:gd name="connsiteY113" fmla="*/ 929430 h 3564189"/>
                <a:gd name="connsiteX114" fmla="*/ 2218055 w 3566160"/>
                <a:gd name="connsiteY114" fmla="*/ 929430 h 3564189"/>
                <a:gd name="connsiteX115" fmla="*/ 2218055 w 3566160"/>
                <a:gd name="connsiteY115" fmla="*/ 132594 h 3564189"/>
                <a:gd name="connsiteX116" fmla="*/ 2218055 w 3566160"/>
                <a:gd name="connsiteY116" fmla="*/ 132594 h 3564189"/>
                <a:gd name="connsiteX117" fmla="*/ 2135505 w 3566160"/>
                <a:gd name="connsiteY117" fmla="*/ 9516 h 3564189"/>
                <a:gd name="connsiteX118" fmla="*/ 2813685 w 3566160"/>
                <a:gd name="connsiteY118" fmla="*/ 64077 h 3564189"/>
                <a:gd name="connsiteX119" fmla="*/ 2813685 w 3566160"/>
                <a:gd name="connsiteY119" fmla="*/ 1062659 h 3564189"/>
                <a:gd name="connsiteX120" fmla="*/ 2860675 w 3566160"/>
                <a:gd name="connsiteY120" fmla="*/ 1062659 h 3564189"/>
                <a:gd name="connsiteX121" fmla="*/ 2860675 w 3566160"/>
                <a:gd name="connsiteY121" fmla="*/ 115465 h 3564189"/>
                <a:gd name="connsiteX122" fmla="*/ 2820670 w 3566160"/>
                <a:gd name="connsiteY122" fmla="*/ 71690 h 3564189"/>
                <a:gd name="connsiteX123" fmla="*/ 2813685 w 3566160"/>
                <a:gd name="connsiteY123" fmla="*/ 64077 h 3564189"/>
                <a:gd name="connsiteX124" fmla="*/ 2931795 w 3566160"/>
                <a:gd name="connsiteY124" fmla="*/ 192230 h 3564189"/>
                <a:gd name="connsiteX125" fmla="*/ 2931795 w 3566160"/>
                <a:gd name="connsiteY125" fmla="*/ 1062659 h 3564189"/>
                <a:gd name="connsiteX126" fmla="*/ 2995930 w 3566160"/>
                <a:gd name="connsiteY126" fmla="*/ 1062659 h 3564189"/>
                <a:gd name="connsiteX127" fmla="*/ 2995930 w 3566160"/>
                <a:gd name="connsiteY127" fmla="*/ 262017 h 3564189"/>
                <a:gd name="connsiteX128" fmla="*/ 2931795 w 3566160"/>
                <a:gd name="connsiteY128" fmla="*/ 192230 h 3564189"/>
                <a:gd name="connsiteX129" fmla="*/ 3052445 w 3566160"/>
                <a:gd name="connsiteY129" fmla="*/ 322921 h 3564189"/>
                <a:gd name="connsiteX130" fmla="*/ 3052445 w 3566160"/>
                <a:gd name="connsiteY130" fmla="*/ 1062659 h 3564189"/>
                <a:gd name="connsiteX131" fmla="*/ 3123565 w 3566160"/>
                <a:gd name="connsiteY131" fmla="*/ 1062659 h 3564189"/>
                <a:gd name="connsiteX132" fmla="*/ 3123565 w 3566160"/>
                <a:gd name="connsiteY132" fmla="*/ 400321 h 3564189"/>
                <a:gd name="connsiteX133" fmla="*/ 3052445 w 3566160"/>
                <a:gd name="connsiteY133" fmla="*/ 322921 h 3564189"/>
                <a:gd name="connsiteX134" fmla="*/ 3170555 w 3566160"/>
                <a:gd name="connsiteY134" fmla="*/ 451075 h 3564189"/>
                <a:gd name="connsiteX135" fmla="*/ 3170555 w 3566160"/>
                <a:gd name="connsiteY135" fmla="*/ 1063293 h 3564189"/>
                <a:gd name="connsiteX136" fmla="*/ 3246755 w 3566160"/>
                <a:gd name="connsiteY136" fmla="*/ 1063293 h 3564189"/>
                <a:gd name="connsiteX137" fmla="*/ 3246755 w 3566160"/>
                <a:gd name="connsiteY137" fmla="*/ 533550 h 3564189"/>
                <a:gd name="connsiteX138" fmla="*/ 3170555 w 3566160"/>
                <a:gd name="connsiteY138" fmla="*/ 451075 h 3564189"/>
                <a:gd name="connsiteX139" fmla="*/ 3282315 w 3566160"/>
                <a:gd name="connsiteY139" fmla="*/ 571615 h 3564189"/>
                <a:gd name="connsiteX140" fmla="*/ 3282315 w 3566160"/>
                <a:gd name="connsiteY140" fmla="*/ 1062659 h 3564189"/>
                <a:gd name="connsiteX141" fmla="*/ 3362325 w 3566160"/>
                <a:gd name="connsiteY141" fmla="*/ 1062659 h 3564189"/>
                <a:gd name="connsiteX142" fmla="*/ 3362325 w 3566160"/>
                <a:gd name="connsiteY142" fmla="*/ 657897 h 3564189"/>
                <a:gd name="connsiteX143" fmla="*/ 3282315 w 3566160"/>
                <a:gd name="connsiteY143" fmla="*/ 571615 h 3564189"/>
                <a:gd name="connsiteX144" fmla="*/ 3386455 w 3566160"/>
                <a:gd name="connsiteY144" fmla="*/ 683908 h 3564189"/>
                <a:gd name="connsiteX145" fmla="*/ 3386455 w 3566160"/>
                <a:gd name="connsiteY145" fmla="*/ 1062659 h 3564189"/>
                <a:gd name="connsiteX146" fmla="*/ 3430905 w 3566160"/>
                <a:gd name="connsiteY146" fmla="*/ 1062659 h 3564189"/>
                <a:gd name="connsiteX147" fmla="*/ 3430905 w 3566160"/>
                <a:gd name="connsiteY147" fmla="*/ 1062659 h 3564189"/>
                <a:gd name="connsiteX148" fmla="*/ 3432810 w 3566160"/>
                <a:gd name="connsiteY148" fmla="*/ 1062659 h 3564189"/>
                <a:gd name="connsiteX149" fmla="*/ 3469005 w 3566160"/>
                <a:gd name="connsiteY149" fmla="*/ 1057584 h 3564189"/>
                <a:gd name="connsiteX150" fmla="*/ 3469005 w 3566160"/>
                <a:gd name="connsiteY150" fmla="*/ 772728 h 3564189"/>
                <a:gd name="connsiteX151" fmla="*/ 3386455 w 3566160"/>
                <a:gd name="connsiteY151" fmla="*/ 683908 h 3564189"/>
                <a:gd name="connsiteX152" fmla="*/ 3481705 w 3566160"/>
                <a:gd name="connsiteY152" fmla="*/ 786685 h 3564189"/>
                <a:gd name="connsiteX153" fmla="*/ 3481705 w 3566160"/>
                <a:gd name="connsiteY153" fmla="*/ 1053777 h 3564189"/>
                <a:gd name="connsiteX154" fmla="*/ 3566160 w 3566160"/>
                <a:gd name="connsiteY154" fmla="*/ 930065 h 3564189"/>
                <a:gd name="connsiteX155" fmla="*/ 3505200 w 3566160"/>
                <a:gd name="connsiteY155" fmla="*/ 812062 h 3564189"/>
                <a:gd name="connsiteX156" fmla="*/ 3481705 w 3566160"/>
                <a:gd name="connsiteY156" fmla="*/ 786685 h 3564189"/>
                <a:gd name="connsiteX157" fmla="*/ 2621915 w 3566160"/>
                <a:gd name="connsiteY157" fmla="*/ 1250448 h 3564189"/>
                <a:gd name="connsiteX158" fmla="*/ 2597785 w 3566160"/>
                <a:gd name="connsiteY158" fmla="*/ 1250448 h 3564189"/>
                <a:gd name="connsiteX159" fmla="*/ 2597785 w 3566160"/>
                <a:gd name="connsiteY159" fmla="*/ 2313742 h 3564189"/>
                <a:gd name="connsiteX160" fmla="*/ 2621915 w 3566160"/>
                <a:gd name="connsiteY160" fmla="*/ 2313742 h 3564189"/>
                <a:gd name="connsiteX161" fmla="*/ 2621915 w 3566160"/>
                <a:gd name="connsiteY161" fmla="*/ 1250448 h 3564189"/>
                <a:gd name="connsiteX162" fmla="*/ 2514600 w 3566160"/>
                <a:gd name="connsiteY162" fmla="*/ 1250448 h 3564189"/>
                <a:gd name="connsiteX163" fmla="*/ 2502535 w 3566160"/>
                <a:gd name="connsiteY163" fmla="*/ 1250448 h 3564189"/>
                <a:gd name="connsiteX164" fmla="*/ 2502535 w 3566160"/>
                <a:gd name="connsiteY164" fmla="*/ 2313742 h 3564189"/>
                <a:gd name="connsiteX165" fmla="*/ 2514600 w 3566160"/>
                <a:gd name="connsiteY165" fmla="*/ 2313742 h 3564189"/>
                <a:gd name="connsiteX166" fmla="*/ 2514600 w 3566160"/>
                <a:gd name="connsiteY166" fmla="*/ 1250448 h 3564189"/>
                <a:gd name="connsiteX167" fmla="*/ 744220 w 3566160"/>
                <a:gd name="connsiteY167" fmla="*/ 1250448 h 3564189"/>
                <a:gd name="connsiteX168" fmla="*/ 668020 w 3566160"/>
                <a:gd name="connsiteY168" fmla="*/ 1250448 h 3564189"/>
                <a:gd name="connsiteX169" fmla="*/ 668020 w 3566160"/>
                <a:gd name="connsiteY169" fmla="*/ 2313742 h 3564189"/>
                <a:gd name="connsiteX170" fmla="*/ 744220 w 3566160"/>
                <a:gd name="connsiteY170" fmla="*/ 2313742 h 3564189"/>
                <a:gd name="connsiteX171" fmla="*/ 744220 w 3566160"/>
                <a:gd name="connsiteY171" fmla="*/ 1250448 h 3564189"/>
                <a:gd name="connsiteX172" fmla="*/ 621030 w 3566160"/>
                <a:gd name="connsiteY172" fmla="*/ 1250448 h 3564189"/>
                <a:gd name="connsiteX173" fmla="*/ 549910 w 3566160"/>
                <a:gd name="connsiteY173" fmla="*/ 1250448 h 3564189"/>
                <a:gd name="connsiteX174" fmla="*/ 549910 w 3566160"/>
                <a:gd name="connsiteY174" fmla="*/ 2313742 h 3564189"/>
                <a:gd name="connsiteX175" fmla="*/ 621030 w 3566160"/>
                <a:gd name="connsiteY175" fmla="*/ 2313742 h 3564189"/>
                <a:gd name="connsiteX176" fmla="*/ 621030 w 3566160"/>
                <a:gd name="connsiteY176" fmla="*/ 1250448 h 3564189"/>
                <a:gd name="connsiteX177" fmla="*/ 493395 w 3566160"/>
                <a:gd name="connsiteY177" fmla="*/ 1250448 h 3564189"/>
                <a:gd name="connsiteX178" fmla="*/ 429260 w 3566160"/>
                <a:gd name="connsiteY178" fmla="*/ 1250448 h 3564189"/>
                <a:gd name="connsiteX179" fmla="*/ 429260 w 3566160"/>
                <a:gd name="connsiteY179" fmla="*/ 2313742 h 3564189"/>
                <a:gd name="connsiteX180" fmla="*/ 493395 w 3566160"/>
                <a:gd name="connsiteY180" fmla="*/ 2313742 h 3564189"/>
                <a:gd name="connsiteX181" fmla="*/ 493395 w 3566160"/>
                <a:gd name="connsiteY181" fmla="*/ 1250448 h 3564189"/>
                <a:gd name="connsiteX182" fmla="*/ 357505 w 3566160"/>
                <a:gd name="connsiteY182" fmla="*/ 1250448 h 3564189"/>
                <a:gd name="connsiteX183" fmla="*/ 310515 w 3566160"/>
                <a:gd name="connsiteY183" fmla="*/ 1250448 h 3564189"/>
                <a:gd name="connsiteX184" fmla="*/ 310515 w 3566160"/>
                <a:gd name="connsiteY184" fmla="*/ 2313742 h 3564189"/>
                <a:gd name="connsiteX185" fmla="*/ 357505 w 3566160"/>
                <a:gd name="connsiteY185" fmla="*/ 2313742 h 3564189"/>
                <a:gd name="connsiteX186" fmla="*/ 357505 w 3566160"/>
                <a:gd name="connsiteY186" fmla="*/ 1250448 h 3564189"/>
                <a:gd name="connsiteX187" fmla="*/ 234315 w 3566160"/>
                <a:gd name="connsiteY187" fmla="*/ 1250448 h 3564189"/>
                <a:gd name="connsiteX188" fmla="*/ 198755 w 3566160"/>
                <a:gd name="connsiteY188" fmla="*/ 1250448 h 3564189"/>
                <a:gd name="connsiteX189" fmla="*/ 198755 w 3566160"/>
                <a:gd name="connsiteY189" fmla="*/ 2313742 h 3564189"/>
                <a:gd name="connsiteX190" fmla="*/ 234315 w 3566160"/>
                <a:gd name="connsiteY190" fmla="*/ 2313742 h 3564189"/>
                <a:gd name="connsiteX191" fmla="*/ 234315 w 3566160"/>
                <a:gd name="connsiteY191" fmla="*/ 1250448 h 3564189"/>
                <a:gd name="connsiteX192" fmla="*/ 118745 w 3566160"/>
                <a:gd name="connsiteY192" fmla="*/ 1250448 h 3564189"/>
                <a:gd name="connsiteX193" fmla="*/ 94615 w 3566160"/>
                <a:gd name="connsiteY193" fmla="*/ 1250448 h 3564189"/>
                <a:gd name="connsiteX194" fmla="*/ 94615 w 3566160"/>
                <a:gd name="connsiteY194" fmla="*/ 2313742 h 3564189"/>
                <a:gd name="connsiteX195" fmla="*/ 118745 w 3566160"/>
                <a:gd name="connsiteY195" fmla="*/ 2313742 h 3564189"/>
                <a:gd name="connsiteX196" fmla="*/ 118745 w 3566160"/>
                <a:gd name="connsiteY196" fmla="*/ 1250448 h 3564189"/>
                <a:gd name="connsiteX197" fmla="*/ 12065 w 3566160"/>
                <a:gd name="connsiteY197" fmla="*/ 1250448 h 3564189"/>
                <a:gd name="connsiteX198" fmla="*/ 0 w 3566160"/>
                <a:gd name="connsiteY198" fmla="*/ 1250448 h 3564189"/>
                <a:gd name="connsiteX199" fmla="*/ 0 w 3566160"/>
                <a:gd name="connsiteY199" fmla="*/ 2313742 h 3564189"/>
                <a:gd name="connsiteX200" fmla="*/ 12065 w 3566160"/>
                <a:gd name="connsiteY200" fmla="*/ 2313742 h 3564189"/>
                <a:gd name="connsiteX201" fmla="*/ 12065 w 3566160"/>
                <a:gd name="connsiteY201" fmla="*/ 1250448 h 3564189"/>
                <a:gd name="connsiteX202" fmla="*/ 3433445 w 3566160"/>
                <a:gd name="connsiteY202" fmla="*/ 1250448 h 3564189"/>
                <a:gd name="connsiteX203" fmla="*/ 3431540 w 3566160"/>
                <a:gd name="connsiteY203" fmla="*/ 1250448 h 3564189"/>
                <a:gd name="connsiteX204" fmla="*/ 3431540 w 3566160"/>
                <a:gd name="connsiteY204" fmla="*/ 1250448 h 3564189"/>
                <a:gd name="connsiteX205" fmla="*/ 3387090 w 3566160"/>
                <a:gd name="connsiteY205" fmla="*/ 1250448 h 3564189"/>
                <a:gd name="connsiteX206" fmla="*/ 3387090 w 3566160"/>
                <a:gd name="connsiteY206" fmla="*/ 1629199 h 3564189"/>
                <a:gd name="connsiteX207" fmla="*/ 3469640 w 3566160"/>
                <a:gd name="connsiteY207" fmla="*/ 1539745 h 3564189"/>
                <a:gd name="connsiteX208" fmla="*/ 3469640 w 3566160"/>
                <a:gd name="connsiteY208" fmla="*/ 1254889 h 3564189"/>
                <a:gd name="connsiteX209" fmla="*/ 3433445 w 3566160"/>
                <a:gd name="connsiteY209" fmla="*/ 1250448 h 3564189"/>
                <a:gd name="connsiteX210" fmla="*/ 3362325 w 3566160"/>
                <a:gd name="connsiteY210" fmla="*/ 1250448 h 3564189"/>
                <a:gd name="connsiteX211" fmla="*/ 3282315 w 3566160"/>
                <a:gd name="connsiteY211" fmla="*/ 1250448 h 3564189"/>
                <a:gd name="connsiteX212" fmla="*/ 3282315 w 3566160"/>
                <a:gd name="connsiteY212" fmla="*/ 1741492 h 3564189"/>
                <a:gd name="connsiteX213" fmla="*/ 3362325 w 3566160"/>
                <a:gd name="connsiteY213" fmla="*/ 1655211 h 3564189"/>
                <a:gd name="connsiteX214" fmla="*/ 3362325 w 3566160"/>
                <a:gd name="connsiteY214" fmla="*/ 1250448 h 3564189"/>
                <a:gd name="connsiteX215" fmla="*/ 3246755 w 3566160"/>
                <a:gd name="connsiteY215" fmla="*/ 1250448 h 3564189"/>
                <a:gd name="connsiteX216" fmla="*/ 3170555 w 3566160"/>
                <a:gd name="connsiteY216" fmla="*/ 1250448 h 3564189"/>
                <a:gd name="connsiteX217" fmla="*/ 3170555 w 3566160"/>
                <a:gd name="connsiteY217" fmla="*/ 1862667 h 3564189"/>
                <a:gd name="connsiteX218" fmla="*/ 3246755 w 3566160"/>
                <a:gd name="connsiteY218" fmla="*/ 1780192 h 3564189"/>
                <a:gd name="connsiteX219" fmla="*/ 3246755 w 3566160"/>
                <a:gd name="connsiteY219" fmla="*/ 1250448 h 3564189"/>
                <a:gd name="connsiteX220" fmla="*/ 3123565 w 3566160"/>
                <a:gd name="connsiteY220" fmla="*/ 1250448 h 3564189"/>
                <a:gd name="connsiteX221" fmla="*/ 3052445 w 3566160"/>
                <a:gd name="connsiteY221" fmla="*/ 1250448 h 3564189"/>
                <a:gd name="connsiteX222" fmla="*/ 3052445 w 3566160"/>
                <a:gd name="connsiteY222" fmla="*/ 1990186 h 3564189"/>
                <a:gd name="connsiteX223" fmla="*/ 3123565 w 3566160"/>
                <a:gd name="connsiteY223" fmla="*/ 1912786 h 3564189"/>
                <a:gd name="connsiteX224" fmla="*/ 3123565 w 3566160"/>
                <a:gd name="connsiteY224" fmla="*/ 1250448 h 3564189"/>
                <a:gd name="connsiteX225" fmla="*/ 2995930 w 3566160"/>
                <a:gd name="connsiteY225" fmla="*/ 1250448 h 3564189"/>
                <a:gd name="connsiteX226" fmla="*/ 2931795 w 3566160"/>
                <a:gd name="connsiteY226" fmla="*/ 1250448 h 3564189"/>
                <a:gd name="connsiteX227" fmla="*/ 2931795 w 3566160"/>
                <a:gd name="connsiteY227" fmla="*/ 2120877 h 3564189"/>
                <a:gd name="connsiteX228" fmla="*/ 2995930 w 3566160"/>
                <a:gd name="connsiteY228" fmla="*/ 2051091 h 3564189"/>
                <a:gd name="connsiteX229" fmla="*/ 2995930 w 3566160"/>
                <a:gd name="connsiteY229" fmla="*/ 1250448 h 3564189"/>
                <a:gd name="connsiteX230" fmla="*/ 2860040 w 3566160"/>
                <a:gd name="connsiteY230" fmla="*/ 1250448 h 3564189"/>
                <a:gd name="connsiteX231" fmla="*/ 2813050 w 3566160"/>
                <a:gd name="connsiteY231" fmla="*/ 1250448 h 3564189"/>
                <a:gd name="connsiteX232" fmla="*/ 2813050 w 3566160"/>
                <a:gd name="connsiteY232" fmla="*/ 2249031 h 3564189"/>
                <a:gd name="connsiteX233" fmla="*/ 2820035 w 3566160"/>
                <a:gd name="connsiteY233" fmla="*/ 2241418 h 3564189"/>
                <a:gd name="connsiteX234" fmla="*/ 2860040 w 3566160"/>
                <a:gd name="connsiteY234" fmla="*/ 2197642 h 3564189"/>
                <a:gd name="connsiteX235" fmla="*/ 2860040 w 3566160"/>
                <a:gd name="connsiteY235" fmla="*/ 1250448 h 3564189"/>
                <a:gd name="connsiteX236" fmla="*/ 2736850 w 3566160"/>
                <a:gd name="connsiteY236" fmla="*/ 1250448 h 3564189"/>
                <a:gd name="connsiteX237" fmla="*/ 2701290 w 3566160"/>
                <a:gd name="connsiteY237" fmla="*/ 1250448 h 3564189"/>
                <a:gd name="connsiteX238" fmla="*/ 2701290 w 3566160"/>
                <a:gd name="connsiteY238" fmla="*/ 2313107 h 3564189"/>
                <a:gd name="connsiteX239" fmla="*/ 2736850 w 3566160"/>
                <a:gd name="connsiteY239" fmla="*/ 2307398 h 3564189"/>
                <a:gd name="connsiteX240" fmla="*/ 2736850 w 3566160"/>
                <a:gd name="connsiteY240" fmla="*/ 1250448 h 3564189"/>
                <a:gd name="connsiteX241" fmla="*/ 1370330 w 3566160"/>
                <a:gd name="connsiteY241" fmla="*/ 1250448 h 3564189"/>
                <a:gd name="connsiteX242" fmla="*/ 1346200 w 3566160"/>
                <a:gd name="connsiteY242" fmla="*/ 1250448 h 3564189"/>
                <a:gd name="connsiteX243" fmla="*/ 1346200 w 3566160"/>
                <a:gd name="connsiteY243" fmla="*/ 2313742 h 3564189"/>
                <a:gd name="connsiteX244" fmla="*/ 1370330 w 3566160"/>
                <a:gd name="connsiteY244" fmla="*/ 2313742 h 3564189"/>
                <a:gd name="connsiteX245" fmla="*/ 1370330 w 3566160"/>
                <a:gd name="connsiteY245" fmla="*/ 1250448 h 3564189"/>
                <a:gd name="connsiteX246" fmla="*/ 1263015 w 3566160"/>
                <a:gd name="connsiteY246" fmla="*/ 1250448 h 3564189"/>
                <a:gd name="connsiteX247" fmla="*/ 1250950 w 3566160"/>
                <a:gd name="connsiteY247" fmla="*/ 1250448 h 3564189"/>
                <a:gd name="connsiteX248" fmla="*/ 1250950 w 3566160"/>
                <a:gd name="connsiteY248" fmla="*/ 2313742 h 3564189"/>
                <a:gd name="connsiteX249" fmla="*/ 1263015 w 3566160"/>
                <a:gd name="connsiteY249" fmla="*/ 2313742 h 3564189"/>
                <a:gd name="connsiteX250" fmla="*/ 1263015 w 3566160"/>
                <a:gd name="connsiteY250" fmla="*/ 1250448 h 3564189"/>
                <a:gd name="connsiteX251" fmla="*/ 833755 w 3566160"/>
                <a:gd name="connsiteY251" fmla="*/ 1250448 h 3564189"/>
                <a:gd name="connsiteX252" fmla="*/ 779780 w 3566160"/>
                <a:gd name="connsiteY252" fmla="*/ 1250448 h 3564189"/>
                <a:gd name="connsiteX253" fmla="*/ 779780 w 3566160"/>
                <a:gd name="connsiteY253" fmla="*/ 2313742 h 3564189"/>
                <a:gd name="connsiteX254" fmla="*/ 833755 w 3566160"/>
                <a:gd name="connsiteY254" fmla="*/ 2313742 h 3564189"/>
                <a:gd name="connsiteX255" fmla="*/ 859790 w 3566160"/>
                <a:gd name="connsiteY255" fmla="*/ 2311204 h 3564189"/>
                <a:gd name="connsiteX256" fmla="*/ 859790 w 3566160"/>
                <a:gd name="connsiteY256" fmla="*/ 1252986 h 3564189"/>
                <a:gd name="connsiteX257" fmla="*/ 833755 w 3566160"/>
                <a:gd name="connsiteY257" fmla="*/ 1250448 h 3564189"/>
                <a:gd name="connsiteX258" fmla="*/ 1450340 w 3566160"/>
                <a:gd name="connsiteY258" fmla="*/ 1250448 h 3564189"/>
                <a:gd name="connsiteX259" fmla="*/ 1450340 w 3566160"/>
                <a:gd name="connsiteY259" fmla="*/ 2313107 h 3564189"/>
                <a:gd name="connsiteX260" fmla="*/ 1485900 w 3566160"/>
                <a:gd name="connsiteY260" fmla="*/ 2313107 h 3564189"/>
                <a:gd name="connsiteX261" fmla="*/ 1485900 w 3566160"/>
                <a:gd name="connsiteY261" fmla="*/ 1255524 h 3564189"/>
                <a:gd name="connsiteX262" fmla="*/ 1450340 w 3566160"/>
                <a:gd name="connsiteY262" fmla="*/ 1250448 h 3564189"/>
                <a:gd name="connsiteX263" fmla="*/ 3481705 w 3566160"/>
                <a:gd name="connsiteY263" fmla="*/ 1259330 h 3564189"/>
                <a:gd name="connsiteX264" fmla="*/ 3481705 w 3566160"/>
                <a:gd name="connsiteY264" fmla="*/ 1526422 h 3564189"/>
                <a:gd name="connsiteX265" fmla="*/ 3505200 w 3566160"/>
                <a:gd name="connsiteY265" fmla="*/ 1501046 h 3564189"/>
                <a:gd name="connsiteX266" fmla="*/ 3566160 w 3566160"/>
                <a:gd name="connsiteY266" fmla="*/ 1383043 h 3564189"/>
                <a:gd name="connsiteX267" fmla="*/ 3481705 w 3566160"/>
                <a:gd name="connsiteY267" fmla="*/ 1259330 h 3564189"/>
                <a:gd name="connsiteX268" fmla="*/ 883920 w 3566160"/>
                <a:gd name="connsiteY268" fmla="*/ 1259965 h 3564189"/>
                <a:gd name="connsiteX269" fmla="*/ 883920 w 3566160"/>
                <a:gd name="connsiteY269" fmla="*/ 2302957 h 3564189"/>
                <a:gd name="connsiteX270" fmla="*/ 966470 w 3566160"/>
                <a:gd name="connsiteY270" fmla="*/ 2179879 h 3564189"/>
                <a:gd name="connsiteX271" fmla="*/ 966470 w 3566160"/>
                <a:gd name="connsiteY271" fmla="*/ 1383043 h 3564189"/>
                <a:gd name="connsiteX272" fmla="*/ 883920 w 3566160"/>
                <a:gd name="connsiteY272" fmla="*/ 1259965 h 3564189"/>
                <a:gd name="connsiteX273" fmla="*/ 1562100 w 3566160"/>
                <a:gd name="connsiteY273" fmla="*/ 1314525 h 3564189"/>
                <a:gd name="connsiteX274" fmla="*/ 1562100 w 3566160"/>
                <a:gd name="connsiteY274" fmla="*/ 2313107 h 3564189"/>
                <a:gd name="connsiteX275" fmla="*/ 1609090 w 3566160"/>
                <a:gd name="connsiteY275" fmla="*/ 2313107 h 3564189"/>
                <a:gd name="connsiteX276" fmla="*/ 1609090 w 3566160"/>
                <a:gd name="connsiteY276" fmla="*/ 1365913 h 3564189"/>
                <a:gd name="connsiteX277" fmla="*/ 1569085 w 3566160"/>
                <a:gd name="connsiteY277" fmla="*/ 1322138 h 3564189"/>
                <a:gd name="connsiteX278" fmla="*/ 1562100 w 3566160"/>
                <a:gd name="connsiteY278" fmla="*/ 1314525 h 3564189"/>
                <a:gd name="connsiteX279" fmla="*/ 1680210 w 3566160"/>
                <a:gd name="connsiteY279" fmla="*/ 1443313 h 3564189"/>
                <a:gd name="connsiteX280" fmla="*/ 1680210 w 3566160"/>
                <a:gd name="connsiteY280" fmla="*/ 2313742 h 3564189"/>
                <a:gd name="connsiteX281" fmla="*/ 1744980 w 3566160"/>
                <a:gd name="connsiteY281" fmla="*/ 2313742 h 3564189"/>
                <a:gd name="connsiteX282" fmla="*/ 1744980 w 3566160"/>
                <a:gd name="connsiteY282" fmla="*/ 1512465 h 3564189"/>
                <a:gd name="connsiteX283" fmla="*/ 1680210 w 3566160"/>
                <a:gd name="connsiteY283" fmla="*/ 1443313 h 3564189"/>
                <a:gd name="connsiteX284" fmla="*/ 1800860 w 3566160"/>
                <a:gd name="connsiteY284" fmla="*/ 1574004 h 3564189"/>
                <a:gd name="connsiteX285" fmla="*/ 1800860 w 3566160"/>
                <a:gd name="connsiteY285" fmla="*/ 2313742 h 3564189"/>
                <a:gd name="connsiteX286" fmla="*/ 1871980 w 3566160"/>
                <a:gd name="connsiteY286" fmla="*/ 2313742 h 3564189"/>
                <a:gd name="connsiteX287" fmla="*/ 1871980 w 3566160"/>
                <a:gd name="connsiteY287" fmla="*/ 1650769 h 3564189"/>
                <a:gd name="connsiteX288" fmla="*/ 1800860 w 3566160"/>
                <a:gd name="connsiteY288" fmla="*/ 1574004 h 3564189"/>
                <a:gd name="connsiteX289" fmla="*/ 1919605 w 3566160"/>
                <a:gd name="connsiteY289" fmla="*/ 1701523 h 3564189"/>
                <a:gd name="connsiteX290" fmla="*/ 1919605 w 3566160"/>
                <a:gd name="connsiteY290" fmla="*/ 2313742 h 3564189"/>
                <a:gd name="connsiteX291" fmla="*/ 1995805 w 3566160"/>
                <a:gd name="connsiteY291" fmla="*/ 2313742 h 3564189"/>
                <a:gd name="connsiteX292" fmla="*/ 1995805 w 3566160"/>
                <a:gd name="connsiteY292" fmla="*/ 1783998 h 3564189"/>
                <a:gd name="connsiteX293" fmla="*/ 1919605 w 3566160"/>
                <a:gd name="connsiteY293" fmla="*/ 1701523 h 3564189"/>
                <a:gd name="connsiteX294" fmla="*/ 2031365 w 3566160"/>
                <a:gd name="connsiteY294" fmla="*/ 1822064 h 3564189"/>
                <a:gd name="connsiteX295" fmla="*/ 2031365 w 3566160"/>
                <a:gd name="connsiteY295" fmla="*/ 2313107 h 3564189"/>
                <a:gd name="connsiteX296" fmla="*/ 2111375 w 3566160"/>
                <a:gd name="connsiteY296" fmla="*/ 2313107 h 3564189"/>
                <a:gd name="connsiteX297" fmla="*/ 2111375 w 3566160"/>
                <a:gd name="connsiteY297" fmla="*/ 1908345 h 3564189"/>
                <a:gd name="connsiteX298" fmla="*/ 2031365 w 3566160"/>
                <a:gd name="connsiteY298" fmla="*/ 1822064 h 3564189"/>
                <a:gd name="connsiteX299" fmla="*/ 2135505 w 3566160"/>
                <a:gd name="connsiteY299" fmla="*/ 1934357 h 3564189"/>
                <a:gd name="connsiteX300" fmla="*/ 2135505 w 3566160"/>
                <a:gd name="connsiteY300" fmla="*/ 2313107 h 3564189"/>
                <a:gd name="connsiteX301" fmla="*/ 2179955 w 3566160"/>
                <a:gd name="connsiteY301" fmla="*/ 2313107 h 3564189"/>
                <a:gd name="connsiteX302" fmla="*/ 2179955 w 3566160"/>
                <a:gd name="connsiteY302" fmla="*/ 2313107 h 3564189"/>
                <a:gd name="connsiteX303" fmla="*/ 2181860 w 3566160"/>
                <a:gd name="connsiteY303" fmla="*/ 2313107 h 3564189"/>
                <a:gd name="connsiteX304" fmla="*/ 2218055 w 3566160"/>
                <a:gd name="connsiteY304" fmla="*/ 2308032 h 3564189"/>
                <a:gd name="connsiteX305" fmla="*/ 2218055 w 3566160"/>
                <a:gd name="connsiteY305" fmla="*/ 2023176 h 3564189"/>
                <a:gd name="connsiteX306" fmla="*/ 2135505 w 3566160"/>
                <a:gd name="connsiteY306" fmla="*/ 1934357 h 3564189"/>
                <a:gd name="connsiteX307" fmla="*/ 2230120 w 3566160"/>
                <a:gd name="connsiteY307" fmla="*/ 2037133 h 3564189"/>
                <a:gd name="connsiteX308" fmla="*/ 2230120 w 3566160"/>
                <a:gd name="connsiteY308" fmla="*/ 2304226 h 3564189"/>
                <a:gd name="connsiteX309" fmla="*/ 2314575 w 3566160"/>
                <a:gd name="connsiteY309" fmla="*/ 2180513 h 3564189"/>
                <a:gd name="connsiteX310" fmla="*/ 2253615 w 3566160"/>
                <a:gd name="connsiteY310" fmla="*/ 2062510 h 3564189"/>
                <a:gd name="connsiteX311" fmla="*/ 2230120 w 3566160"/>
                <a:gd name="connsiteY311" fmla="*/ 2037133 h 3564189"/>
                <a:gd name="connsiteX312" fmla="*/ 3336290 w 3566160"/>
                <a:gd name="connsiteY312" fmla="*/ 2500897 h 3564189"/>
                <a:gd name="connsiteX313" fmla="*/ 3282315 w 3566160"/>
                <a:gd name="connsiteY313" fmla="*/ 2500897 h 3564189"/>
                <a:gd name="connsiteX314" fmla="*/ 3282315 w 3566160"/>
                <a:gd name="connsiteY314" fmla="*/ 3563556 h 3564189"/>
                <a:gd name="connsiteX315" fmla="*/ 3336290 w 3566160"/>
                <a:gd name="connsiteY315" fmla="*/ 3563556 h 3564189"/>
                <a:gd name="connsiteX316" fmla="*/ 3362325 w 3566160"/>
                <a:gd name="connsiteY316" fmla="*/ 3561018 h 3564189"/>
                <a:gd name="connsiteX317" fmla="*/ 3362325 w 3566160"/>
                <a:gd name="connsiteY317" fmla="*/ 2503434 h 3564189"/>
                <a:gd name="connsiteX318" fmla="*/ 3336290 w 3566160"/>
                <a:gd name="connsiteY318" fmla="*/ 2500897 h 3564189"/>
                <a:gd name="connsiteX319" fmla="*/ 3246755 w 3566160"/>
                <a:gd name="connsiteY319" fmla="*/ 2500897 h 3564189"/>
                <a:gd name="connsiteX320" fmla="*/ 3170555 w 3566160"/>
                <a:gd name="connsiteY320" fmla="*/ 2500897 h 3564189"/>
                <a:gd name="connsiteX321" fmla="*/ 3170555 w 3566160"/>
                <a:gd name="connsiteY321" fmla="*/ 3563556 h 3564189"/>
                <a:gd name="connsiteX322" fmla="*/ 3246755 w 3566160"/>
                <a:gd name="connsiteY322" fmla="*/ 3563556 h 3564189"/>
                <a:gd name="connsiteX323" fmla="*/ 3246755 w 3566160"/>
                <a:gd name="connsiteY323" fmla="*/ 2500897 h 3564189"/>
                <a:gd name="connsiteX324" fmla="*/ 3123565 w 3566160"/>
                <a:gd name="connsiteY324" fmla="*/ 2500897 h 3564189"/>
                <a:gd name="connsiteX325" fmla="*/ 3052445 w 3566160"/>
                <a:gd name="connsiteY325" fmla="*/ 2500897 h 3564189"/>
                <a:gd name="connsiteX326" fmla="*/ 3052445 w 3566160"/>
                <a:gd name="connsiteY326" fmla="*/ 3563556 h 3564189"/>
                <a:gd name="connsiteX327" fmla="*/ 3123565 w 3566160"/>
                <a:gd name="connsiteY327" fmla="*/ 3563556 h 3564189"/>
                <a:gd name="connsiteX328" fmla="*/ 3123565 w 3566160"/>
                <a:gd name="connsiteY328" fmla="*/ 2500897 h 3564189"/>
                <a:gd name="connsiteX329" fmla="*/ 2995930 w 3566160"/>
                <a:gd name="connsiteY329" fmla="*/ 2500897 h 3564189"/>
                <a:gd name="connsiteX330" fmla="*/ 2931795 w 3566160"/>
                <a:gd name="connsiteY330" fmla="*/ 2500897 h 3564189"/>
                <a:gd name="connsiteX331" fmla="*/ 2931795 w 3566160"/>
                <a:gd name="connsiteY331" fmla="*/ 3563556 h 3564189"/>
                <a:gd name="connsiteX332" fmla="*/ 2995930 w 3566160"/>
                <a:gd name="connsiteY332" fmla="*/ 3563556 h 3564189"/>
                <a:gd name="connsiteX333" fmla="*/ 2995930 w 3566160"/>
                <a:gd name="connsiteY333" fmla="*/ 2500897 h 3564189"/>
                <a:gd name="connsiteX334" fmla="*/ 2860040 w 3566160"/>
                <a:gd name="connsiteY334" fmla="*/ 2500897 h 3564189"/>
                <a:gd name="connsiteX335" fmla="*/ 2813050 w 3566160"/>
                <a:gd name="connsiteY335" fmla="*/ 2500897 h 3564189"/>
                <a:gd name="connsiteX336" fmla="*/ 2813050 w 3566160"/>
                <a:gd name="connsiteY336" fmla="*/ 3563556 h 3564189"/>
                <a:gd name="connsiteX337" fmla="*/ 2860040 w 3566160"/>
                <a:gd name="connsiteY337" fmla="*/ 3563556 h 3564189"/>
                <a:gd name="connsiteX338" fmla="*/ 2860040 w 3566160"/>
                <a:gd name="connsiteY338" fmla="*/ 2500897 h 3564189"/>
                <a:gd name="connsiteX339" fmla="*/ 2736850 w 3566160"/>
                <a:gd name="connsiteY339" fmla="*/ 2500897 h 3564189"/>
                <a:gd name="connsiteX340" fmla="*/ 2701290 w 3566160"/>
                <a:gd name="connsiteY340" fmla="*/ 2500897 h 3564189"/>
                <a:gd name="connsiteX341" fmla="*/ 2701290 w 3566160"/>
                <a:gd name="connsiteY341" fmla="*/ 3563556 h 3564189"/>
                <a:gd name="connsiteX342" fmla="*/ 2736850 w 3566160"/>
                <a:gd name="connsiteY342" fmla="*/ 3563556 h 3564189"/>
                <a:gd name="connsiteX343" fmla="*/ 2736850 w 3566160"/>
                <a:gd name="connsiteY343" fmla="*/ 2500897 h 3564189"/>
                <a:gd name="connsiteX344" fmla="*/ 2621280 w 3566160"/>
                <a:gd name="connsiteY344" fmla="*/ 2500897 h 3564189"/>
                <a:gd name="connsiteX345" fmla="*/ 2597150 w 3566160"/>
                <a:gd name="connsiteY345" fmla="*/ 2500897 h 3564189"/>
                <a:gd name="connsiteX346" fmla="*/ 2597150 w 3566160"/>
                <a:gd name="connsiteY346" fmla="*/ 3563556 h 3564189"/>
                <a:gd name="connsiteX347" fmla="*/ 2621280 w 3566160"/>
                <a:gd name="connsiteY347" fmla="*/ 3563556 h 3564189"/>
                <a:gd name="connsiteX348" fmla="*/ 2621280 w 3566160"/>
                <a:gd name="connsiteY348" fmla="*/ 2500897 h 3564189"/>
                <a:gd name="connsiteX349" fmla="*/ 2514600 w 3566160"/>
                <a:gd name="connsiteY349" fmla="*/ 2500897 h 3564189"/>
                <a:gd name="connsiteX350" fmla="*/ 2502535 w 3566160"/>
                <a:gd name="connsiteY350" fmla="*/ 2500897 h 3564189"/>
                <a:gd name="connsiteX351" fmla="*/ 2502535 w 3566160"/>
                <a:gd name="connsiteY351" fmla="*/ 3563556 h 3564189"/>
                <a:gd name="connsiteX352" fmla="*/ 2514600 w 3566160"/>
                <a:gd name="connsiteY352" fmla="*/ 3563556 h 3564189"/>
                <a:gd name="connsiteX353" fmla="*/ 2514600 w 3566160"/>
                <a:gd name="connsiteY353" fmla="*/ 2500897 h 3564189"/>
                <a:gd name="connsiteX354" fmla="*/ 2181860 w 3566160"/>
                <a:gd name="connsiteY354" fmla="*/ 2500897 h 3564189"/>
                <a:gd name="connsiteX355" fmla="*/ 2179955 w 3566160"/>
                <a:gd name="connsiteY355" fmla="*/ 2500897 h 3564189"/>
                <a:gd name="connsiteX356" fmla="*/ 2179955 w 3566160"/>
                <a:gd name="connsiteY356" fmla="*/ 2500897 h 3564189"/>
                <a:gd name="connsiteX357" fmla="*/ 2135505 w 3566160"/>
                <a:gd name="connsiteY357" fmla="*/ 2500897 h 3564189"/>
                <a:gd name="connsiteX358" fmla="*/ 2135505 w 3566160"/>
                <a:gd name="connsiteY358" fmla="*/ 2879648 h 3564189"/>
                <a:gd name="connsiteX359" fmla="*/ 2218055 w 3566160"/>
                <a:gd name="connsiteY359" fmla="*/ 2790194 h 3564189"/>
                <a:gd name="connsiteX360" fmla="*/ 2218055 w 3566160"/>
                <a:gd name="connsiteY360" fmla="*/ 2505338 h 3564189"/>
                <a:gd name="connsiteX361" fmla="*/ 2181860 w 3566160"/>
                <a:gd name="connsiteY361" fmla="*/ 2500897 h 3564189"/>
                <a:gd name="connsiteX362" fmla="*/ 2111375 w 3566160"/>
                <a:gd name="connsiteY362" fmla="*/ 2500897 h 3564189"/>
                <a:gd name="connsiteX363" fmla="*/ 2031365 w 3566160"/>
                <a:gd name="connsiteY363" fmla="*/ 2500897 h 3564189"/>
                <a:gd name="connsiteX364" fmla="*/ 2031365 w 3566160"/>
                <a:gd name="connsiteY364" fmla="*/ 2991941 h 3564189"/>
                <a:gd name="connsiteX365" fmla="*/ 2111375 w 3566160"/>
                <a:gd name="connsiteY365" fmla="*/ 2905659 h 3564189"/>
                <a:gd name="connsiteX366" fmla="*/ 2111375 w 3566160"/>
                <a:gd name="connsiteY366" fmla="*/ 2500897 h 3564189"/>
                <a:gd name="connsiteX367" fmla="*/ 1995805 w 3566160"/>
                <a:gd name="connsiteY367" fmla="*/ 2500897 h 3564189"/>
                <a:gd name="connsiteX368" fmla="*/ 1919605 w 3566160"/>
                <a:gd name="connsiteY368" fmla="*/ 2500897 h 3564189"/>
                <a:gd name="connsiteX369" fmla="*/ 1919605 w 3566160"/>
                <a:gd name="connsiteY369" fmla="*/ 3113115 h 3564189"/>
                <a:gd name="connsiteX370" fmla="*/ 1995805 w 3566160"/>
                <a:gd name="connsiteY370" fmla="*/ 3030640 h 3564189"/>
                <a:gd name="connsiteX371" fmla="*/ 1995805 w 3566160"/>
                <a:gd name="connsiteY371" fmla="*/ 2500897 h 3564189"/>
                <a:gd name="connsiteX372" fmla="*/ 1872615 w 3566160"/>
                <a:gd name="connsiteY372" fmla="*/ 2500897 h 3564189"/>
                <a:gd name="connsiteX373" fmla="*/ 1801495 w 3566160"/>
                <a:gd name="connsiteY373" fmla="*/ 2500897 h 3564189"/>
                <a:gd name="connsiteX374" fmla="*/ 1801495 w 3566160"/>
                <a:gd name="connsiteY374" fmla="*/ 3240634 h 3564189"/>
                <a:gd name="connsiteX375" fmla="*/ 1872615 w 3566160"/>
                <a:gd name="connsiteY375" fmla="*/ 3163235 h 3564189"/>
                <a:gd name="connsiteX376" fmla="*/ 1872615 w 3566160"/>
                <a:gd name="connsiteY376" fmla="*/ 2500897 h 3564189"/>
                <a:gd name="connsiteX377" fmla="*/ 1744980 w 3566160"/>
                <a:gd name="connsiteY377" fmla="*/ 2500897 h 3564189"/>
                <a:gd name="connsiteX378" fmla="*/ 1680845 w 3566160"/>
                <a:gd name="connsiteY378" fmla="*/ 2500897 h 3564189"/>
                <a:gd name="connsiteX379" fmla="*/ 1680845 w 3566160"/>
                <a:gd name="connsiteY379" fmla="*/ 3371326 h 3564189"/>
                <a:gd name="connsiteX380" fmla="*/ 1744980 w 3566160"/>
                <a:gd name="connsiteY380" fmla="*/ 3301539 h 3564189"/>
                <a:gd name="connsiteX381" fmla="*/ 1744980 w 3566160"/>
                <a:gd name="connsiteY381" fmla="*/ 2500897 h 3564189"/>
                <a:gd name="connsiteX382" fmla="*/ 1609090 w 3566160"/>
                <a:gd name="connsiteY382" fmla="*/ 2500897 h 3564189"/>
                <a:gd name="connsiteX383" fmla="*/ 1562100 w 3566160"/>
                <a:gd name="connsiteY383" fmla="*/ 2500897 h 3564189"/>
                <a:gd name="connsiteX384" fmla="*/ 1562100 w 3566160"/>
                <a:gd name="connsiteY384" fmla="*/ 3499479 h 3564189"/>
                <a:gd name="connsiteX385" fmla="*/ 1569085 w 3566160"/>
                <a:gd name="connsiteY385" fmla="*/ 3491866 h 3564189"/>
                <a:gd name="connsiteX386" fmla="*/ 1609090 w 3566160"/>
                <a:gd name="connsiteY386" fmla="*/ 3448091 h 3564189"/>
                <a:gd name="connsiteX387" fmla="*/ 1609090 w 3566160"/>
                <a:gd name="connsiteY387" fmla="*/ 2500897 h 3564189"/>
                <a:gd name="connsiteX388" fmla="*/ 1485900 w 3566160"/>
                <a:gd name="connsiteY388" fmla="*/ 2500897 h 3564189"/>
                <a:gd name="connsiteX389" fmla="*/ 1450340 w 3566160"/>
                <a:gd name="connsiteY389" fmla="*/ 2500897 h 3564189"/>
                <a:gd name="connsiteX390" fmla="*/ 1450340 w 3566160"/>
                <a:gd name="connsiteY390" fmla="*/ 3563556 h 3564189"/>
                <a:gd name="connsiteX391" fmla="*/ 1485900 w 3566160"/>
                <a:gd name="connsiteY391" fmla="*/ 3557846 h 3564189"/>
                <a:gd name="connsiteX392" fmla="*/ 1485900 w 3566160"/>
                <a:gd name="connsiteY392" fmla="*/ 2500897 h 3564189"/>
                <a:gd name="connsiteX393" fmla="*/ 1370330 w 3566160"/>
                <a:gd name="connsiteY393" fmla="*/ 2500897 h 3564189"/>
                <a:gd name="connsiteX394" fmla="*/ 1346200 w 3566160"/>
                <a:gd name="connsiteY394" fmla="*/ 2500897 h 3564189"/>
                <a:gd name="connsiteX395" fmla="*/ 1346200 w 3566160"/>
                <a:gd name="connsiteY395" fmla="*/ 3563556 h 3564189"/>
                <a:gd name="connsiteX396" fmla="*/ 1370330 w 3566160"/>
                <a:gd name="connsiteY396" fmla="*/ 3563556 h 3564189"/>
                <a:gd name="connsiteX397" fmla="*/ 1370330 w 3566160"/>
                <a:gd name="connsiteY397" fmla="*/ 2500897 h 3564189"/>
                <a:gd name="connsiteX398" fmla="*/ 1263650 w 3566160"/>
                <a:gd name="connsiteY398" fmla="*/ 2500897 h 3564189"/>
                <a:gd name="connsiteX399" fmla="*/ 1251585 w 3566160"/>
                <a:gd name="connsiteY399" fmla="*/ 2500897 h 3564189"/>
                <a:gd name="connsiteX400" fmla="*/ 1251585 w 3566160"/>
                <a:gd name="connsiteY400" fmla="*/ 3563556 h 3564189"/>
                <a:gd name="connsiteX401" fmla="*/ 1263650 w 3566160"/>
                <a:gd name="connsiteY401" fmla="*/ 3563556 h 3564189"/>
                <a:gd name="connsiteX402" fmla="*/ 1263650 w 3566160"/>
                <a:gd name="connsiteY402" fmla="*/ 2500897 h 3564189"/>
                <a:gd name="connsiteX403" fmla="*/ 118745 w 3566160"/>
                <a:gd name="connsiteY403" fmla="*/ 2500897 h 3564189"/>
                <a:gd name="connsiteX404" fmla="*/ 94615 w 3566160"/>
                <a:gd name="connsiteY404" fmla="*/ 2500897 h 3564189"/>
                <a:gd name="connsiteX405" fmla="*/ 94615 w 3566160"/>
                <a:gd name="connsiteY405" fmla="*/ 3563556 h 3564189"/>
                <a:gd name="connsiteX406" fmla="*/ 118745 w 3566160"/>
                <a:gd name="connsiteY406" fmla="*/ 3563556 h 3564189"/>
                <a:gd name="connsiteX407" fmla="*/ 118745 w 3566160"/>
                <a:gd name="connsiteY407" fmla="*/ 2500897 h 3564189"/>
                <a:gd name="connsiteX408" fmla="*/ 12065 w 3566160"/>
                <a:gd name="connsiteY408" fmla="*/ 2500897 h 3564189"/>
                <a:gd name="connsiteX409" fmla="*/ 0 w 3566160"/>
                <a:gd name="connsiteY409" fmla="*/ 2500897 h 3564189"/>
                <a:gd name="connsiteX410" fmla="*/ 0 w 3566160"/>
                <a:gd name="connsiteY410" fmla="*/ 3563556 h 3564189"/>
                <a:gd name="connsiteX411" fmla="*/ 12065 w 3566160"/>
                <a:gd name="connsiteY411" fmla="*/ 3563556 h 3564189"/>
                <a:gd name="connsiteX412" fmla="*/ 12065 w 3566160"/>
                <a:gd name="connsiteY412" fmla="*/ 2500897 h 3564189"/>
                <a:gd name="connsiteX413" fmla="*/ 198755 w 3566160"/>
                <a:gd name="connsiteY413" fmla="*/ 2500897 h 3564189"/>
                <a:gd name="connsiteX414" fmla="*/ 198755 w 3566160"/>
                <a:gd name="connsiteY414" fmla="*/ 3563556 h 3564189"/>
                <a:gd name="connsiteX415" fmla="*/ 234315 w 3566160"/>
                <a:gd name="connsiteY415" fmla="*/ 3563556 h 3564189"/>
                <a:gd name="connsiteX416" fmla="*/ 234315 w 3566160"/>
                <a:gd name="connsiteY416" fmla="*/ 2506607 h 3564189"/>
                <a:gd name="connsiteX417" fmla="*/ 198755 w 3566160"/>
                <a:gd name="connsiteY417" fmla="*/ 2500897 h 3564189"/>
                <a:gd name="connsiteX418" fmla="*/ 2230120 w 3566160"/>
                <a:gd name="connsiteY418" fmla="*/ 2509779 h 3564189"/>
                <a:gd name="connsiteX419" fmla="*/ 2230120 w 3566160"/>
                <a:gd name="connsiteY419" fmla="*/ 2776871 h 3564189"/>
                <a:gd name="connsiteX420" fmla="*/ 2253615 w 3566160"/>
                <a:gd name="connsiteY420" fmla="*/ 2751494 h 3564189"/>
                <a:gd name="connsiteX421" fmla="*/ 2314575 w 3566160"/>
                <a:gd name="connsiteY421" fmla="*/ 2633491 h 3564189"/>
                <a:gd name="connsiteX422" fmla="*/ 2230120 w 3566160"/>
                <a:gd name="connsiteY422" fmla="*/ 2509779 h 3564189"/>
                <a:gd name="connsiteX423" fmla="*/ 3387090 w 3566160"/>
                <a:gd name="connsiteY423" fmla="*/ 2511048 h 3564189"/>
                <a:gd name="connsiteX424" fmla="*/ 3387090 w 3566160"/>
                <a:gd name="connsiteY424" fmla="*/ 3554039 h 3564189"/>
                <a:gd name="connsiteX425" fmla="*/ 3469640 w 3566160"/>
                <a:gd name="connsiteY425" fmla="*/ 3430961 h 3564189"/>
                <a:gd name="connsiteX426" fmla="*/ 3469640 w 3566160"/>
                <a:gd name="connsiteY426" fmla="*/ 2633491 h 3564189"/>
                <a:gd name="connsiteX427" fmla="*/ 3387090 w 3566160"/>
                <a:gd name="connsiteY427" fmla="*/ 2511048 h 3564189"/>
                <a:gd name="connsiteX428" fmla="*/ 311150 w 3566160"/>
                <a:gd name="connsiteY428" fmla="*/ 2564974 h 3564189"/>
                <a:gd name="connsiteX429" fmla="*/ 311150 w 3566160"/>
                <a:gd name="connsiteY429" fmla="*/ 3563556 h 3564189"/>
                <a:gd name="connsiteX430" fmla="*/ 358140 w 3566160"/>
                <a:gd name="connsiteY430" fmla="*/ 3563556 h 3564189"/>
                <a:gd name="connsiteX431" fmla="*/ 358140 w 3566160"/>
                <a:gd name="connsiteY431" fmla="*/ 2616362 h 3564189"/>
                <a:gd name="connsiteX432" fmla="*/ 318135 w 3566160"/>
                <a:gd name="connsiteY432" fmla="*/ 2572586 h 3564189"/>
                <a:gd name="connsiteX433" fmla="*/ 311150 w 3566160"/>
                <a:gd name="connsiteY433" fmla="*/ 2564974 h 3564189"/>
                <a:gd name="connsiteX434" fmla="*/ 429260 w 3566160"/>
                <a:gd name="connsiteY434" fmla="*/ 2693761 h 3564189"/>
                <a:gd name="connsiteX435" fmla="*/ 429260 w 3566160"/>
                <a:gd name="connsiteY435" fmla="*/ 3564190 h 3564189"/>
                <a:gd name="connsiteX436" fmla="*/ 493395 w 3566160"/>
                <a:gd name="connsiteY436" fmla="*/ 3564190 h 3564189"/>
                <a:gd name="connsiteX437" fmla="*/ 493395 w 3566160"/>
                <a:gd name="connsiteY437" fmla="*/ 2763548 h 3564189"/>
                <a:gd name="connsiteX438" fmla="*/ 429260 w 3566160"/>
                <a:gd name="connsiteY438" fmla="*/ 2693761 h 3564189"/>
                <a:gd name="connsiteX439" fmla="*/ 549910 w 3566160"/>
                <a:gd name="connsiteY439" fmla="*/ 2824453 h 3564189"/>
                <a:gd name="connsiteX440" fmla="*/ 549910 w 3566160"/>
                <a:gd name="connsiteY440" fmla="*/ 3564190 h 3564189"/>
                <a:gd name="connsiteX441" fmla="*/ 621030 w 3566160"/>
                <a:gd name="connsiteY441" fmla="*/ 3564190 h 3564189"/>
                <a:gd name="connsiteX442" fmla="*/ 621030 w 3566160"/>
                <a:gd name="connsiteY442" fmla="*/ 2901218 h 3564189"/>
                <a:gd name="connsiteX443" fmla="*/ 549910 w 3566160"/>
                <a:gd name="connsiteY443" fmla="*/ 2824453 h 3564189"/>
                <a:gd name="connsiteX444" fmla="*/ 668020 w 3566160"/>
                <a:gd name="connsiteY444" fmla="*/ 2951972 h 3564189"/>
                <a:gd name="connsiteX445" fmla="*/ 668020 w 3566160"/>
                <a:gd name="connsiteY445" fmla="*/ 3564190 h 3564189"/>
                <a:gd name="connsiteX446" fmla="*/ 744220 w 3566160"/>
                <a:gd name="connsiteY446" fmla="*/ 3564190 h 3564189"/>
                <a:gd name="connsiteX447" fmla="*/ 744220 w 3566160"/>
                <a:gd name="connsiteY447" fmla="*/ 3034447 h 3564189"/>
                <a:gd name="connsiteX448" fmla="*/ 668020 w 3566160"/>
                <a:gd name="connsiteY448" fmla="*/ 2951972 h 3564189"/>
                <a:gd name="connsiteX449" fmla="*/ 779780 w 3566160"/>
                <a:gd name="connsiteY449" fmla="*/ 3072512 h 3564189"/>
                <a:gd name="connsiteX450" fmla="*/ 779780 w 3566160"/>
                <a:gd name="connsiteY450" fmla="*/ 3563556 h 3564189"/>
                <a:gd name="connsiteX451" fmla="*/ 859790 w 3566160"/>
                <a:gd name="connsiteY451" fmla="*/ 3563556 h 3564189"/>
                <a:gd name="connsiteX452" fmla="*/ 859790 w 3566160"/>
                <a:gd name="connsiteY452" fmla="*/ 3158794 h 3564189"/>
                <a:gd name="connsiteX453" fmla="*/ 779780 w 3566160"/>
                <a:gd name="connsiteY453" fmla="*/ 3072512 h 3564189"/>
                <a:gd name="connsiteX454" fmla="*/ 883920 w 3566160"/>
                <a:gd name="connsiteY454" fmla="*/ 3185440 h 3564189"/>
                <a:gd name="connsiteX455" fmla="*/ 883920 w 3566160"/>
                <a:gd name="connsiteY455" fmla="*/ 3564190 h 3564189"/>
                <a:gd name="connsiteX456" fmla="*/ 928370 w 3566160"/>
                <a:gd name="connsiteY456" fmla="*/ 3564190 h 3564189"/>
                <a:gd name="connsiteX457" fmla="*/ 928370 w 3566160"/>
                <a:gd name="connsiteY457" fmla="*/ 3564190 h 3564189"/>
                <a:gd name="connsiteX458" fmla="*/ 930275 w 3566160"/>
                <a:gd name="connsiteY458" fmla="*/ 3564190 h 3564189"/>
                <a:gd name="connsiteX459" fmla="*/ 966470 w 3566160"/>
                <a:gd name="connsiteY459" fmla="*/ 3559115 h 3564189"/>
                <a:gd name="connsiteX460" fmla="*/ 966470 w 3566160"/>
                <a:gd name="connsiteY460" fmla="*/ 3274259 h 3564189"/>
                <a:gd name="connsiteX461" fmla="*/ 883920 w 3566160"/>
                <a:gd name="connsiteY461" fmla="*/ 3185440 h 3564189"/>
                <a:gd name="connsiteX462" fmla="*/ 979170 w 3566160"/>
                <a:gd name="connsiteY462" fmla="*/ 3287582 h 3564189"/>
                <a:gd name="connsiteX463" fmla="*/ 979170 w 3566160"/>
                <a:gd name="connsiteY463" fmla="*/ 3554674 h 3564189"/>
                <a:gd name="connsiteX464" fmla="*/ 1063625 w 3566160"/>
                <a:gd name="connsiteY464" fmla="*/ 3430961 h 3564189"/>
                <a:gd name="connsiteX465" fmla="*/ 1002665 w 3566160"/>
                <a:gd name="connsiteY465" fmla="*/ 3312959 h 3564189"/>
                <a:gd name="connsiteX466" fmla="*/ 979170 w 3566160"/>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60"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5340" y="0"/>
                  </a:moveTo>
                  <a:lnTo>
                    <a:pt x="2031365" y="0"/>
                  </a:lnTo>
                  <a:lnTo>
                    <a:pt x="2031365" y="1063293"/>
                  </a:lnTo>
                  <a:lnTo>
                    <a:pt x="2085340" y="1063293"/>
                  </a:lnTo>
                  <a:cubicBezTo>
                    <a:pt x="2094230" y="1063293"/>
                    <a:pt x="2103120" y="1062659"/>
                    <a:pt x="2111375" y="1060756"/>
                  </a:cubicBezTo>
                  <a:lnTo>
                    <a:pt x="2111375" y="2538"/>
                  </a:lnTo>
                  <a:cubicBezTo>
                    <a:pt x="2103120" y="634"/>
                    <a:pt x="2094230" y="0"/>
                    <a:pt x="2085340" y="0"/>
                  </a:cubicBezTo>
                  <a:moveTo>
                    <a:pt x="1995805" y="0"/>
                  </a:moveTo>
                  <a:lnTo>
                    <a:pt x="1919605" y="0"/>
                  </a:lnTo>
                  <a:lnTo>
                    <a:pt x="1919605" y="1063293"/>
                  </a:lnTo>
                  <a:lnTo>
                    <a:pt x="1995805" y="1063293"/>
                  </a:lnTo>
                  <a:lnTo>
                    <a:pt x="1995805" y="0"/>
                  </a:lnTo>
                  <a:close/>
                  <a:moveTo>
                    <a:pt x="1872615" y="0"/>
                  </a:moveTo>
                  <a:lnTo>
                    <a:pt x="1801495" y="0"/>
                  </a:lnTo>
                  <a:lnTo>
                    <a:pt x="1801495" y="1063293"/>
                  </a:lnTo>
                  <a:lnTo>
                    <a:pt x="1872615" y="1063293"/>
                  </a:lnTo>
                  <a:lnTo>
                    <a:pt x="1872615" y="0"/>
                  </a:lnTo>
                  <a:close/>
                  <a:moveTo>
                    <a:pt x="1744980" y="0"/>
                  </a:moveTo>
                  <a:lnTo>
                    <a:pt x="1680845" y="0"/>
                  </a:lnTo>
                  <a:lnTo>
                    <a:pt x="1680845" y="1063293"/>
                  </a:lnTo>
                  <a:lnTo>
                    <a:pt x="1744980" y="1063293"/>
                  </a:lnTo>
                  <a:lnTo>
                    <a:pt x="1744980"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650" y="0"/>
                  </a:moveTo>
                  <a:lnTo>
                    <a:pt x="1251585" y="0"/>
                  </a:lnTo>
                  <a:lnTo>
                    <a:pt x="1251585" y="1063293"/>
                  </a:lnTo>
                  <a:lnTo>
                    <a:pt x="1263650" y="1063293"/>
                  </a:lnTo>
                  <a:lnTo>
                    <a:pt x="1263650"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675"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690"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685" y="64077"/>
                  </a:moveTo>
                  <a:lnTo>
                    <a:pt x="2813685" y="1062659"/>
                  </a:lnTo>
                  <a:lnTo>
                    <a:pt x="2860675" y="1062659"/>
                  </a:lnTo>
                  <a:lnTo>
                    <a:pt x="2860675" y="115465"/>
                  </a:lnTo>
                  <a:cubicBezTo>
                    <a:pt x="2840990" y="93895"/>
                    <a:pt x="2827020" y="78668"/>
                    <a:pt x="2820670" y="71690"/>
                  </a:cubicBezTo>
                  <a:cubicBezTo>
                    <a:pt x="2818130" y="69152"/>
                    <a:pt x="2815590" y="66614"/>
                    <a:pt x="2813685" y="64077"/>
                  </a:cubicBezTo>
                  <a:moveTo>
                    <a:pt x="2931795" y="192230"/>
                  </a:moveTo>
                  <a:lnTo>
                    <a:pt x="2931795" y="1062659"/>
                  </a:lnTo>
                  <a:lnTo>
                    <a:pt x="2995930" y="1062659"/>
                  </a:lnTo>
                  <a:lnTo>
                    <a:pt x="2995930" y="262017"/>
                  </a:lnTo>
                  <a:cubicBezTo>
                    <a:pt x="2973070" y="237274"/>
                    <a:pt x="2951480" y="213801"/>
                    <a:pt x="2931795" y="192230"/>
                  </a:cubicBezTo>
                  <a:moveTo>
                    <a:pt x="3052445" y="322921"/>
                  </a:moveTo>
                  <a:lnTo>
                    <a:pt x="3052445" y="1062659"/>
                  </a:lnTo>
                  <a:lnTo>
                    <a:pt x="3123565" y="1062659"/>
                  </a:lnTo>
                  <a:lnTo>
                    <a:pt x="3123565" y="400321"/>
                  </a:lnTo>
                  <a:cubicBezTo>
                    <a:pt x="3099435" y="374310"/>
                    <a:pt x="3075940" y="348298"/>
                    <a:pt x="3052445" y="322921"/>
                  </a:cubicBezTo>
                  <a:moveTo>
                    <a:pt x="3170555" y="451075"/>
                  </a:moveTo>
                  <a:lnTo>
                    <a:pt x="3170555" y="1063293"/>
                  </a:lnTo>
                  <a:lnTo>
                    <a:pt x="3246755" y="1063293"/>
                  </a:lnTo>
                  <a:lnTo>
                    <a:pt x="3246755" y="533550"/>
                  </a:lnTo>
                  <a:cubicBezTo>
                    <a:pt x="3221990" y="506270"/>
                    <a:pt x="3196590" y="478355"/>
                    <a:pt x="3170555" y="451075"/>
                  </a:cubicBezTo>
                  <a:moveTo>
                    <a:pt x="3282315" y="571615"/>
                  </a:moveTo>
                  <a:lnTo>
                    <a:pt x="3282315" y="1062659"/>
                  </a:lnTo>
                  <a:lnTo>
                    <a:pt x="3362325" y="1062659"/>
                  </a:lnTo>
                  <a:lnTo>
                    <a:pt x="3362325" y="657897"/>
                  </a:lnTo>
                  <a:cubicBezTo>
                    <a:pt x="3337560" y="631251"/>
                    <a:pt x="3310890"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3295" y="809524"/>
                    <a:pt x="3495040" y="800642"/>
                    <a:pt x="3481705" y="786685"/>
                  </a:cubicBezTo>
                  <a:moveTo>
                    <a:pt x="2621915" y="1250448"/>
                  </a:moveTo>
                  <a:lnTo>
                    <a:pt x="2597785" y="1250448"/>
                  </a:lnTo>
                  <a:lnTo>
                    <a:pt x="2597785" y="2313742"/>
                  </a:lnTo>
                  <a:lnTo>
                    <a:pt x="2621915" y="2313742"/>
                  </a:lnTo>
                  <a:lnTo>
                    <a:pt x="2621915"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8210" y="1252352"/>
                    <a:pt x="3446145"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675"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7105" y="1327848"/>
                    <a:pt x="932815"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640" y="1317063"/>
                    <a:pt x="1562100" y="1314525"/>
                  </a:cubicBezTo>
                  <a:moveTo>
                    <a:pt x="1680210" y="1443313"/>
                  </a:moveTo>
                  <a:lnTo>
                    <a:pt x="1680210" y="2313742"/>
                  </a:lnTo>
                  <a:lnTo>
                    <a:pt x="1744980" y="2313742"/>
                  </a:lnTo>
                  <a:lnTo>
                    <a:pt x="1744980" y="1512465"/>
                  </a:lnTo>
                  <a:cubicBezTo>
                    <a:pt x="1721485" y="1487723"/>
                    <a:pt x="1699895" y="1464249"/>
                    <a:pt x="1680210" y="1443313"/>
                  </a:cubicBezTo>
                  <a:moveTo>
                    <a:pt x="1800860" y="1574004"/>
                  </a:moveTo>
                  <a:lnTo>
                    <a:pt x="1800860" y="2313742"/>
                  </a:lnTo>
                  <a:lnTo>
                    <a:pt x="1871980" y="2313742"/>
                  </a:lnTo>
                  <a:lnTo>
                    <a:pt x="1871980" y="1650769"/>
                  </a:lnTo>
                  <a:cubicBezTo>
                    <a:pt x="1848485" y="1624758"/>
                    <a:pt x="1824355" y="1598747"/>
                    <a:pt x="1800860" y="1574004"/>
                  </a:cubicBezTo>
                  <a:moveTo>
                    <a:pt x="1919605" y="1701523"/>
                  </a:moveTo>
                  <a:lnTo>
                    <a:pt x="1919605" y="2313742"/>
                  </a:lnTo>
                  <a:lnTo>
                    <a:pt x="1995805" y="2313742"/>
                  </a:lnTo>
                  <a:lnTo>
                    <a:pt x="1995805" y="1783998"/>
                  </a:lnTo>
                  <a:cubicBezTo>
                    <a:pt x="1970405" y="1756718"/>
                    <a:pt x="1945005" y="1729438"/>
                    <a:pt x="1919605" y="1701523"/>
                  </a:cubicBezTo>
                  <a:moveTo>
                    <a:pt x="2031365" y="1822064"/>
                  </a:moveTo>
                  <a:lnTo>
                    <a:pt x="2031365" y="2313107"/>
                  </a:lnTo>
                  <a:lnTo>
                    <a:pt x="2111375" y="2313107"/>
                  </a:lnTo>
                  <a:lnTo>
                    <a:pt x="2111375" y="1908345"/>
                  </a:lnTo>
                  <a:cubicBezTo>
                    <a:pt x="2086610" y="1881700"/>
                    <a:pt x="2059305" y="1852516"/>
                    <a:pt x="2031365"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9160"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795" y="2500897"/>
                  </a:lnTo>
                  <a:lnTo>
                    <a:pt x="2931795" y="3563556"/>
                  </a:lnTo>
                  <a:lnTo>
                    <a:pt x="2995930" y="3563556"/>
                  </a:lnTo>
                  <a:lnTo>
                    <a:pt x="2995930"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1495" y="2500897"/>
                  </a:lnTo>
                  <a:lnTo>
                    <a:pt x="1801495" y="3240634"/>
                  </a:lnTo>
                  <a:cubicBezTo>
                    <a:pt x="1824990" y="3215257"/>
                    <a:pt x="1848485" y="3189880"/>
                    <a:pt x="1872615" y="3163235"/>
                  </a:cubicBezTo>
                  <a:lnTo>
                    <a:pt x="1872615" y="2500897"/>
                  </a:lnTo>
                  <a:close/>
                  <a:moveTo>
                    <a:pt x="1744980" y="2500897"/>
                  </a:moveTo>
                  <a:lnTo>
                    <a:pt x="1680845" y="2500897"/>
                  </a:lnTo>
                  <a:lnTo>
                    <a:pt x="1680845" y="3371326"/>
                  </a:lnTo>
                  <a:cubicBezTo>
                    <a:pt x="1700530" y="3349755"/>
                    <a:pt x="1722120" y="3326281"/>
                    <a:pt x="1744980" y="3301539"/>
                  </a:cubicBezTo>
                  <a:lnTo>
                    <a:pt x="1744980" y="2500897"/>
                  </a:lnTo>
                  <a:close/>
                  <a:moveTo>
                    <a:pt x="1609090" y="2500897"/>
                  </a:moveTo>
                  <a:lnTo>
                    <a:pt x="1562100" y="2500897"/>
                  </a:lnTo>
                  <a:lnTo>
                    <a:pt x="1562100" y="3499479"/>
                  </a:lnTo>
                  <a:cubicBezTo>
                    <a:pt x="1564005" y="3496941"/>
                    <a:pt x="1566545" y="3494403"/>
                    <a:pt x="1569085" y="3491866"/>
                  </a:cubicBezTo>
                  <a:cubicBezTo>
                    <a:pt x="1575435" y="3484887"/>
                    <a:pt x="1589405" y="3469661"/>
                    <a:pt x="1609090" y="3448091"/>
                  </a:cubicBezTo>
                  <a:lnTo>
                    <a:pt x="1609090"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650" y="2500897"/>
                  </a:moveTo>
                  <a:lnTo>
                    <a:pt x="1251585" y="2500897"/>
                  </a:lnTo>
                  <a:lnTo>
                    <a:pt x="1251585" y="3563556"/>
                  </a:lnTo>
                  <a:lnTo>
                    <a:pt x="1263650" y="3563556"/>
                  </a:lnTo>
                  <a:lnTo>
                    <a:pt x="1263650"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4155"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7090" y="2511048"/>
                  </a:moveTo>
                  <a:lnTo>
                    <a:pt x="3387090" y="3554039"/>
                  </a:lnTo>
                  <a:cubicBezTo>
                    <a:pt x="3435350" y="3534372"/>
                    <a:pt x="3469640" y="3486791"/>
                    <a:pt x="3469640" y="3430961"/>
                  </a:cubicBezTo>
                  <a:lnTo>
                    <a:pt x="3469640" y="2633491"/>
                  </a:lnTo>
                  <a:cubicBezTo>
                    <a:pt x="3469640" y="2578296"/>
                    <a:pt x="3435350" y="2530715"/>
                    <a:pt x="3387090" y="2511048"/>
                  </a:cubicBezTo>
                  <a:moveTo>
                    <a:pt x="311150" y="2564974"/>
                  </a:moveTo>
                  <a:lnTo>
                    <a:pt x="311150" y="3563556"/>
                  </a:lnTo>
                  <a:lnTo>
                    <a:pt x="358140" y="3563556"/>
                  </a:lnTo>
                  <a:lnTo>
                    <a:pt x="358140" y="2616362"/>
                  </a:lnTo>
                  <a:cubicBezTo>
                    <a:pt x="338455" y="2594791"/>
                    <a:pt x="324485" y="2579565"/>
                    <a:pt x="318135" y="2572586"/>
                  </a:cubicBezTo>
                  <a:cubicBezTo>
                    <a:pt x="315595" y="2570049"/>
                    <a:pt x="313055" y="2567511"/>
                    <a:pt x="311150" y="2564974"/>
                  </a:cubicBezTo>
                  <a:moveTo>
                    <a:pt x="429260" y="2693761"/>
                  </a:moveTo>
                  <a:lnTo>
                    <a:pt x="429260" y="3564190"/>
                  </a:lnTo>
                  <a:lnTo>
                    <a:pt x="493395" y="3564190"/>
                  </a:lnTo>
                  <a:lnTo>
                    <a:pt x="493395" y="2763548"/>
                  </a:lnTo>
                  <a:cubicBezTo>
                    <a:pt x="470535" y="2738805"/>
                    <a:pt x="448945" y="2715332"/>
                    <a:pt x="429260" y="2693761"/>
                  </a:cubicBezTo>
                  <a:moveTo>
                    <a:pt x="549910" y="2824453"/>
                  </a:moveTo>
                  <a:lnTo>
                    <a:pt x="549910" y="3564190"/>
                  </a:lnTo>
                  <a:lnTo>
                    <a:pt x="621030" y="3564190"/>
                  </a:lnTo>
                  <a:lnTo>
                    <a:pt x="621030" y="2901218"/>
                  </a:lnTo>
                  <a:cubicBezTo>
                    <a:pt x="596900" y="2875206"/>
                    <a:pt x="573405" y="2849195"/>
                    <a:pt x="549910" y="2824453"/>
                  </a:cubicBezTo>
                  <a:moveTo>
                    <a:pt x="668020" y="2951972"/>
                  </a:moveTo>
                  <a:lnTo>
                    <a:pt x="668020" y="3564190"/>
                  </a:lnTo>
                  <a:lnTo>
                    <a:pt x="744220" y="3564190"/>
                  </a:lnTo>
                  <a:lnTo>
                    <a:pt x="744220" y="3034447"/>
                  </a:lnTo>
                  <a:cubicBezTo>
                    <a:pt x="719455" y="3007166"/>
                    <a:pt x="694055" y="2979886"/>
                    <a:pt x="668020" y="2951972"/>
                  </a:cubicBezTo>
                  <a:moveTo>
                    <a:pt x="779780" y="3072512"/>
                  </a:moveTo>
                  <a:lnTo>
                    <a:pt x="779780" y="3563556"/>
                  </a:lnTo>
                  <a:lnTo>
                    <a:pt x="859790" y="3563556"/>
                  </a:lnTo>
                  <a:lnTo>
                    <a:pt x="859790" y="3158794"/>
                  </a:lnTo>
                  <a:cubicBezTo>
                    <a:pt x="835025" y="3132148"/>
                    <a:pt x="808355"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760" y="3310421"/>
                    <a:pt x="991870" y="3301539"/>
                    <a:pt x="979170" y="3287582"/>
                  </a:cubicBezTo>
                </a:path>
              </a:pathLst>
            </a:custGeom>
            <a:grpFill/>
            <a:ln w="6350" cap="flat">
              <a:noFill/>
              <a:prstDash val="solid"/>
              <a:miter/>
            </a:ln>
          </p:spPr>
          <p:txBody>
            <a:bodyPr rtlCol="0" anchor="ctr"/>
            <a:lstStyle/>
            <a:p>
              <a:endParaRPr lang="nb-NO"/>
            </a:p>
          </p:txBody>
        </p:sp>
        <p:sp>
          <p:nvSpPr>
            <p:cNvPr id="9" name="Friform 8">
              <a:extLst>
                <a:ext uri="{FF2B5EF4-FFF2-40B4-BE49-F238E27FC236}">
                  <a16:creationId xmlns:a16="http://schemas.microsoft.com/office/drawing/2014/main" id="{262C24BE-F29E-4746-8D6E-AFCB8053E4E8}"/>
                </a:ext>
              </a:extLst>
            </p:cNvPr>
            <p:cNvSpPr/>
            <p:nvPr/>
          </p:nvSpPr>
          <p:spPr>
            <a:xfrm>
              <a:off x="8067040" y="2736151"/>
              <a:ext cx="3566159" cy="3564189"/>
            </a:xfrm>
            <a:custGeom>
              <a:avLst/>
              <a:gdLst>
                <a:gd name="connsiteX0" fmla="*/ 2621280 w 3566159"/>
                <a:gd name="connsiteY0" fmla="*/ 0 h 3564189"/>
                <a:gd name="connsiteX1" fmla="*/ 2597150 w 3566159"/>
                <a:gd name="connsiteY1" fmla="*/ 0 h 3564189"/>
                <a:gd name="connsiteX2" fmla="*/ 2597150 w 3566159"/>
                <a:gd name="connsiteY2" fmla="*/ 1063293 h 3564189"/>
                <a:gd name="connsiteX3" fmla="*/ 2621280 w 3566159"/>
                <a:gd name="connsiteY3" fmla="*/ 1063293 h 3564189"/>
                <a:gd name="connsiteX4" fmla="*/ 2621280 w 3566159"/>
                <a:gd name="connsiteY4" fmla="*/ 0 h 3564189"/>
                <a:gd name="connsiteX5" fmla="*/ 2514600 w 3566159"/>
                <a:gd name="connsiteY5" fmla="*/ 0 h 3564189"/>
                <a:gd name="connsiteX6" fmla="*/ 2502535 w 3566159"/>
                <a:gd name="connsiteY6" fmla="*/ 0 h 3564189"/>
                <a:gd name="connsiteX7" fmla="*/ 2502535 w 3566159"/>
                <a:gd name="connsiteY7" fmla="*/ 1063293 h 3564189"/>
                <a:gd name="connsiteX8" fmla="*/ 2514600 w 3566159"/>
                <a:gd name="connsiteY8" fmla="*/ 1063293 h 3564189"/>
                <a:gd name="connsiteX9" fmla="*/ 2514600 w 3566159"/>
                <a:gd name="connsiteY9" fmla="*/ 0 h 3564189"/>
                <a:gd name="connsiteX10" fmla="*/ 2084705 w 3566159"/>
                <a:gd name="connsiteY10" fmla="*/ 0 h 3564189"/>
                <a:gd name="connsiteX11" fmla="*/ 2030730 w 3566159"/>
                <a:gd name="connsiteY11" fmla="*/ 0 h 3564189"/>
                <a:gd name="connsiteX12" fmla="*/ 2030730 w 3566159"/>
                <a:gd name="connsiteY12" fmla="*/ 1063293 h 3564189"/>
                <a:gd name="connsiteX13" fmla="*/ 2084705 w 3566159"/>
                <a:gd name="connsiteY13" fmla="*/ 1063293 h 3564189"/>
                <a:gd name="connsiteX14" fmla="*/ 2110740 w 3566159"/>
                <a:gd name="connsiteY14" fmla="*/ 1060756 h 3564189"/>
                <a:gd name="connsiteX15" fmla="*/ 2110740 w 3566159"/>
                <a:gd name="connsiteY15" fmla="*/ 2538 h 3564189"/>
                <a:gd name="connsiteX16" fmla="*/ 2084705 w 3566159"/>
                <a:gd name="connsiteY16" fmla="*/ 0 h 3564189"/>
                <a:gd name="connsiteX17" fmla="*/ 1995805 w 3566159"/>
                <a:gd name="connsiteY17" fmla="*/ 0 h 3564189"/>
                <a:gd name="connsiteX18" fmla="*/ 1919605 w 3566159"/>
                <a:gd name="connsiteY18" fmla="*/ 0 h 3564189"/>
                <a:gd name="connsiteX19" fmla="*/ 1919605 w 3566159"/>
                <a:gd name="connsiteY19" fmla="*/ 1063293 h 3564189"/>
                <a:gd name="connsiteX20" fmla="*/ 1995805 w 3566159"/>
                <a:gd name="connsiteY20" fmla="*/ 1063293 h 3564189"/>
                <a:gd name="connsiteX21" fmla="*/ 1995805 w 3566159"/>
                <a:gd name="connsiteY21" fmla="*/ 0 h 3564189"/>
                <a:gd name="connsiteX22" fmla="*/ 1872615 w 3566159"/>
                <a:gd name="connsiteY22" fmla="*/ 0 h 3564189"/>
                <a:gd name="connsiteX23" fmla="*/ 1800860 w 3566159"/>
                <a:gd name="connsiteY23" fmla="*/ 0 h 3564189"/>
                <a:gd name="connsiteX24" fmla="*/ 1800860 w 3566159"/>
                <a:gd name="connsiteY24" fmla="*/ 1063293 h 3564189"/>
                <a:gd name="connsiteX25" fmla="*/ 1871980 w 3566159"/>
                <a:gd name="connsiteY25" fmla="*/ 1063293 h 3564189"/>
                <a:gd name="connsiteX26" fmla="*/ 1871980 w 3566159"/>
                <a:gd name="connsiteY26" fmla="*/ 0 h 3564189"/>
                <a:gd name="connsiteX27" fmla="*/ 1744345 w 3566159"/>
                <a:gd name="connsiteY27" fmla="*/ 0 h 3564189"/>
                <a:gd name="connsiteX28" fmla="*/ 1680210 w 3566159"/>
                <a:gd name="connsiteY28" fmla="*/ 0 h 3564189"/>
                <a:gd name="connsiteX29" fmla="*/ 1680210 w 3566159"/>
                <a:gd name="connsiteY29" fmla="*/ 1063293 h 3564189"/>
                <a:gd name="connsiteX30" fmla="*/ 1744345 w 3566159"/>
                <a:gd name="connsiteY30" fmla="*/ 1063293 h 3564189"/>
                <a:gd name="connsiteX31" fmla="*/ 1744345 w 3566159"/>
                <a:gd name="connsiteY31" fmla="*/ 0 h 3564189"/>
                <a:gd name="connsiteX32" fmla="*/ 1609090 w 3566159"/>
                <a:gd name="connsiteY32" fmla="*/ 0 h 3564189"/>
                <a:gd name="connsiteX33" fmla="*/ 1562100 w 3566159"/>
                <a:gd name="connsiteY33" fmla="*/ 0 h 3564189"/>
                <a:gd name="connsiteX34" fmla="*/ 1562100 w 3566159"/>
                <a:gd name="connsiteY34" fmla="*/ 1063293 h 3564189"/>
                <a:gd name="connsiteX35" fmla="*/ 1609090 w 3566159"/>
                <a:gd name="connsiteY35" fmla="*/ 1063293 h 3564189"/>
                <a:gd name="connsiteX36" fmla="*/ 1609090 w 3566159"/>
                <a:gd name="connsiteY36" fmla="*/ 0 h 3564189"/>
                <a:gd name="connsiteX37" fmla="*/ 1485900 w 3566159"/>
                <a:gd name="connsiteY37" fmla="*/ 0 h 3564189"/>
                <a:gd name="connsiteX38" fmla="*/ 1450340 w 3566159"/>
                <a:gd name="connsiteY38" fmla="*/ 0 h 3564189"/>
                <a:gd name="connsiteX39" fmla="*/ 1450340 w 3566159"/>
                <a:gd name="connsiteY39" fmla="*/ 1063293 h 3564189"/>
                <a:gd name="connsiteX40" fmla="*/ 1485900 w 3566159"/>
                <a:gd name="connsiteY40" fmla="*/ 1063293 h 3564189"/>
                <a:gd name="connsiteX41" fmla="*/ 1485900 w 3566159"/>
                <a:gd name="connsiteY41" fmla="*/ 0 h 3564189"/>
                <a:gd name="connsiteX42" fmla="*/ 1370330 w 3566159"/>
                <a:gd name="connsiteY42" fmla="*/ 0 h 3564189"/>
                <a:gd name="connsiteX43" fmla="*/ 1346200 w 3566159"/>
                <a:gd name="connsiteY43" fmla="*/ 0 h 3564189"/>
                <a:gd name="connsiteX44" fmla="*/ 1346200 w 3566159"/>
                <a:gd name="connsiteY44" fmla="*/ 1063293 h 3564189"/>
                <a:gd name="connsiteX45" fmla="*/ 1370330 w 3566159"/>
                <a:gd name="connsiteY45" fmla="*/ 1063293 h 3564189"/>
                <a:gd name="connsiteX46" fmla="*/ 1370330 w 3566159"/>
                <a:gd name="connsiteY46" fmla="*/ 0 h 3564189"/>
                <a:gd name="connsiteX47" fmla="*/ 1263015 w 3566159"/>
                <a:gd name="connsiteY47" fmla="*/ 0 h 3564189"/>
                <a:gd name="connsiteX48" fmla="*/ 1250950 w 3566159"/>
                <a:gd name="connsiteY48" fmla="*/ 0 h 3564189"/>
                <a:gd name="connsiteX49" fmla="*/ 1250950 w 3566159"/>
                <a:gd name="connsiteY49" fmla="*/ 1063293 h 3564189"/>
                <a:gd name="connsiteX50" fmla="*/ 1263015 w 3566159"/>
                <a:gd name="connsiteY50" fmla="*/ 1063293 h 3564189"/>
                <a:gd name="connsiteX51" fmla="*/ 1263015 w 3566159"/>
                <a:gd name="connsiteY51" fmla="*/ 0 h 3564189"/>
                <a:gd name="connsiteX52" fmla="*/ 930910 w 3566159"/>
                <a:gd name="connsiteY52" fmla="*/ 0 h 3564189"/>
                <a:gd name="connsiteX53" fmla="*/ 929005 w 3566159"/>
                <a:gd name="connsiteY53" fmla="*/ 0 h 3564189"/>
                <a:gd name="connsiteX54" fmla="*/ 929005 w 3566159"/>
                <a:gd name="connsiteY54" fmla="*/ 0 h 3564189"/>
                <a:gd name="connsiteX55" fmla="*/ 884555 w 3566159"/>
                <a:gd name="connsiteY55" fmla="*/ 0 h 3564189"/>
                <a:gd name="connsiteX56" fmla="*/ 884555 w 3566159"/>
                <a:gd name="connsiteY56" fmla="*/ 378751 h 3564189"/>
                <a:gd name="connsiteX57" fmla="*/ 967105 w 3566159"/>
                <a:gd name="connsiteY57" fmla="*/ 289931 h 3564189"/>
                <a:gd name="connsiteX58" fmla="*/ 967105 w 3566159"/>
                <a:gd name="connsiteY58" fmla="*/ 5075 h 3564189"/>
                <a:gd name="connsiteX59" fmla="*/ 930910 w 3566159"/>
                <a:gd name="connsiteY59" fmla="*/ 0 h 3564189"/>
                <a:gd name="connsiteX60" fmla="*/ 859790 w 3566159"/>
                <a:gd name="connsiteY60" fmla="*/ 0 h 3564189"/>
                <a:gd name="connsiteX61" fmla="*/ 779780 w 3566159"/>
                <a:gd name="connsiteY61" fmla="*/ 0 h 3564189"/>
                <a:gd name="connsiteX62" fmla="*/ 779780 w 3566159"/>
                <a:gd name="connsiteY62" fmla="*/ 491044 h 3564189"/>
                <a:gd name="connsiteX63" fmla="*/ 859790 w 3566159"/>
                <a:gd name="connsiteY63" fmla="*/ 404762 h 3564189"/>
                <a:gd name="connsiteX64" fmla="*/ 859790 w 3566159"/>
                <a:gd name="connsiteY64" fmla="*/ 0 h 3564189"/>
                <a:gd name="connsiteX65" fmla="*/ 744220 w 3566159"/>
                <a:gd name="connsiteY65" fmla="*/ 0 h 3564189"/>
                <a:gd name="connsiteX66" fmla="*/ 668020 w 3566159"/>
                <a:gd name="connsiteY66" fmla="*/ 0 h 3564189"/>
                <a:gd name="connsiteX67" fmla="*/ 668020 w 3566159"/>
                <a:gd name="connsiteY67" fmla="*/ 612219 h 3564189"/>
                <a:gd name="connsiteX68" fmla="*/ 744220 w 3566159"/>
                <a:gd name="connsiteY68" fmla="*/ 529743 h 3564189"/>
                <a:gd name="connsiteX69" fmla="*/ 744220 w 3566159"/>
                <a:gd name="connsiteY69" fmla="*/ 0 h 3564189"/>
                <a:gd name="connsiteX70" fmla="*/ 621030 w 3566159"/>
                <a:gd name="connsiteY70" fmla="*/ 0 h 3564189"/>
                <a:gd name="connsiteX71" fmla="*/ 549910 w 3566159"/>
                <a:gd name="connsiteY71" fmla="*/ 0 h 3564189"/>
                <a:gd name="connsiteX72" fmla="*/ 549910 w 3566159"/>
                <a:gd name="connsiteY72" fmla="*/ 739738 h 3564189"/>
                <a:gd name="connsiteX73" fmla="*/ 621030 w 3566159"/>
                <a:gd name="connsiteY73" fmla="*/ 662338 h 3564189"/>
                <a:gd name="connsiteX74" fmla="*/ 621030 w 3566159"/>
                <a:gd name="connsiteY74" fmla="*/ 0 h 3564189"/>
                <a:gd name="connsiteX75" fmla="*/ 493395 w 3566159"/>
                <a:gd name="connsiteY75" fmla="*/ 0 h 3564189"/>
                <a:gd name="connsiteX76" fmla="*/ 429260 w 3566159"/>
                <a:gd name="connsiteY76" fmla="*/ 0 h 3564189"/>
                <a:gd name="connsiteX77" fmla="*/ 429260 w 3566159"/>
                <a:gd name="connsiteY77" fmla="*/ 870429 h 3564189"/>
                <a:gd name="connsiteX78" fmla="*/ 493395 w 3566159"/>
                <a:gd name="connsiteY78" fmla="*/ 800642 h 3564189"/>
                <a:gd name="connsiteX79" fmla="*/ 493395 w 3566159"/>
                <a:gd name="connsiteY79" fmla="*/ 0 h 3564189"/>
                <a:gd name="connsiteX80" fmla="*/ 357505 w 3566159"/>
                <a:gd name="connsiteY80" fmla="*/ 0 h 3564189"/>
                <a:gd name="connsiteX81" fmla="*/ 310515 w 3566159"/>
                <a:gd name="connsiteY81" fmla="*/ 0 h 3564189"/>
                <a:gd name="connsiteX82" fmla="*/ 310515 w 3566159"/>
                <a:gd name="connsiteY82" fmla="*/ 998582 h 3564189"/>
                <a:gd name="connsiteX83" fmla="*/ 317500 w 3566159"/>
                <a:gd name="connsiteY83" fmla="*/ 990969 h 3564189"/>
                <a:gd name="connsiteX84" fmla="*/ 357505 w 3566159"/>
                <a:gd name="connsiteY84" fmla="*/ 947194 h 3564189"/>
                <a:gd name="connsiteX85" fmla="*/ 357505 w 3566159"/>
                <a:gd name="connsiteY85" fmla="*/ 0 h 3564189"/>
                <a:gd name="connsiteX86" fmla="*/ 234315 w 3566159"/>
                <a:gd name="connsiteY86" fmla="*/ 0 h 3564189"/>
                <a:gd name="connsiteX87" fmla="*/ 198755 w 3566159"/>
                <a:gd name="connsiteY87" fmla="*/ 0 h 3564189"/>
                <a:gd name="connsiteX88" fmla="*/ 198755 w 3566159"/>
                <a:gd name="connsiteY88" fmla="*/ 1063293 h 3564189"/>
                <a:gd name="connsiteX89" fmla="*/ 234315 w 3566159"/>
                <a:gd name="connsiteY89" fmla="*/ 1057584 h 3564189"/>
                <a:gd name="connsiteX90" fmla="*/ 234315 w 3566159"/>
                <a:gd name="connsiteY90" fmla="*/ 0 h 3564189"/>
                <a:gd name="connsiteX91" fmla="*/ 118745 w 3566159"/>
                <a:gd name="connsiteY91" fmla="*/ 0 h 3564189"/>
                <a:gd name="connsiteX92" fmla="*/ 94615 w 3566159"/>
                <a:gd name="connsiteY92" fmla="*/ 0 h 3564189"/>
                <a:gd name="connsiteX93" fmla="*/ 94615 w 3566159"/>
                <a:gd name="connsiteY93" fmla="*/ 1063293 h 3564189"/>
                <a:gd name="connsiteX94" fmla="*/ 118745 w 3566159"/>
                <a:gd name="connsiteY94" fmla="*/ 1063293 h 3564189"/>
                <a:gd name="connsiteX95" fmla="*/ 118745 w 3566159"/>
                <a:gd name="connsiteY95" fmla="*/ 0 h 3564189"/>
                <a:gd name="connsiteX96" fmla="*/ 12065 w 3566159"/>
                <a:gd name="connsiteY96" fmla="*/ 0 h 3564189"/>
                <a:gd name="connsiteX97" fmla="*/ 0 w 3566159"/>
                <a:gd name="connsiteY97" fmla="*/ 0 h 3564189"/>
                <a:gd name="connsiteX98" fmla="*/ 0 w 3566159"/>
                <a:gd name="connsiteY98" fmla="*/ 1063293 h 3564189"/>
                <a:gd name="connsiteX99" fmla="*/ 12065 w 3566159"/>
                <a:gd name="connsiteY99" fmla="*/ 1063293 h 3564189"/>
                <a:gd name="connsiteX100" fmla="*/ 12065 w 3566159"/>
                <a:gd name="connsiteY100" fmla="*/ 0 h 3564189"/>
                <a:gd name="connsiteX101" fmla="*/ 2701290 w 3566159"/>
                <a:gd name="connsiteY101" fmla="*/ 0 h 3564189"/>
                <a:gd name="connsiteX102" fmla="*/ 2701290 w 3566159"/>
                <a:gd name="connsiteY102" fmla="*/ 1062659 h 3564189"/>
                <a:gd name="connsiteX103" fmla="*/ 2736850 w 3566159"/>
                <a:gd name="connsiteY103" fmla="*/ 1062659 h 3564189"/>
                <a:gd name="connsiteX104" fmla="*/ 2736850 w 3566159"/>
                <a:gd name="connsiteY104" fmla="*/ 5075 h 3564189"/>
                <a:gd name="connsiteX105" fmla="*/ 2701290 w 3566159"/>
                <a:gd name="connsiteY105" fmla="*/ 0 h 3564189"/>
                <a:gd name="connsiteX106" fmla="*/ 979170 w 3566159"/>
                <a:gd name="connsiteY106" fmla="*/ 8882 h 3564189"/>
                <a:gd name="connsiteX107" fmla="*/ 979170 w 3566159"/>
                <a:gd name="connsiteY107" fmla="*/ 275974 h 3564189"/>
                <a:gd name="connsiteX108" fmla="*/ 1002665 w 3566159"/>
                <a:gd name="connsiteY108" fmla="*/ 250597 h 3564189"/>
                <a:gd name="connsiteX109" fmla="*/ 1063625 w 3566159"/>
                <a:gd name="connsiteY109" fmla="*/ 132594 h 3564189"/>
                <a:gd name="connsiteX110" fmla="*/ 979170 w 3566159"/>
                <a:gd name="connsiteY110" fmla="*/ 8882 h 3564189"/>
                <a:gd name="connsiteX111" fmla="*/ 2135505 w 3566159"/>
                <a:gd name="connsiteY111" fmla="*/ 9516 h 3564189"/>
                <a:gd name="connsiteX112" fmla="*/ 2135505 w 3566159"/>
                <a:gd name="connsiteY112" fmla="*/ 1052508 h 3564189"/>
                <a:gd name="connsiteX113" fmla="*/ 2218055 w 3566159"/>
                <a:gd name="connsiteY113" fmla="*/ 929430 h 3564189"/>
                <a:gd name="connsiteX114" fmla="*/ 2218055 w 3566159"/>
                <a:gd name="connsiteY114" fmla="*/ 929430 h 3564189"/>
                <a:gd name="connsiteX115" fmla="*/ 2218055 w 3566159"/>
                <a:gd name="connsiteY115" fmla="*/ 132594 h 3564189"/>
                <a:gd name="connsiteX116" fmla="*/ 2218055 w 3566159"/>
                <a:gd name="connsiteY116" fmla="*/ 132594 h 3564189"/>
                <a:gd name="connsiteX117" fmla="*/ 2135505 w 3566159"/>
                <a:gd name="connsiteY117" fmla="*/ 9516 h 3564189"/>
                <a:gd name="connsiteX118" fmla="*/ 2813050 w 3566159"/>
                <a:gd name="connsiteY118" fmla="*/ 64077 h 3564189"/>
                <a:gd name="connsiteX119" fmla="*/ 2813050 w 3566159"/>
                <a:gd name="connsiteY119" fmla="*/ 1062659 h 3564189"/>
                <a:gd name="connsiteX120" fmla="*/ 2860040 w 3566159"/>
                <a:gd name="connsiteY120" fmla="*/ 1062659 h 3564189"/>
                <a:gd name="connsiteX121" fmla="*/ 2860040 w 3566159"/>
                <a:gd name="connsiteY121" fmla="*/ 115465 h 3564189"/>
                <a:gd name="connsiteX122" fmla="*/ 2820035 w 3566159"/>
                <a:gd name="connsiteY122" fmla="*/ 71690 h 3564189"/>
                <a:gd name="connsiteX123" fmla="*/ 2813050 w 3566159"/>
                <a:gd name="connsiteY123" fmla="*/ 64077 h 3564189"/>
                <a:gd name="connsiteX124" fmla="*/ 2931160 w 3566159"/>
                <a:gd name="connsiteY124" fmla="*/ 192230 h 3564189"/>
                <a:gd name="connsiteX125" fmla="*/ 2931160 w 3566159"/>
                <a:gd name="connsiteY125" fmla="*/ 1062659 h 3564189"/>
                <a:gd name="connsiteX126" fmla="*/ 2995295 w 3566159"/>
                <a:gd name="connsiteY126" fmla="*/ 1062659 h 3564189"/>
                <a:gd name="connsiteX127" fmla="*/ 2995295 w 3566159"/>
                <a:gd name="connsiteY127" fmla="*/ 262017 h 3564189"/>
                <a:gd name="connsiteX128" fmla="*/ 2931160 w 3566159"/>
                <a:gd name="connsiteY128" fmla="*/ 192230 h 3564189"/>
                <a:gd name="connsiteX129" fmla="*/ 3052445 w 3566159"/>
                <a:gd name="connsiteY129" fmla="*/ 322921 h 3564189"/>
                <a:gd name="connsiteX130" fmla="*/ 3052445 w 3566159"/>
                <a:gd name="connsiteY130" fmla="*/ 1062659 h 3564189"/>
                <a:gd name="connsiteX131" fmla="*/ 3123565 w 3566159"/>
                <a:gd name="connsiteY131" fmla="*/ 1062659 h 3564189"/>
                <a:gd name="connsiteX132" fmla="*/ 3123565 w 3566159"/>
                <a:gd name="connsiteY132" fmla="*/ 400321 h 3564189"/>
                <a:gd name="connsiteX133" fmla="*/ 3052445 w 3566159"/>
                <a:gd name="connsiteY133" fmla="*/ 322921 h 3564189"/>
                <a:gd name="connsiteX134" fmla="*/ 3170555 w 3566159"/>
                <a:gd name="connsiteY134" fmla="*/ 451075 h 3564189"/>
                <a:gd name="connsiteX135" fmla="*/ 3170555 w 3566159"/>
                <a:gd name="connsiteY135" fmla="*/ 1063293 h 3564189"/>
                <a:gd name="connsiteX136" fmla="*/ 3246755 w 3566159"/>
                <a:gd name="connsiteY136" fmla="*/ 1063293 h 3564189"/>
                <a:gd name="connsiteX137" fmla="*/ 3246755 w 3566159"/>
                <a:gd name="connsiteY137" fmla="*/ 533550 h 3564189"/>
                <a:gd name="connsiteX138" fmla="*/ 3170555 w 3566159"/>
                <a:gd name="connsiteY138" fmla="*/ 451075 h 3564189"/>
                <a:gd name="connsiteX139" fmla="*/ 3282315 w 3566159"/>
                <a:gd name="connsiteY139" fmla="*/ 571615 h 3564189"/>
                <a:gd name="connsiteX140" fmla="*/ 3282315 w 3566159"/>
                <a:gd name="connsiteY140" fmla="*/ 1062659 h 3564189"/>
                <a:gd name="connsiteX141" fmla="*/ 3362325 w 3566159"/>
                <a:gd name="connsiteY141" fmla="*/ 1062659 h 3564189"/>
                <a:gd name="connsiteX142" fmla="*/ 3362325 w 3566159"/>
                <a:gd name="connsiteY142" fmla="*/ 657897 h 3564189"/>
                <a:gd name="connsiteX143" fmla="*/ 3282315 w 3566159"/>
                <a:gd name="connsiteY143" fmla="*/ 571615 h 3564189"/>
                <a:gd name="connsiteX144" fmla="*/ 3386455 w 3566159"/>
                <a:gd name="connsiteY144" fmla="*/ 683908 h 3564189"/>
                <a:gd name="connsiteX145" fmla="*/ 3386455 w 3566159"/>
                <a:gd name="connsiteY145" fmla="*/ 1062659 h 3564189"/>
                <a:gd name="connsiteX146" fmla="*/ 3430905 w 3566159"/>
                <a:gd name="connsiteY146" fmla="*/ 1062659 h 3564189"/>
                <a:gd name="connsiteX147" fmla="*/ 3430905 w 3566159"/>
                <a:gd name="connsiteY147" fmla="*/ 1062659 h 3564189"/>
                <a:gd name="connsiteX148" fmla="*/ 3432810 w 3566159"/>
                <a:gd name="connsiteY148" fmla="*/ 1062659 h 3564189"/>
                <a:gd name="connsiteX149" fmla="*/ 3469005 w 3566159"/>
                <a:gd name="connsiteY149" fmla="*/ 1057584 h 3564189"/>
                <a:gd name="connsiteX150" fmla="*/ 3469005 w 3566159"/>
                <a:gd name="connsiteY150" fmla="*/ 772728 h 3564189"/>
                <a:gd name="connsiteX151" fmla="*/ 3386455 w 3566159"/>
                <a:gd name="connsiteY151" fmla="*/ 683908 h 3564189"/>
                <a:gd name="connsiteX152" fmla="*/ 3481705 w 3566159"/>
                <a:gd name="connsiteY152" fmla="*/ 786685 h 3564189"/>
                <a:gd name="connsiteX153" fmla="*/ 3481705 w 3566159"/>
                <a:gd name="connsiteY153" fmla="*/ 1053777 h 3564189"/>
                <a:gd name="connsiteX154" fmla="*/ 3566160 w 3566159"/>
                <a:gd name="connsiteY154" fmla="*/ 930065 h 3564189"/>
                <a:gd name="connsiteX155" fmla="*/ 3505200 w 3566159"/>
                <a:gd name="connsiteY155" fmla="*/ 812062 h 3564189"/>
                <a:gd name="connsiteX156" fmla="*/ 3481705 w 3566159"/>
                <a:gd name="connsiteY156" fmla="*/ 786685 h 3564189"/>
                <a:gd name="connsiteX157" fmla="*/ 2621280 w 3566159"/>
                <a:gd name="connsiteY157" fmla="*/ 1250448 h 3564189"/>
                <a:gd name="connsiteX158" fmla="*/ 2597150 w 3566159"/>
                <a:gd name="connsiteY158" fmla="*/ 1250448 h 3564189"/>
                <a:gd name="connsiteX159" fmla="*/ 2597150 w 3566159"/>
                <a:gd name="connsiteY159" fmla="*/ 2313742 h 3564189"/>
                <a:gd name="connsiteX160" fmla="*/ 2621280 w 3566159"/>
                <a:gd name="connsiteY160" fmla="*/ 2313742 h 3564189"/>
                <a:gd name="connsiteX161" fmla="*/ 2621280 w 3566159"/>
                <a:gd name="connsiteY161" fmla="*/ 1250448 h 3564189"/>
                <a:gd name="connsiteX162" fmla="*/ 2514600 w 3566159"/>
                <a:gd name="connsiteY162" fmla="*/ 1250448 h 3564189"/>
                <a:gd name="connsiteX163" fmla="*/ 2502535 w 3566159"/>
                <a:gd name="connsiteY163" fmla="*/ 1250448 h 3564189"/>
                <a:gd name="connsiteX164" fmla="*/ 2502535 w 3566159"/>
                <a:gd name="connsiteY164" fmla="*/ 2313742 h 3564189"/>
                <a:gd name="connsiteX165" fmla="*/ 2514600 w 3566159"/>
                <a:gd name="connsiteY165" fmla="*/ 2313742 h 3564189"/>
                <a:gd name="connsiteX166" fmla="*/ 2514600 w 3566159"/>
                <a:gd name="connsiteY166" fmla="*/ 1250448 h 3564189"/>
                <a:gd name="connsiteX167" fmla="*/ 744220 w 3566159"/>
                <a:gd name="connsiteY167" fmla="*/ 1250448 h 3564189"/>
                <a:gd name="connsiteX168" fmla="*/ 668020 w 3566159"/>
                <a:gd name="connsiteY168" fmla="*/ 1250448 h 3564189"/>
                <a:gd name="connsiteX169" fmla="*/ 668020 w 3566159"/>
                <a:gd name="connsiteY169" fmla="*/ 2313742 h 3564189"/>
                <a:gd name="connsiteX170" fmla="*/ 744220 w 3566159"/>
                <a:gd name="connsiteY170" fmla="*/ 2313742 h 3564189"/>
                <a:gd name="connsiteX171" fmla="*/ 744220 w 3566159"/>
                <a:gd name="connsiteY171" fmla="*/ 1250448 h 3564189"/>
                <a:gd name="connsiteX172" fmla="*/ 621030 w 3566159"/>
                <a:gd name="connsiteY172" fmla="*/ 1250448 h 3564189"/>
                <a:gd name="connsiteX173" fmla="*/ 549910 w 3566159"/>
                <a:gd name="connsiteY173" fmla="*/ 1250448 h 3564189"/>
                <a:gd name="connsiteX174" fmla="*/ 549910 w 3566159"/>
                <a:gd name="connsiteY174" fmla="*/ 2313742 h 3564189"/>
                <a:gd name="connsiteX175" fmla="*/ 621030 w 3566159"/>
                <a:gd name="connsiteY175" fmla="*/ 2313742 h 3564189"/>
                <a:gd name="connsiteX176" fmla="*/ 621030 w 3566159"/>
                <a:gd name="connsiteY176" fmla="*/ 1250448 h 3564189"/>
                <a:gd name="connsiteX177" fmla="*/ 493395 w 3566159"/>
                <a:gd name="connsiteY177" fmla="*/ 1250448 h 3564189"/>
                <a:gd name="connsiteX178" fmla="*/ 429260 w 3566159"/>
                <a:gd name="connsiteY178" fmla="*/ 1250448 h 3564189"/>
                <a:gd name="connsiteX179" fmla="*/ 429260 w 3566159"/>
                <a:gd name="connsiteY179" fmla="*/ 2313742 h 3564189"/>
                <a:gd name="connsiteX180" fmla="*/ 493395 w 3566159"/>
                <a:gd name="connsiteY180" fmla="*/ 2313742 h 3564189"/>
                <a:gd name="connsiteX181" fmla="*/ 493395 w 3566159"/>
                <a:gd name="connsiteY181" fmla="*/ 1250448 h 3564189"/>
                <a:gd name="connsiteX182" fmla="*/ 357505 w 3566159"/>
                <a:gd name="connsiteY182" fmla="*/ 1250448 h 3564189"/>
                <a:gd name="connsiteX183" fmla="*/ 310515 w 3566159"/>
                <a:gd name="connsiteY183" fmla="*/ 1250448 h 3564189"/>
                <a:gd name="connsiteX184" fmla="*/ 310515 w 3566159"/>
                <a:gd name="connsiteY184" fmla="*/ 2313742 h 3564189"/>
                <a:gd name="connsiteX185" fmla="*/ 357505 w 3566159"/>
                <a:gd name="connsiteY185" fmla="*/ 2313742 h 3564189"/>
                <a:gd name="connsiteX186" fmla="*/ 357505 w 3566159"/>
                <a:gd name="connsiteY186" fmla="*/ 1250448 h 3564189"/>
                <a:gd name="connsiteX187" fmla="*/ 234315 w 3566159"/>
                <a:gd name="connsiteY187" fmla="*/ 1250448 h 3564189"/>
                <a:gd name="connsiteX188" fmla="*/ 198755 w 3566159"/>
                <a:gd name="connsiteY188" fmla="*/ 1250448 h 3564189"/>
                <a:gd name="connsiteX189" fmla="*/ 198755 w 3566159"/>
                <a:gd name="connsiteY189" fmla="*/ 2313742 h 3564189"/>
                <a:gd name="connsiteX190" fmla="*/ 234315 w 3566159"/>
                <a:gd name="connsiteY190" fmla="*/ 2313742 h 3564189"/>
                <a:gd name="connsiteX191" fmla="*/ 234315 w 3566159"/>
                <a:gd name="connsiteY191" fmla="*/ 1250448 h 3564189"/>
                <a:gd name="connsiteX192" fmla="*/ 118745 w 3566159"/>
                <a:gd name="connsiteY192" fmla="*/ 1250448 h 3564189"/>
                <a:gd name="connsiteX193" fmla="*/ 94615 w 3566159"/>
                <a:gd name="connsiteY193" fmla="*/ 1250448 h 3564189"/>
                <a:gd name="connsiteX194" fmla="*/ 94615 w 3566159"/>
                <a:gd name="connsiteY194" fmla="*/ 2313742 h 3564189"/>
                <a:gd name="connsiteX195" fmla="*/ 118745 w 3566159"/>
                <a:gd name="connsiteY195" fmla="*/ 2313742 h 3564189"/>
                <a:gd name="connsiteX196" fmla="*/ 118745 w 3566159"/>
                <a:gd name="connsiteY196" fmla="*/ 1250448 h 3564189"/>
                <a:gd name="connsiteX197" fmla="*/ 12065 w 3566159"/>
                <a:gd name="connsiteY197" fmla="*/ 1250448 h 3564189"/>
                <a:gd name="connsiteX198" fmla="*/ 0 w 3566159"/>
                <a:gd name="connsiteY198" fmla="*/ 1250448 h 3564189"/>
                <a:gd name="connsiteX199" fmla="*/ 0 w 3566159"/>
                <a:gd name="connsiteY199" fmla="*/ 2313742 h 3564189"/>
                <a:gd name="connsiteX200" fmla="*/ 12065 w 3566159"/>
                <a:gd name="connsiteY200" fmla="*/ 2313742 h 3564189"/>
                <a:gd name="connsiteX201" fmla="*/ 12065 w 3566159"/>
                <a:gd name="connsiteY201" fmla="*/ 1250448 h 3564189"/>
                <a:gd name="connsiteX202" fmla="*/ 3433445 w 3566159"/>
                <a:gd name="connsiteY202" fmla="*/ 1250448 h 3564189"/>
                <a:gd name="connsiteX203" fmla="*/ 3431540 w 3566159"/>
                <a:gd name="connsiteY203" fmla="*/ 1250448 h 3564189"/>
                <a:gd name="connsiteX204" fmla="*/ 3431540 w 3566159"/>
                <a:gd name="connsiteY204" fmla="*/ 1250448 h 3564189"/>
                <a:gd name="connsiteX205" fmla="*/ 3387090 w 3566159"/>
                <a:gd name="connsiteY205" fmla="*/ 1250448 h 3564189"/>
                <a:gd name="connsiteX206" fmla="*/ 3387090 w 3566159"/>
                <a:gd name="connsiteY206" fmla="*/ 1629199 h 3564189"/>
                <a:gd name="connsiteX207" fmla="*/ 3469640 w 3566159"/>
                <a:gd name="connsiteY207" fmla="*/ 1539745 h 3564189"/>
                <a:gd name="connsiteX208" fmla="*/ 3469640 w 3566159"/>
                <a:gd name="connsiteY208" fmla="*/ 1254889 h 3564189"/>
                <a:gd name="connsiteX209" fmla="*/ 3433445 w 3566159"/>
                <a:gd name="connsiteY209" fmla="*/ 1250448 h 3564189"/>
                <a:gd name="connsiteX210" fmla="*/ 3362325 w 3566159"/>
                <a:gd name="connsiteY210" fmla="*/ 1250448 h 3564189"/>
                <a:gd name="connsiteX211" fmla="*/ 3282315 w 3566159"/>
                <a:gd name="connsiteY211" fmla="*/ 1250448 h 3564189"/>
                <a:gd name="connsiteX212" fmla="*/ 3282315 w 3566159"/>
                <a:gd name="connsiteY212" fmla="*/ 1741492 h 3564189"/>
                <a:gd name="connsiteX213" fmla="*/ 3362325 w 3566159"/>
                <a:gd name="connsiteY213" fmla="*/ 1655211 h 3564189"/>
                <a:gd name="connsiteX214" fmla="*/ 3362325 w 3566159"/>
                <a:gd name="connsiteY214" fmla="*/ 1250448 h 3564189"/>
                <a:gd name="connsiteX215" fmla="*/ 3246755 w 3566159"/>
                <a:gd name="connsiteY215" fmla="*/ 1250448 h 3564189"/>
                <a:gd name="connsiteX216" fmla="*/ 3170555 w 3566159"/>
                <a:gd name="connsiteY216" fmla="*/ 1250448 h 3564189"/>
                <a:gd name="connsiteX217" fmla="*/ 3170555 w 3566159"/>
                <a:gd name="connsiteY217" fmla="*/ 1862667 h 3564189"/>
                <a:gd name="connsiteX218" fmla="*/ 3246755 w 3566159"/>
                <a:gd name="connsiteY218" fmla="*/ 1780192 h 3564189"/>
                <a:gd name="connsiteX219" fmla="*/ 3246755 w 3566159"/>
                <a:gd name="connsiteY219" fmla="*/ 1250448 h 3564189"/>
                <a:gd name="connsiteX220" fmla="*/ 3123565 w 3566159"/>
                <a:gd name="connsiteY220" fmla="*/ 1250448 h 3564189"/>
                <a:gd name="connsiteX221" fmla="*/ 3052445 w 3566159"/>
                <a:gd name="connsiteY221" fmla="*/ 1250448 h 3564189"/>
                <a:gd name="connsiteX222" fmla="*/ 3052445 w 3566159"/>
                <a:gd name="connsiteY222" fmla="*/ 1990186 h 3564189"/>
                <a:gd name="connsiteX223" fmla="*/ 3123565 w 3566159"/>
                <a:gd name="connsiteY223" fmla="*/ 1912786 h 3564189"/>
                <a:gd name="connsiteX224" fmla="*/ 3123565 w 3566159"/>
                <a:gd name="connsiteY224" fmla="*/ 1250448 h 3564189"/>
                <a:gd name="connsiteX225" fmla="*/ 2995930 w 3566159"/>
                <a:gd name="connsiteY225" fmla="*/ 1250448 h 3564189"/>
                <a:gd name="connsiteX226" fmla="*/ 2931795 w 3566159"/>
                <a:gd name="connsiteY226" fmla="*/ 1250448 h 3564189"/>
                <a:gd name="connsiteX227" fmla="*/ 2931795 w 3566159"/>
                <a:gd name="connsiteY227" fmla="*/ 2120877 h 3564189"/>
                <a:gd name="connsiteX228" fmla="*/ 2995930 w 3566159"/>
                <a:gd name="connsiteY228" fmla="*/ 2051091 h 3564189"/>
                <a:gd name="connsiteX229" fmla="*/ 2995930 w 3566159"/>
                <a:gd name="connsiteY229" fmla="*/ 1250448 h 3564189"/>
                <a:gd name="connsiteX230" fmla="*/ 2860040 w 3566159"/>
                <a:gd name="connsiteY230" fmla="*/ 1250448 h 3564189"/>
                <a:gd name="connsiteX231" fmla="*/ 2813050 w 3566159"/>
                <a:gd name="connsiteY231" fmla="*/ 1250448 h 3564189"/>
                <a:gd name="connsiteX232" fmla="*/ 2813050 w 3566159"/>
                <a:gd name="connsiteY232" fmla="*/ 2249031 h 3564189"/>
                <a:gd name="connsiteX233" fmla="*/ 2820035 w 3566159"/>
                <a:gd name="connsiteY233" fmla="*/ 2241418 h 3564189"/>
                <a:gd name="connsiteX234" fmla="*/ 2860040 w 3566159"/>
                <a:gd name="connsiteY234" fmla="*/ 2197642 h 3564189"/>
                <a:gd name="connsiteX235" fmla="*/ 2860040 w 3566159"/>
                <a:gd name="connsiteY235" fmla="*/ 1250448 h 3564189"/>
                <a:gd name="connsiteX236" fmla="*/ 2736850 w 3566159"/>
                <a:gd name="connsiteY236" fmla="*/ 1250448 h 3564189"/>
                <a:gd name="connsiteX237" fmla="*/ 2701290 w 3566159"/>
                <a:gd name="connsiteY237" fmla="*/ 1250448 h 3564189"/>
                <a:gd name="connsiteX238" fmla="*/ 2701290 w 3566159"/>
                <a:gd name="connsiteY238" fmla="*/ 2313107 h 3564189"/>
                <a:gd name="connsiteX239" fmla="*/ 2736850 w 3566159"/>
                <a:gd name="connsiteY239" fmla="*/ 2307398 h 3564189"/>
                <a:gd name="connsiteX240" fmla="*/ 2736850 w 3566159"/>
                <a:gd name="connsiteY240" fmla="*/ 1250448 h 3564189"/>
                <a:gd name="connsiteX241" fmla="*/ 1370330 w 3566159"/>
                <a:gd name="connsiteY241" fmla="*/ 1250448 h 3564189"/>
                <a:gd name="connsiteX242" fmla="*/ 1346200 w 3566159"/>
                <a:gd name="connsiteY242" fmla="*/ 1250448 h 3564189"/>
                <a:gd name="connsiteX243" fmla="*/ 1346200 w 3566159"/>
                <a:gd name="connsiteY243" fmla="*/ 2313742 h 3564189"/>
                <a:gd name="connsiteX244" fmla="*/ 1370330 w 3566159"/>
                <a:gd name="connsiteY244" fmla="*/ 2313742 h 3564189"/>
                <a:gd name="connsiteX245" fmla="*/ 1370330 w 3566159"/>
                <a:gd name="connsiteY245" fmla="*/ 1250448 h 3564189"/>
                <a:gd name="connsiteX246" fmla="*/ 1263015 w 3566159"/>
                <a:gd name="connsiteY246" fmla="*/ 1250448 h 3564189"/>
                <a:gd name="connsiteX247" fmla="*/ 1250950 w 3566159"/>
                <a:gd name="connsiteY247" fmla="*/ 1250448 h 3564189"/>
                <a:gd name="connsiteX248" fmla="*/ 1250950 w 3566159"/>
                <a:gd name="connsiteY248" fmla="*/ 2313742 h 3564189"/>
                <a:gd name="connsiteX249" fmla="*/ 1263015 w 3566159"/>
                <a:gd name="connsiteY249" fmla="*/ 2313742 h 3564189"/>
                <a:gd name="connsiteX250" fmla="*/ 1263015 w 3566159"/>
                <a:gd name="connsiteY250" fmla="*/ 1250448 h 3564189"/>
                <a:gd name="connsiteX251" fmla="*/ 833755 w 3566159"/>
                <a:gd name="connsiteY251" fmla="*/ 1250448 h 3564189"/>
                <a:gd name="connsiteX252" fmla="*/ 779780 w 3566159"/>
                <a:gd name="connsiteY252" fmla="*/ 1250448 h 3564189"/>
                <a:gd name="connsiteX253" fmla="*/ 779780 w 3566159"/>
                <a:gd name="connsiteY253" fmla="*/ 2313742 h 3564189"/>
                <a:gd name="connsiteX254" fmla="*/ 833755 w 3566159"/>
                <a:gd name="connsiteY254" fmla="*/ 2313742 h 3564189"/>
                <a:gd name="connsiteX255" fmla="*/ 859790 w 3566159"/>
                <a:gd name="connsiteY255" fmla="*/ 2311204 h 3564189"/>
                <a:gd name="connsiteX256" fmla="*/ 859790 w 3566159"/>
                <a:gd name="connsiteY256" fmla="*/ 1252986 h 3564189"/>
                <a:gd name="connsiteX257" fmla="*/ 833755 w 3566159"/>
                <a:gd name="connsiteY257" fmla="*/ 1250448 h 3564189"/>
                <a:gd name="connsiteX258" fmla="*/ 1450340 w 3566159"/>
                <a:gd name="connsiteY258" fmla="*/ 1250448 h 3564189"/>
                <a:gd name="connsiteX259" fmla="*/ 1450340 w 3566159"/>
                <a:gd name="connsiteY259" fmla="*/ 2313107 h 3564189"/>
                <a:gd name="connsiteX260" fmla="*/ 1485900 w 3566159"/>
                <a:gd name="connsiteY260" fmla="*/ 2313107 h 3564189"/>
                <a:gd name="connsiteX261" fmla="*/ 1485900 w 3566159"/>
                <a:gd name="connsiteY261" fmla="*/ 1255524 h 3564189"/>
                <a:gd name="connsiteX262" fmla="*/ 1450340 w 3566159"/>
                <a:gd name="connsiteY262" fmla="*/ 1250448 h 3564189"/>
                <a:gd name="connsiteX263" fmla="*/ 3481705 w 3566159"/>
                <a:gd name="connsiteY263" fmla="*/ 1259330 h 3564189"/>
                <a:gd name="connsiteX264" fmla="*/ 3481705 w 3566159"/>
                <a:gd name="connsiteY264" fmla="*/ 1526422 h 3564189"/>
                <a:gd name="connsiteX265" fmla="*/ 3505200 w 3566159"/>
                <a:gd name="connsiteY265" fmla="*/ 1501046 h 3564189"/>
                <a:gd name="connsiteX266" fmla="*/ 3566160 w 3566159"/>
                <a:gd name="connsiteY266" fmla="*/ 1383043 h 3564189"/>
                <a:gd name="connsiteX267" fmla="*/ 3481705 w 3566159"/>
                <a:gd name="connsiteY267" fmla="*/ 1259330 h 3564189"/>
                <a:gd name="connsiteX268" fmla="*/ 883920 w 3566159"/>
                <a:gd name="connsiteY268" fmla="*/ 1259965 h 3564189"/>
                <a:gd name="connsiteX269" fmla="*/ 883920 w 3566159"/>
                <a:gd name="connsiteY269" fmla="*/ 2302957 h 3564189"/>
                <a:gd name="connsiteX270" fmla="*/ 966470 w 3566159"/>
                <a:gd name="connsiteY270" fmla="*/ 2179879 h 3564189"/>
                <a:gd name="connsiteX271" fmla="*/ 966470 w 3566159"/>
                <a:gd name="connsiteY271" fmla="*/ 1383043 h 3564189"/>
                <a:gd name="connsiteX272" fmla="*/ 883920 w 3566159"/>
                <a:gd name="connsiteY272" fmla="*/ 1259965 h 3564189"/>
                <a:gd name="connsiteX273" fmla="*/ 1562100 w 3566159"/>
                <a:gd name="connsiteY273" fmla="*/ 1314525 h 3564189"/>
                <a:gd name="connsiteX274" fmla="*/ 1562100 w 3566159"/>
                <a:gd name="connsiteY274" fmla="*/ 2313107 h 3564189"/>
                <a:gd name="connsiteX275" fmla="*/ 1609090 w 3566159"/>
                <a:gd name="connsiteY275" fmla="*/ 2313107 h 3564189"/>
                <a:gd name="connsiteX276" fmla="*/ 1609090 w 3566159"/>
                <a:gd name="connsiteY276" fmla="*/ 1365913 h 3564189"/>
                <a:gd name="connsiteX277" fmla="*/ 1569085 w 3566159"/>
                <a:gd name="connsiteY277" fmla="*/ 1322138 h 3564189"/>
                <a:gd name="connsiteX278" fmla="*/ 1562100 w 3566159"/>
                <a:gd name="connsiteY278" fmla="*/ 1314525 h 3564189"/>
                <a:gd name="connsiteX279" fmla="*/ 1680210 w 3566159"/>
                <a:gd name="connsiteY279" fmla="*/ 1443313 h 3564189"/>
                <a:gd name="connsiteX280" fmla="*/ 1680210 w 3566159"/>
                <a:gd name="connsiteY280" fmla="*/ 2313742 h 3564189"/>
                <a:gd name="connsiteX281" fmla="*/ 1744345 w 3566159"/>
                <a:gd name="connsiteY281" fmla="*/ 2313742 h 3564189"/>
                <a:gd name="connsiteX282" fmla="*/ 1744345 w 3566159"/>
                <a:gd name="connsiteY282" fmla="*/ 1512465 h 3564189"/>
                <a:gd name="connsiteX283" fmla="*/ 1680210 w 3566159"/>
                <a:gd name="connsiteY283" fmla="*/ 1443313 h 3564189"/>
                <a:gd name="connsiteX284" fmla="*/ 1800860 w 3566159"/>
                <a:gd name="connsiteY284" fmla="*/ 1574004 h 3564189"/>
                <a:gd name="connsiteX285" fmla="*/ 1800860 w 3566159"/>
                <a:gd name="connsiteY285" fmla="*/ 2313742 h 3564189"/>
                <a:gd name="connsiteX286" fmla="*/ 1871980 w 3566159"/>
                <a:gd name="connsiteY286" fmla="*/ 2313742 h 3564189"/>
                <a:gd name="connsiteX287" fmla="*/ 1871980 w 3566159"/>
                <a:gd name="connsiteY287" fmla="*/ 1650769 h 3564189"/>
                <a:gd name="connsiteX288" fmla="*/ 1800860 w 3566159"/>
                <a:gd name="connsiteY288" fmla="*/ 1574004 h 3564189"/>
                <a:gd name="connsiteX289" fmla="*/ 1918970 w 3566159"/>
                <a:gd name="connsiteY289" fmla="*/ 1701523 h 3564189"/>
                <a:gd name="connsiteX290" fmla="*/ 1918970 w 3566159"/>
                <a:gd name="connsiteY290" fmla="*/ 2313742 h 3564189"/>
                <a:gd name="connsiteX291" fmla="*/ 1995170 w 3566159"/>
                <a:gd name="connsiteY291" fmla="*/ 2313742 h 3564189"/>
                <a:gd name="connsiteX292" fmla="*/ 1995170 w 3566159"/>
                <a:gd name="connsiteY292" fmla="*/ 1783998 h 3564189"/>
                <a:gd name="connsiteX293" fmla="*/ 1918970 w 3566159"/>
                <a:gd name="connsiteY293" fmla="*/ 1701523 h 3564189"/>
                <a:gd name="connsiteX294" fmla="*/ 2030730 w 3566159"/>
                <a:gd name="connsiteY294" fmla="*/ 1822064 h 3564189"/>
                <a:gd name="connsiteX295" fmla="*/ 2030730 w 3566159"/>
                <a:gd name="connsiteY295" fmla="*/ 2313107 h 3564189"/>
                <a:gd name="connsiteX296" fmla="*/ 2110740 w 3566159"/>
                <a:gd name="connsiteY296" fmla="*/ 2313107 h 3564189"/>
                <a:gd name="connsiteX297" fmla="*/ 2110740 w 3566159"/>
                <a:gd name="connsiteY297" fmla="*/ 1908345 h 3564189"/>
                <a:gd name="connsiteX298" fmla="*/ 2030730 w 3566159"/>
                <a:gd name="connsiteY298" fmla="*/ 1822064 h 3564189"/>
                <a:gd name="connsiteX299" fmla="*/ 2135505 w 3566159"/>
                <a:gd name="connsiteY299" fmla="*/ 1934357 h 3564189"/>
                <a:gd name="connsiteX300" fmla="*/ 2135505 w 3566159"/>
                <a:gd name="connsiteY300" fmla="*/ 2313107 h 3564189"/>
                <a:gd name="connsiteX301" fmla="*/ 2179955 w 3566159"/>
                <a:gd name="connsiteY301" fmla="*/ 2313107 h 3564189"/>
                <a:gd name="connsiteX302" fmla="*/ 2179955 w 3566159"/>
                <a:gd name="connsiteY302" fmla="*/ 2313107 h 3564189"/>
                <a:gd name="connsiteX303" fmla="*/ 2181860 w 3566159"/>
                <a:gd name="connsiteY303" fmla="*/ 2313107 h 3564189"/>
                <a:gd name="connsiteX304" fmla="*/ 2218055 w 3566159"/>
                <a:gd name="connsiteY304" fmla="*/ 2308032 h 3564189"/>
                <a:gd name="connsiteX305" fmla="*/ 2218055 w 3566159"/>
                <a:gd name="connsiteY305" fmla="*/ 2023176 h 3564189"/>
                <a:gd name="connsiteX306" fmla="*/ 2135505 w 3566159"/>
                <a:gd name="connsiteY306" fmla="*/ 1934357 h 3564189"/>
                <a:gd name="connsiteX307" fmla="*/ 2230120 w 3566159"/>
                <a:gd name="connsiteY307" fmla="*/ 2037133 h 3564189"/>
                <a:gd name="connsiteX308" fmla="*/ 2230120 w 3566159"/>
                <a:gd name="connsiteY308" fmla="*/ 2304226 h 3564189"/>
                <a:gd name="connsiteX309" fmla="*/ 2314575 w 3566159"/>
                <a:gd name="connsiteY309" fmla="*/ 2180513 h 3564189"/>
                <a:gd name="connsiteX310" fmla="*/ 2253615 w 3566159"/>
                <a:gd name="connsiteY310" fmla="*/ 2062510 h 3564189"/>
                <a:gd name="connsiteX311" fmla="*/ 2230120 w 3566159"/>
                <a:gd name="connsiteY311" fmla="*/ 2037133 h 3564189"/>
                <a:gd name="connsiteX312" fmla="*/ 3336290 w 3566159"/>
                <a:gd name="connsiteY312" fmla="*/ 2500897 h 3564189"/>
                <a:gd name="connsiteX313" fmla="*/ 3282315 w 3566159"/>
                <a:gd name="connsiteY313" fmla="*/ 2500897 h 3564189"/>
                <a:gd name="connsiteX314" fmla="*/ 3282315 w 3566159"/>
                <a:gd name="connsiteY314" fmla="*/ 3563556 h 3564189"/>
                <a:gd name="connsiteX315" fmla="*/ 3336290 w 3566159"/>
                <a:gd name="connsiteY315" fmla="*/ 3563556 h 3564189"/>
                <a:gd name="connsiteX316" fmla="*/ 3362325 w 3566159"/>
                <a:gd name="connsiteY316" fmla="*/ 3561018 h 3564189"/>
                <a:gd name="connsiteX317" fmla="*/ 3362325 w 3566159"/>
                <a:gd name="connsiteY317" fmla="*/ 2503434 h 3564189"/>
                <a:gd name="connsiteX318" fmla="*/ 3336290 w 3566159"/>
                <a:gd name="connsiteY318" fmla="*/ 2500897 h 3564189"/>
                <a:gd name="connsiteX319" fmla="*/ 3246755 w 3566159"/>
                <a:gd name="connsiteY319" fmla="*/ 2500897 h 3564189"/>
                <a:gd name="connsiteX320" fmla="*/ 3170555 w 3566159"/>
                <a:gd name="connsiteY320" fmla="*/ 2500897 h 3564189"/>
                <a:gd name="connsiteX321" fmla="*/ 3170555 w 3566159"/>
                <a:gd name="connsiteY321" fmla="*/ 3563556 h 3564189"/>
                <a:gd name="connsiteX322" fmla="*/ 3246755 w 3566159"/>
                <a:gd name="connsiteY322" fmla="*/ 3563556 h 3564189"/>
                <a:gd name="connsiteX323" fmla="*/ 3246755 w 3566159"/>
                <a:gd name="connsiteY323" fmla="*/ 2500897 h 3564189"/>
                <a:gd name="connsiteX324" fmla="*/ 3123565 w 3566159"/>
                <a:gd name="connsiteY324" fmla="*/ 2500897 h 3564189"/>
                <a:gd name="connsiteX325" fmla="*/ 3052445 w 3566159"/>
                <a:gd name="connsiteY325" fmla="*/ 2500897 h 3564189"/>
                <a:gd name="connsiteX326" fmla="*/ 3052445 w 3566159"/>
                <a:gd name="connsiteY326" fmla="*/ 3563556 h 3564189"/>
                <a:gd name="connsiteX327" fmla="*/ 3123565 w 3566159"/>
                <a:gd name="connsiteY327" fmla="*/ 3563556 h 3564189"/>
                <a:gd name="connsiteX328" fmla="*/ 3123565 w 3566159"/>
                <a:gd name="connsiteY328" fmla="*/ 2500897 h 3564189"/>
                <a:gd name="connsiteX329" fmla="*/ 2995930 w 3566159"/>
                <a:gd name="connsiteY329" fmla="*/ 2500897 h 3564189"/>
                <a:gd name="connsiteX330" fmla="*/ 2931160 w 3566159"/>
                <a:gd name="connsiteY330" fmla="*/ 2500897 h 3564189"/>
                <a:gd name="connsiteX331" fmla="*/ 2931160 w 3566159"/>
                <a:gd name="connsiteY331" fmla="*/ 3563556 h 3564189"/>
                <a:gd name="connsiteX332" fmla="*/ 2995295 w 3566159"/>
                <a:gd name="connsiteY332" fmla="*/ 3563556 h 3564189"/>
                <a:gd name="connsiteX333" fmla="*/ 2995295 w 3566159"/>
                <a:gd name="connsiteY333" fmla="*/ 2500897 h 3564189"/>
                <a:gd name="connsiteX334" fmla="*/ 2860040 w 3566159"/>
                <a:gd name="connsiteY334" fmla="*/ 2500897 h 3564189"/>
                <a:gd name="connsiteX335" fmla="*/ 2813050 w 3566159"/>
                <a:gd name="connsiteY335" fmla="*/ 2500897 h 3564189"/>
                <a:gd name="connsiteX336" fmla="*/ 2813050 w 3566159"/>
                <a:gd name="connsiteY336" fmla="*/ 3563556 h 3564189"/>
                <a:gd name="connsiteX337" fmla="*/ 2860040 w 3566159"/>
                <a:gd name="connsiteY337" fmla="*/ 3563556 h 3564189"/>
                <a:gd name="connsiteX338" fmla="*/ 2860040 w 3566159"/>
                <a:gd name="connsiteY338" fmla="*/ 2500897 h 3564189"/>
                <a:gd name="connsiteX339" fmla="*/ 2736850 w 3566159"/>
                <a:gd name="connsiteY339" fmla="*/ 2500897 h 3564189"/>
                <a:gd name="connsiteX340" fmla="*/ 2701290 w 3566159"/>
                <a:gd name="connsiteY340" fmla="*/ 2500897 h 3564189"/>
                <a:gd name="connsiteX341" fmla="*/ 2701290 w 3566159"/>
                <a:gd name="connsiteY341" fmla="*/ 3563556 h 3564189"/>
                <a:gd name="connsiteX342" fmla="*/ 2736850 w 3566159"/>
                <a:gd name="connsiteY342" fmla="*/ 3563556 h 3564189"/>
                <a:gd name="connsiteX343" fmla="*/ 2736850 w 3566159"/>
                <a:gd name="connsiteY343" fmla="*/ 2500897 h 3564189"/>
                <a:gd name="connsiteX344" fmla="*/ 2621280 w 3566159"/>
                <a:gd name="connsiteY344" fmla="*/ 2500897 h 3564189"/>
                <a:gd name="connsiteX345" fmla="*/ 2597150 w 3566159"/>
                <a:gd name="connsiteY345" fmla="*/ 2500897 h 3564189"/>
                <a:gd name="connsiteX346" fmla="*/ 2597150 w 3566159"/>
                <a:gd name="connsiteY346" fmla="*/ 3563556 h 3564189"/>
                <a:gd name="connsiteX347" fmla="*/ 2621280 w 3566159"/>
                <a:gd name="connsiteY347" fmla="*/ 3563556 h 3564189"/>
                <a:gd name="connsiteX348" fmla="*/ 2621280 w 3566159"/>
                <a:gd name="connsiteY348" fmla="*/ 2500897 h 3564189"/>
                <a:gd name="connsiteX349" fmla="*/ 2514600 w 3566159"/>
                <a:gd name="connsiteY349" fmla="*/ 2500897 h 3564189"/>
                <a:gd name="connsiteX350" fmla="*/ 2502535 w 3566159"/>
                <a:gd name="connsiteY350" fmla="*/ 2500897 h 3564189"/>
                <a:gd name="connsiteX351" fmla="*/ 2502535 w 3566159"/>
                <a:gd name="connsiteY351" fmla="*/ 3563556 h 3564189"/>
                <a:gd name="connsiteX352" fmla="*/ 2514600 w 3566159"/>
                <a:gd name="connsiteY352" fmla="*/ 3563556 h 3564189"/>
                <a:gd name="connsiteX353" fmla="*/ 2514600 w 3566159"/>
                <a:gd name="connsiteY353" fmla="*/ 2500897 h 3564189"/>
                <a:gd name="connsiteX354" fmla="*/ 2181860 w 3566159"/>
                <a:gd name="connsiteY354" fmla="*/ 2500897 h 3564189"/>
                <a:gd name="connsiteX355" fmla="*/ 2179955 w 3566159"/>
                <a:gd name="connsiteY355" fmla="*/ 2500897 h 3564189"/>
                <a:gd name="connsiteX356" fmla="*/ 2179955 w 3566159"/>
                <a:gd name="connsiteY356" fmla="*/ 2500897 h 3564189"/>
                <a:gd name="connsiteX357" fmla="*/ 2135505 w 3566159"/>
                <a:gd name="connsiteY357" fmla="*/ 2500897 h 3564189"/>
                <a:gd name="connsiteX358" fmla="*/ 2135505 w 3566159"/>
                <a:gd name="connsiteY358" fmla="*/ 2879648 h 3564189"/>
                <a:gd name="connsiteX359" fmla="*/ 2218055 w 3566159"/>
                <a:gd name="connsiteY359" fmla="*/ 2790194 h 3564189"/>
                <a:gd name="connsiteX360" fmla="*/ 2218055 w 3566159"/>
                <a:gd name="connsiteY360" fmla="*/ 2505338 h 3564189"/>
                <a:gd name="connsiteX361" fmla="*/ 2181860 w 3566159"/>
                <a:gd name="connsiteY361" fmla="*/ 2500897 h 3564189"/>
                <a:gd name="connsiteX362" fmla="*/ 2111375 w 3566159"/>
                <a:gd name="connsiteY362" fmla="*/ 2500897 h 3564189"/>
                <a:gd name="connsiteX363" fmla="*/ 2031365 w 3566159"/>
                <a:gd name="connsiteY363" fmla="*/ 2500897 h 3564189"/>
                <a:gd name="connsiteX364" fmla="*/ 2031365 w 3566159"/>
                <a:gd name="connsiteY364" fmla="*/ 2991941 h 3564189"/>
                <a:gd name="connsiteX365" fmla="*/ 2111375 w 3566159"/>
                <a:gd name="connsiteY365" fmla="*/ 2905659 h 3564189"/>
                <a:gd name="connsiteX366" fmla="*/ 2111375 w 3566159"/>
                <a:gd name="connsiteY366" fmla="*/ 2500897 h 3564189"/>
                <a:gd name="connsiteX367" fmla="*/ 1995805 w 3566159"/>
                <a:gd name="connsiteY367" fmla="*/ 2500897 h 3564189"/>
                <a:gd name="connsiteX368" fmla="*/ 1919605 w 3566159"/>
                <a:gd name="connsiteY368" fmla="*/ 2500897 h 3564189"/>
                <a:gd name="connsiteX369" fmla="*/ 1919605 w 3566159"/>
                <a:gd name="connsiteY369" fmla="*/ 3113115 h 3564189"/>
                <a:gd name="connsiteX370" fmla="*/ 1995805 w 3566159"/>
                <a:gd name="connsiteY370" fmla="*/ 3030640 h 3564189"/>
                <a:gd name="connsiteX371" fmla="*/ 1995805 w 3566159"/>
                <a:gd name="connsiteY371" fmla="*/ 2500897 h 3564189"/>
                <a:gd name="connsiteX372" fmla="*/ 1872615 w 3566159"/>
                <a:gd name="connsiteY372" fmla="*/ 2500897 h 3564189"/>
                <a:gd name="connsiteX373" fmla="*/ 1800860 w 3566159"/>
                <a:gd name="connsiteY373" fmla="*/ 2500897 h 3564189"/>
                <a:gd name="connsiteX374" fmla="*/ 1800860 w 3566159"/>
                <a:gd name="connsiteY374" fmla="*/ 3240634 h 3564189"/>
                <a:gd name="connsiteX375" fmla="*/ 1871980 w 3566159"/>
                <a:gd name="connsiteY375" fmla="*/ 3163235 h 3564189"/>
                <a:gd name="connsiteX376" fmla="*/ 1871980 w 3566159"/>
                <a:gd name="connsiteY376" fmla="*/ 2500897 h 3564189"/>
                <a:gd name="connsiteX377" fmla="*/ 1744345 w 3566159"/>
                <a:gd name="connsiteY377" fmla="*/ 2500897 h 3564189"/>
                <a:gd name="connsiteX378" fmla="*/ 1680210 w 3566159"/>
                <a:gd name="connsiteY378" fmla="*/ 2500897 h 3564189"/>
                <a:gd name="connsiteX379" fmla="*/ 1680210 w 3566159"/>
                <a:gd name="connsiteY379" fmla="*/ 3371326 h 3564189"/>
                <a:gd name="connsiteX380" fmla="*/ 1744345 w 3566159"/>
                <a:gd name="connsiteY380" fmla="*/ 3301539 h 3564189"/>
                <a:gd name="connsiteX381" fmla="*/ 1744345 w 3566159"/>
                <a:gd name="connsiteY381" fmla="*/ 2500897 h 3564189"/>
                <a:gd name="connsiteX382" fmla="*/ 1608455 w 3566159"/>
                <a:gd name="connsiteY382" fmla="*/ 2500897 h 3564189"/>
                <a:gd name="connsiteX383" fmla="*/ 1561465 w 3566159"/>
                <a:gd name="connsiteY383" fmla="*/ 2500897 h 3564189"/>
                <a:gd name="connsiteX384" fmla="*/ 1561465 w 3566159"/>
                <a:gd name="connsiteY384" fmla="*/ 3499479 h 3564189"/>
                <a:gd name="connsiteX385" fmla="*/ 1568450 w 3566159"/>
                <a:gd name="connsiteY385" fmla="*/ 3491866 h 3564189"/>
                <a:gd name="connsiteX386" fmla="*/ 1608455 w 3566159"/>
                <a:gd name="connsiteY386" fmla="*/ 3448091 h 3564189"/>
                <a:gd name="connsiteX387" fmla="*/ 1608455 w 3566159"/>
                <a:gd name="connsiteY387" fmla="*/ 2500897 h 3564189"/>
                <a:gd name="connsiteX388" fmla="*/ 1485900 w 3566159"/>
                <a:gd name="connsiteY388" fmla="*/ 2500897 h 3564189"/>
                <a:gd name="connsiteX389" fmla="*/ 1450340 w 3566159"/>
                <a:gd name="connsiteY389" fmla="*/ 2500897 h 3564189"/>
                <a:gd name="connsiteX390" fmla="*/ 1450340 w 3566159"/>
                <a:gd name="connsiteY390" fmla="*/ 3563556 h 3564189"/>
                <a:gd name="connsiteX391" fmla="*/ 1485900 w 3566159"/>
                <a:gd name="connsiteY391" fmla="*/ 3557846 h 3564189"/>
                <a:gd name="connsiteX392" fmla="*/ 1485900 w 3566159"/>
                <a:gd name="connsiteY392" fmla="*/ 2500897 h 3564189"/>
                <a:gd name="connsiteX393" fmla="*/ 1370330 w 3566159"/>
                <a:gd name="connsiteY393" fmla="*/ 2500897 h 3564189"/>
                <a:gd name="connsiteX394" fmla="*/ 1346200 w 3566159"/>
                <a:gd name="connsiteY394" fmla="*/ 2500897 h 3564189"/>
                <a:gd name="connsiteX395" fmla="*/ 1346200 w 3566159"/>
                <a:gd name="connsiteY395" fmla="*/ 3563556 h 3564189"/>
                <a:gd name="connsiteX396" fmla="*/ 1370330 w 3566159"/>
                <a:gd name="connsiteY396" fmla="*/ 3563556 h 3564189"/>
                <a:gd name="connsiteX397" fmla="*/ 1370330 w 3566159"/>
                <a:gd name="connsiteY397" fmla="*/ 2500897 h 3564189"/>
                <a:gd name="connsiteX398" fmla="*/ 1263015 w 3566159"/>
                <a:gd name="connsiteY398" fmla="*/ 2500897 h 3564189"/>
                <a:gd name="connsiteX399" fmla="*/ 1250950 w 3566159"/>
                <a:gd name="connsiteY399" fmla="*/ 2500897 h 3564189"/>
                <a:gd name="connsiteX400" fmla="*/ 1250950 w 3566159"/>
                <a:gd name="connsiteY400" fmla="*/ 3563556 h 3564189"/>
                <a:gd name="connsiteX401" fmla="*/ 1263015 w 3566159"/>
                <a:gd name="connsiteY401" fmla="*/ 3563556 h 3564189"/>
                <a:gd name="connsiteX402" fmla="*/ 1263015 w 3566159"/>
                <a:gd name="connsiteY402" fmla="*/ 2500897 h 3564189"/>
                <a:gd name="connsiteX403" fmla="*/ 118745 w 3566159"/>
                <a:gd name="connsiteY403" fmla="*/ 2500897 h 3564189"/>
                <a:gd name="connsiteX404" fmla="*/ 94615 w 3566159"/>
                <a:gd name="connsiteY404" fmla="*/ 2500897 h 3564189"/>
                <a:gd name="connsiteX405" fmla="*/ 94615 w 3566159"/>
                <a:gd name="connsiteY405" fmla="*/ 3563556 h 3564189"/>
                <a:gd name="connsiteX406" fmla="*/ 118745 w 3566159"/>
                <a:gd name="connsiteY406" fmla="*/ 3563556 h 3564189"/>
                <a:gd name="connsiteX407" fmla="*/ 118745 w 3566159"/>
                <a:gd name="connsiteY407" fmla="*/ 2500897 h 3564189"/>
                <a:gd name="connsiteX408" fmla="*/ 12065 w 3566159"/>
                <a:gd name="connsiteY408" fmla="*/ 2500897 h 3564189"/>
                <a:gd name="connsiteX409" fmla="*/ 0 w 3566159"/>
                <a:gd name="connsiteY409" fmla="*/ 2500897 h 3564189"/>
                <a:gd name="connsiteX410" fmla="*/ 0 w 3566159"/>
                <a:gd name="connsiteY410" fmla="*/ 3563556 h 3564189"/>
                <a:gd name="connsiteX411" fmla="*/ 12065 w 3566159"/>
                <a:gd name="connsiteY411" fmla="*/ 3563556 h 3564189"/>
                <a:gd name="connsiteX412" fmla="*/ 12065 w 3566159"/>
                <a:gd name="connsiteY412" fmla="*/ 2500897 h 3564189"/>
                <a:gd name="connsiteX413" fmla="*/ 198755 w 3566159"/>
                <a:gd name="connsiteY413" fmla="*/ 2500897 h 3564189"/>
                <a:gd name="connsiteX414" fmla="*/ 198755 w 3566159"/>
                <a:gd name="connsiteY414" fmla="*/ 3563556 h 3564189"/>
                <a:gd name="connsiteX415" fmla="*/ 234315 w 3566159"/>
                <a:gd name="connsiteY415" fmla="*/ 3563556 h 3564189"/>
                <a:gd name="connsiteX416" fmla="*/ 234315 w 3566159"/>
                <a:gd name="connsiteY416" fmla="*/ 2506607 h 3564189"/>
                <a:gd name="connsiteX417" fmla="*/ 198755 w 3566159"/>
                <a:gd name="connsiteY417" fmla="*/ 2500897 h 3564189"/>
                <a:gd name="connsiteX418" fmla="*/ 2230120 w 3566159"/>
                <a:gd name="connsiteY418" fmla="*/ 2509779 h 3564189"/>
                <a:gd name="connsiteX419" fmla="*/ 2230120 w 3566159"/>
                <a:gd name="connsiteY419" fmla="*/ 2776871 h 3564189"/>
                <a:gd name="connsiteX420" fmla="*/ 2253615 w 3566159"/>
                <a:gd name="connsiteY420" fmla="*/ 2751494 h 3564189"/>
                <a:gd name="connsiteX421" fmla="*/ 2314575 w 3566159"/>
                <a:gd name="connsiteY421" fmla="*/ 2633491 h 3564189"/>
                <a:gd name="connsiteX422" fmla="*/ 2230120 w 3566159"/>
                <a:gd name="connsiteY422" fmla="*/ 2509779 h 3564189"/>
                <a:gd name="connsiteX423" fmla="*/ 3386455 w 3566159"/>
                <a:gd name="connsiteY423" fmla="*/ 2511048 h 3564189"/>
                <a:gd name="connsiteX424" fmla="*/ 3386455 w 3566159"/>
                <a:gd name="connsiteY424" fmla="*/ 3554039 h 3564189"/>
                <a:gd name="connsiteX425" fmla="*/ 3469005 w 3566159"/>
                <a:gd name="connsiteY425" fmla="*/ 3430961 h 3564189"/>
                <a:gd name="connsiteX426" fmla="*/ 3469005 w 3566159"/>
                <a:gd name="connsiteY426" fmla="*/ 2633491 h 3564189"/>
                <a:gd name="connsiteX427" fmla="*/ 3386455 w 3566159"/>
                <a:gd name="connsiteY427" fmla="*/ 2511048 h 3564189"/>
                <a:gd name="connsiteX428" fmla="*/ 310515 w 3566159"/>
                <a:gd name="connsiteY428" fmla="*/ 2564974 h 3564189"/>
                <a:gd name="connsiteX429" fmla="*/ 310515 w 3566159"/>
                <a:gd name="connsiteY429" fmla="*/ 3563556 h 3564189"/>
                <a:gd name="connsiteX430" fmla="*/ 357505 w 3566159"/>
                <a:gd name="connsiteY430" fmla="*/ 3563556 h 3564189"/>
                <a:gd name="connsiteX431" fmla="*/ 357505 w 3566159"/>
                <a:gd name="connsiteY431" fmla="*/ 2616362 h 3564189"/>
                <a:gd name="connsiteX432" fmla="*/ 317500 w 3566159"/>
                <a:gd name="connsiteY432" fmla="*/ 2572586 h 3564189"/>
                <a:gd name="connsiteX433" fmla="*/ 310515 w 3566159"/>
                <a:gd name="connsiteY433" fmla="*/ 2564974 h 3564189"/>
                <a:gd name="connsiteX434" fmla="*/ 428625 w 3566159"/>
                <a:gd name="connsiteY434" fmla="*/ 2693761 h 3564189"/>
                <a:gd name="connsiteX435" fmla="*/ 428625 w 3566159"/>
                <a:gd name="connsiteY435" fmla="*/ 3564190 h 3564189"/>
                <a:gd name="connsiteX436" fmla="*/ 492760 w 3566159"/>
                <a:gd name="connsiteY436" fmla="*/ 3564190 h 3564189"/>
                <a:gd name="connsiteX437" fmla="*/ 492760 w 3566159"/>
                <a:gd name="connsiteY437" fmla="*/ 2763548 h 3564189"/>
                <a:gd name="connsiteX438" fmla="*/ 428625 w 3566159"/>
                <a:gd name="connsiteY438" fmla="*/ 2693761 h 3564189"/>
                <a:gd name="connsiteX439" fmla="*/ 549910 w 3566159"/>
                <a:gd name="connsiteY439" fmla="*/ 2824453 h 3564189"/>
                <a:gd name="connsiteX440" fmla="*/ 549910 w 3566159"/>
                <a:gd name="connsiteY440" fmla="*/ 3564190 h 3564189"/>
                <a:gd name="connsiteX441" fmla="*/ 621030 w 3566159"/>
                <a:gd name="connsiteY441" fmla="*/ 3564190 h 3564189"/>
                <a:gd name="connsiteX442" fmla="*/ 621030 w 3566159"/>
                <a:gd name="connsiteY442" fmla="*/ 2901218 h 3564189"/>
                <a:gd name="connsiteX443" fmla="*/ 549910 w 3566159"/>
                <a:gd name="connsiteY443" fmla="*/ 2824453 h 3564189"/>
                <a:gd name="connsiteX444" fmla="*/ 668020 w 3566159"/>
                <a:gd name="connsiteY444" fmla="*/ 2951972 h 3564189"/>
                <a:gd name="connsiteX445" fmla="*/ 668020 w 3566159"/>
                <a:gd name="connsiteY445" fmla="*/ 3564190 h 3564189"/>
                <a:gd name="connsiteX446" fmla="*/ 744220 w 3566159"/>
                <a:gd name="connsiteY446" fmla="*/ 3564190 h 3564189"/>
                <a:gd name="connsiteX447" fmla="*/ 744220 w 3566159"/>
                <a:gd name="connsiteY447" fmla="*/ 3034447 h 3564189"/>
                <a:gd name="connsiteX448" fmla="*/ 668020 w 3566159"/>
                <a:gd name="connsiteY448" fmla="*/ 2951972 h 3564189"/>
                <a:gd name="connsiteX449" fmla="*/ 779780 w 3566159"/>
                <a:gd name="connsiteY449" fmla="*/ 3072512 h 3564189"/>
                <a:gd name="connsiteX450" fmla="*/ 779780 w 3566159"/>
                <a:gd name="connsiteY450" fmla="*/ 3563556 h 3564189"/>
                <a:gd name="connsiteX451" fmla="*/ 859790 w 3566159"/>
                <a:gd name="connsiteY451" fmla="*/ 3563556 h 3564189"/>
                <a:gd name="connsiteX452" fmla="*/ 859790 w 3566159"/>
                <a:gd name="connsiteY452" fmla="*/ 3158794 h 3564189"/>
                <a:gd name="connsiteX453" fmla="*/ 779780 w 3566159"/>
                <a:gd name="connsiteY453" fmla="*/ 3072512 h 3564189"/>
                <a:gd name="connsiteX454" fmla="*/ 883920 w 3566159"/>
                <a:gd name="connsiteY454" fmla="*/ 3185440 h 3564189"/>
                <a:gd name="connsiteX455" fmla="*/ 883920 w 3566159"/>
                <a:gd name="connsiteY455" fmla="*/ 3564190 h 3564189"/>
                <a:gd name="connsiteX456" fmla="*/ 928370 w 3566159"/>
                <a:gd name="connsiteY456" fmla="*/ 3564190 h 3564189"/>
                <a:gd name="connsiteX457" fmla="*/ 928370 w 3566159"/>
                <a:gd name="connsiteY457" fmla="*/ 3564190 h 3564189"/>
                <a:gd name="connsiteX458" fmla="*/ 930275 w 3566159"/>
                <a:gd name="connsiteY458" fmla="*/ 3564190 h 3564189"/>
                <a:gd name="connsiteX459" fmla="*/ 966470 w 3566159"/>
                <a:gd name="connsiteY459" fmla="*/ 3559115 h 3564189"/>
                <a:gd name="connsiteX460" fmla="*/ 966470 w 3566159"/>
                <a:gd name="connsiteY460" fmla="*/ 3274259 h 3564189"/>
                <a:gd name="connsiteX461" fmla="*/ 883920 w 3566159"/>
                <a:gd name="connsiteY461" fmla="*/ 3185440 h 3564189"/>
                <a:gd name="connsiteX462" fmla="*/ 979170 w 3566159"/>
                <a:gd name="connsiteY462" fmla="*/ 3287582 h 3564189"/>
                <a:gd name="connsiteX463" fmla="*/ 979170 w 3566159"/>
                <a:gd name="connsiteY463" fmla="*/ 3554674 h 3564189"/>
                <a:gd name="connsiteX464" fmla="*/ 1063625 w 3566159"/>
                <a:gd name="connsiteY464" fmla="*/ 3430961 h 3564189"/>
                <a:gd name="connsiteX465" fmla="*/ 1002665 w 3566159"/>
                <a:gd name="connsiteY465" fmla="*/ 3312959 h 3564189"/>
                <a:gd name="connsiteX466" fmla="*/ 979170 w 3566159"/>
                <a:gd name="connsiteY466" fmla="*/ 3287582 h 356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Lst>
              <a:rect l="l" t="t" r="r" b="b"/>
              <a:pathLst>
                <a:path w="3566159" h="3564189">
                  <a:moveTo>
                    <a:pt x="2621280" y="0"/>
                  </a:moveTo>
                  <a:lnTo>
                    <a:pt x="2597150" y="0"/>
                  </a:lnTo>
                  <a:lnTo>
                    <a:pt x="2597150" y="1063293"/>
                  </a:lnTo>
                  <a:lnTo>
                    <a:pt x="2621280" y="1063293"/>
                  </a:lnTo>
                  <a:lnTo>
                    <a:pt x="2621280" y="0"/>
                  </a:lnTo>
                  <a:close/>
                  <a:moveTo>
                    <a:pt x="2514600" y="0"/>
                  </a:moveTo>
                  <a:lnTo>
                    <a:pt x="2502535" y="0"/>
                  </a:lnTo>
                  <a:lnTo>
                    <a:pt x="2502535" y="1063293"/>
                  </a:lnTo>
                  <a:lnTo>
                    <a:pt x="2514600" y="1063293"/>
                  </a:lnTo>
                  <a:lnTo>
                    <a:pt x="2514600" y="0"/>
                  </a:lnTo>
                  <a:close/>
                  <a:moveTo>
                    <a:pt x="2084705" y="0"/>
                  </a:moveTo>
                  <a:lnTo>
                    <a:pt x="2030730" y="0"/>
                  </a:lnTo>
                  <a:lnTo>
                    <a:pt x="2030730" y="1063293"/>
                  </a:lnTo>
                  <a:lnTo>
                    <a:pt x="2084705" y="1063293"/>
                  </a:lnTo>
                  <a:cubicBezTo>
                    <a:pt x="2093595" y="1063293"/>
                    <a:pt x="2102485" y="1062659"/>
                    <a:pt x="2110740" y="1060756"/>
                  </a:cubicBezTo>
                  <a:lnTo>
                    <a:pt x="2110740" y="2538"/>
                  </a:lnTo>
                  <a:cubicBezTo>
                    <a:pt x="2102485" y="634"/>
                    <a:pt x="2093595" y="0"/>
                    <a:pt x="2084705" y="0"/>
                  </a:cubicBezTo>
                  <a:moveTo>
                    <a:pt x="1995805" y="0"/>
                  </a:moveTo>
                  <a:lnTo>
                    <a:pt x="1919605" y="0"/>
                  </a:lnTo>
                  <a:lnTo>
                    <a:pt x="1919605" y="1063293"/>
                  </a:lnTo>
                  <a:lnTo>
                    <a:pt x="1995805" y="1063293"/>
                  </a:lnTo>
                  <a:lnTo>
                    <a:pt x="1995805" y="0"/>
                  </a:lnTo>
                  <a:close/>
                  <a:moveTo>
                    <a:pt x="1872615" y="0"/>
                  </a:moveTo>
                  <a:lnTo>
                    <a:pt x="1800860" y="0"/>
                  </a:lnTo>
                  <a:lnTo>
                    <a:pt x="1800860" y="1063293"/>
                  </a:lnTo>
                  <a:lnTo>
                    <a:pt x="1871980" y="1063293"/>
                  </a:lnTo>
                  <a:lnTo>
                    <a:pt x="1871980" y="0"/>
                  </a:lnTo>
                  <a:close/>
                  <a:moveTo>
                    <a:pt x="1744345" y="0"/>
                  </a:moveTo>
                  <a:lnTo>
                    <a:pt x="1680210" y="0"/>
                  </a:lnTo>
                  <a:lnTo>
                    <a:pt x="1680210" y="1063293"/>
                  </a:lnTo>
                  <a:lnTo>
                    <a:pt x="1744345" y="1063293"/>
                  </a:lnTo>
                  <a:lnTo>
                    <a:pt x="1744345" y="0"/>
                  </a:lnTo>
                  <a:close/>
                  <a:moveTo>
                    <a:pt x="1609090" y="0"/>
                  </a:moveTo>
                  <a:lnTo>
                    <a:pt x="1562100" y="0"/>
                  </a:lnTo>
                  <a:lnTo>
                    <a:pt x="1562100" y="1063293"/>
                  </a:lnTo>
                  <a:lnTo>
                    <a:pt x="1609090" y="1063293"/>
                  </a:lnTo>
                  <a:lnTo>
                    <a:pt x="1609090" y="0"/>
                  </a:lnTo>
                  <a:close/>
                  <a:moveTo>
                    <a:pt x="1485900" y="0"/>
                  </a:moveTo>
                  <a:lnTo>
                    <a:pt x="1450340" y="0"/>
                  </a:lnTo>
                  <a:lnTo>
                    <a:pt x="1450340" y="1063293"/>
                  </a:lnTo>
                  <a:lnTo>
                    <a:pt x="1485900" y="1063293"/>
                  </a:lnTo>
                  <a:lnTo>
                    <a:pt x="1485900" y="0"/>
                  </a:lnTo>
                  <a:close/>
                  <a:moveTo>
                    <a:pt x="1370330" y="0"/>
                  </a:moveTo>
                  <a:lnTo>
                    <a:pt x="1346200" y="0"/>
                  </a:lnTo>
                  <a:lnTo>
                    <a:pt x="1346200" y="1063293"/>
                  </a:lnTo>
                  <a:lnTo>
                    <a:pt x="1370330" y="1063293"/>
                  </a:lnTo>
                  <a:lnTo>
                    <a:pt x="1370330" y="0"/>
                  </a:lnTo>
                  <a:close/>
                  <a:moveTo>
                    <a:pt x="1263015" y="0"/>
                  </a:moveTo>
                  <a:lnTo>
                    <a:pt x="1250950" y="0"/>
                  </a:lnTo>
                  <a:lnTo>
                    <a:pt x="1250950" y="1063293"/>
                  </a:lnTo>
                  <a:lnTo>
                    <a:pt x="1263015" y="1063293"/>
                  </a:lnTo>
                  <a:lnTo>
                    <a:pt x="1263015" y="0"/>
                  </a:lnTo>
                  <a:close/>
                  <a:moveTo>
                    <a:pt x="930910" y="0"/>
                  </a:moveTo>
                  <a:lnTo>
                    <a:pt x="929005" y="0"/>
                  </a:lnTo>
                  <a:lnTo>
                    <a:pt x="929005" y="0"/>
                  </a:lnTo>
                  <a:lnTo>
                    <a:pt x="884555" y="0"/>
                  </a:lnTo>
                  <a:lnTo>
                    <a:pt x="884555" y="378751"/>
                  </a:lnTo>
                  <a:cubicBezTo>
                    <a:pt x="918210" y="342589"/>
                    <a:pt x="946785" y="312136"/>
                    <a:pt x="967105" y="289931"/>
                  </a:cubicBezTo>
                  <a:lnTo>
                    <a:pt x="967105" y="5075"/>
                  </a:lnTo>
                  <a:cubicBezTo>
                    <a:pt x="955040" y="1269"/>
                    <a:pt x="942975" y="0"/>
                    <a:pt x="930910" y="0"/>
                  </a:cubicBezTo>
                  <a:moveTo>
                    <a:pt x="859790" y="0"/>
                  </a:moveTo>
                  <a:lnTo>
                    <a:pt x="779780" y="0"/>
                  </a:lnTo>
                  <a:lnTo>
                    <a:pt x="779780" y="491044"/>
                  </a:lnTo>
                  <a:cubicBezTo>
                    <a:pt x="807720" y="460591"/>
                    <a:pt x="835025" y="431408"/>
                    <a:pt x="859790" y="404762"/>
                  </a:cubicBezTo>
                  <a:lnTo>
                    <a:pt x="859790" y="0"/>
                  </a:lnTo>
                  <a:close/>
                  <a:moveTo>
                    <a:pt x="744220" y="0"/>
                  </a:moveTo>
                  <a:lnTo>
                    <a:pt x="668020" y="0"/>
                  </a:lnTo>
                  <a:lnTo>
                    <a:pt x="668020" y="612219"/>
                  </a:lnTo>
                  <a:cubicBezTo>
                    <a:pt x="693420" y="584304"/>
                    <a:pt x="719455" y="557024"/>
                    <a:pt x="744220" y="529743"/>
                  </a:cubicBezTo>
                  <a:lnTo>
                    <a:pt x="744220" y="0"/>
                  </a:lnTo>
                  <a:close/>
                  <a:moveTo>
                    <a:pt x="621030" y="0"/>
                  </a:moveTo>
                  <a:lnTo>
                    <a:pt x="549910" y="0"/>
                  </a:lnTo>
                  <a:lnTo>
                    <a:pt x="549910" y="739738"/>
                  </a:lnTo>
                  <a:cubicBezTo>
                    <a:pt x="573405" y="714361"/>
                    <a:pt x="596900" y="688984"/>
                    <a:pt x="621030" y="662338"/>
                  </a:cubicBezTo>
                  <a:lnTo>
                    <a:pt x="621030" y="0"/>
                  </a:lnTo>
                  <a:close/>
                  <a:moveTo>
                    <a:pt x="493395" y="0"/>
                  </a:moveTo>
                  <a:lnTo>
                    <a:pt x="429260" y="0"/>
                  </a:lnTo>
                  <a:lnTo>
                    <a:pt x="429260" y="870429"/>
                  </a:lnTo>
                  <a:cubicBezTo>
                    <a:pt x="448945" y="848858"/>
                    <a:pt x="470535" y="825385"/>
                    <a:pt x="493395" y="800642"/>
                  </a:cubicBezTo>
                  <a:lnTo>
                    <a:pt x="493395" y="0"/>
                  </a:lnTo>
                  <a:close/>
                  <a:moveTo>
                    <a:pt x="357505" y="0"/>
                  </a:moveTo>
                  <a:lnTo>
                    <a:pt x="310515" y="0"/>
                  </a:lnTo>
                  <a:lnTo>
                    <a:pt x="310515" y="998582"/>
                  </a:lnTo>
                  <a:cubicBezTo>
                    <a:pt x="313055" y="996045"/>
                    <a:pt x="314960" y="993507"/>
                    <a:pt x="317500" y="990969"/>
                  </a:cubicBezTo>
                  <a:cubicBezTo>
                    <a:pt x="323850" y="983991"/>
                    <a:pt x="337820" y="968764"/>
                    <a:pt x="357505" y="947194"/>
                  </a:cubicBezTo>
                  <a:lnTo>
                    <a:pt x="357505" y="0"/>
                  </a:lnTo>
                  <a:close/>
                  <a:moveTo>
                    <a:pt x="234315" y="0"/>
                  </a:moveTo>
                  <a:lnTo>
                    <a:pt x="198755" y="0"/>
                  </a:lnTo>
                  <a:lnTo>
                    <a:pt x="198755" y="1063293"/>
                  </a:lnTo>
                  <a:cubicBezTo>
                    <a:pt x="212090" y="1063293"/>
                    <a:pt x="223520" y="1061390"/>
                    <a:pt x="234315" y="1057584"/>
                  </a:cubicBezTo>
                  <a:lnTo>
                    <a:pt x="234315" y="0"/>
                  </a:lnTo>
                  <a:close/>
                  <a:moveTo>
                    <a:pt x="118745" y="0"/>
                  </a:moveTo>
                  <a:lnTo>
                    <a:pt x="94615" y="0"/>
                  </a:lnTo>
                  <a:lnTo>
                    <a:pt x="94615" y="1063293"/>
                  </a:lnTo>
                  <a:lnTo>
                    <a:pt x="118745" y="1063293"/>
                  </a:lnTo>
                  <a:lnTo>
                    <a:pt x="118745" y="0"/>
                  </a:lnTo>
                  <a:close/>
                  <a:moveTo>
                    <a:pt x="12065" y="0"/>
                  </a:moveTo>
                  <a:lnTo>
                    <a:pt x="0" y="0"/>
                  </a:lnTo>
                  <a:lnTo>
                    <a:pt x="0" y="1063293"/>
                  </a:lnTo>
                  <a:lnTo>
                    <a:pt x="12065" y="1063293"/>
                  </a:lnTo>
                  <a:lnTo>
                    <a:pt x="12065" y="0"/>
                  </a:lnTo>
                  <a:close/>
                  <a:moveTo>
                    <a:pt x="2701290" y="0"/>
                  </a:moveTo>
                  <a:lnTo>
                    <a:pt x="2701290" y="1062659"/>
                  </a:lnTo>
                  <a:lnTo>
                    <a:pt x="2736850" y="1062659"/>
                  </a:lnTo>
                  <a:lnTo>
                    <a:pt x="2736850" y="5075"/>
                  </a:lnTo>
                  <a:cubicBezTo>
                    <a:pt x="2726055" y="1903"/>
                    <a:pt x="2714625" y="0"/>
                    <a:pt x="2701290" y="0"/>
                  </a:cubicBezTo>
                  <a:moveTo>
                    <a:pt x="979170" y="8882"/>
                  </a:moveTo>
                  <a:lnTo>
                    <a:pt x="979170" y="275974"/>
                  </a:lnTo>
                  <a:cubicBezTo>
                    <a:pt x="992505" y="262017"/>
                    <a:pt x="1000760" y="253135"/>
                    <a:pt x="1002665" y="250597"/>
                  </a:cubicBezTo>
                  <a:cubicBezTo>
                    <a:pt x="1043940" y="205553"/>
                    <a:pt x="1063625" y="184617"/>
                    <a:pt x="1063625" y="132594"/>
                  </a:cubicBezTo>
                  <a:cubicBezTo>
                    <a:pt x="1063625" y="76131"/>
                    <a:pt x="1028700" y="27915"/>
                    <a:pt x="979170" y="8882"/>
                  </a:cubicBezTo>
                  <a:moveTo>
                    <a:pt x="2135505" y="9516"/>
                  </a:moveTo>
                  <a:lnTo>
                    <a:pt x="2135505" y="1052508"/>
                  </a:lnTo>
                  <a:cubicBezTo>
                    <a:pt x="2183765" y="1032841"/>
                    <a:pt x="2218055" y="985259"/>
                    <a:pt x="2218055" y="929430"/>
                  </a:cubicBezTo>
                  <a:lnTo>
                    <a:pt x="2218055" y="929430"/>
                  </a:lnTo>
                  <a:lnTo>
                    <a:pt x="2218055" y="132594"/>
                  </a:lnTo>
                  <a:lnTo>
                    <a:pt x="2218055" y="132594"/>
                  </a:lnTo>
                  <a:cubicBezTo>
                    <a:pt x="2218055" y="76765"/>
                    <a:pt x="2183765" y="29818"/>
                    <a:pt x="2135505" y="9516"/>
                  </a:cubicBezTo>
                  <a:moveTo>
                    <a:pt x="2813050" y="64077"/>
                  </a:moveTo>
                  <a:lnTo>
                    <a:pt x="2813050" y="1062659"/>
                  </a:lnTo>
                  <a:lnTo>
                    <a:pt x="2860040" y="1062659"/>
                  </a:lnTo>
                  <a:lnTo>
                    <a:pt x="2860040" y="115465"/>
                  </a:lnTo>
                  <a:cubicBezTo>
                    <a:pt x="2840355" y="93895"/>
                    <a:pt x="2826385" y="78668"/>
                    <a:pt x="2820035" y="71690"/>
                  </a:cubicBezTo>
                  <a:cubicBezTo>
                    <a:pt x="2817495" y="69152"/>
                    <a:pt x="2815590" y="66614"/>
                    <a:pt x="2813050" y="64077"/>
                  </a:cubicBezTo>
                  <a:moveTo>
                    <a:pt x="2931160" y="192230"/>
                  </a:moveTo>
                  <a:lnTo>
                    <a:pt x="2931160" y="1062659"/>
                  </a:lnTo>
                  <a:lnTo>
                    <a:pt x="2995295" y="1062659"/>
                  </a:lnTo>
                  <a:lnTo>
                    <a:pt x="2995295" y="262017"/>
                  </a:lnTo>
                  <a:cubicBezTo>
                    <a:pt x="2973070" y="237274"/>
                    <a:pt x="2951480" y="213801"/>
                    <a:pt x="2931160" y="192230"/>
                  </a:cubicBezTo>
                  <a:moveTo>
                    <a:pt x="3052445" y="322921"/>
                  </a:moveTo>
                  <a:lnTo>
                    <a:pt x="3052445" y="1062659"/>
                  </a:lnTo>
                  <a:lnTo>
                    <a:pt x="3123565" y="1062659"/>
                  </a:lnTo>
                  <a:lnTo>
                    <a:pt x="3123565" y="400321"/>
                  </a:lnTo>
                  <a:cubicBezTo>
                    <a:pt x="3099435" y="374310"/>
                    <a:pt x="3075305" y="348298"/>
                    <a:pt x="3052445" y="322921"/>
                  </a:cubicBezTo>
                  <a:moveTo>
                    <a:pt x="3170555" y="451075"/>
                  </a:moveTo>
                  <a:lnTo>
                    <a:pt x="3170555" y="1063293"/>
                  </a:lnTo>
                  <a:lnTo>
                    <a:pt x="3246755" y="1063293"/>
                  </a:lnTo>
                  <a:lnTo>
                    <a:pt x="3246755" y="533550"/>
                  </a:lnTo>
                  <a:cubicBezTo>
                    <a:pt x="3221990" y="506270"/>
                    <a:pt x="3195955" y="478355"/>
                    <a:pt x="3170555" y="451075"/>
                  </a:cubicBezTo>
                  <a:moveTo>
                    <a:pt x="3282315" y="571615"/>
                  </a:moveTo>
                  <a:lnTo>
                    <a:pt x="3282315" y="1062659"/>
                  </a:lnTo>
                  <a:lnTo>
                    <a:pt x="3362325" y="1062659"/>
                  </a:lnTo>
                  <a:lnTo>
                    <a:pt x="3362325" y="657897"/>
                  </a:lnTo>
                  <a:cubicBezTo>
                    <a:pt x="3337560" y="631251"/>
                    <a:pt x="3310255" y="602068"/>
                    <a:pt x="3282315" y="571615"/>
                  </a:cubicBezTo>
                  <a:moveTo>
                    <a:pt x="3386455" y="683908"/>
                  </a:moveTo>
                  <a:lnTo>
                    <a:pt x="3386455" y="1062659"/>
                  </a:lnTo>
                  <a:lnTo>
                    <a:pt x="3430905" y="1062659"/>
                  </a:lnTo>
                  <a:lnTo>
                    <a:pt x="3430905" y="1062659"/>
                  </a:lnTo>
                  <a:lnTo>
                    <a:pt x="3432810" y="1062659"/>
                  </a:lnTo>
                  <a:cubicBezTo>
                    <a:pt x="3445510" y="1062659"/>
                    <a:pt x="3457575" y="1060756"/>
                    <a:pt x="3469005" y="1057584"/>
                  </a:cubicBezTo>
                  <a:lnTo>
                    <a:pt x="3469005" y="772728"/>
                  </a:lnTo>
                  <a:cubicBezTo>
                    <a:pt x="3448685" y="751157"/>
                    <a:pt x="3420110" y="720070"/>
                    <a:pt x="3386455" y="683908"/>
                  </a:cubicBezTo>
                  <a:moveTo>
                    <a:pt x="3481705" y="786685"/>
                  </a:moveTo>
                  <a:lnTo>
                    <a:pt x="3481705" y="1053777"/>
                  </a:lnTo>
                  <a:cubicBezTo>
                    <a:pt x="3531235" y="1034744"/>
                    <a:pt x="3566160" y="986528"/>
                    <a:pt x="3566160" y="930065"/>
                  </a:cubicBezTo>
                  <a:cubicBezTo>
                    <a:pt x="3566160" y="878042"/>
                    <a:pt x="3546475" y="857106"/>
                    <a:pt x="3505200" y="812062"/>
                  </a:cubicBezTo>
                  <a:cubicBezTo>
                    <a:pt x="3502660" y="809524"/>
                    <a:pt x="3494405" y="800642"/>
                    <a:pt x="3481705" y="786685"/>
                  </a:cubicBezTo>
                  <a:moveTo>
                    <a:pt x="2621280" y="1250448"/>
                  </a:moveTo>
                  <a:lnTo>
                    <a:pt x="2597150" y="1250448"/>
                  </a:lnTo>
                  <a:lnTo>
                    <a:pt x="2597150" y="2313742"/>
                  </a:lnTo>
                  <a:lnTo>
                    <a:pt x="2621280" y="2313742"/>
                  </a:lnTo>
                  <a:lnTo>
                    <a:pt x="2621280" y="1250448"/>
                  </a:lnTo>
                  <a:close/>
                  <a:moveTo>
                    <a:pt x="2514600" y="1250448"/>
                  </a:moveTo>
                  <a:lnTo>
                    <a:pt x="2502535" y="1250448"/>
                  </a:lnTo>
                  <a:lnTo>
                    <a:pt x="2502535" y="2313742"/>
                  </a:lnTo>
                  <a:lnTo>
                    <a:pt x="2514600" y="2313742"/>
                  </a:lnTo>
                  <a:lnTo>
                    <a:pt x="2514600" y="1250448"/>
                  </a:lnTo>
                  <a:close/>
                  <a:moveTo>
                    <a:pt x="744220" y="1250448"/>
                  </a:moveTo>
                  <a:lnTo>
                    <a:pt x="668020" y="1250448"/>
                  </a:lnTo>
                  <a:lnTo>
                    <a:pt x="668020" y="2313742"/>
                  </a:lnTo>
                  <a:lnTo>
                    <a:pt x="744220" y="2313742"/>
                  </a:lnTo>
                  <a:lnTo>
                    <a:pt x="744220" y="1250448"/>
                  </a:lnTo>
                  <a:close/>
                  <a:moveTo>
                    <a:pt x="621030" y="1250448"/>
                  </a:moveTo>
                  <a:lnTo>
                    <a:pt x="549910" y="1250448"/>
                  </a:lnTo>
                  <a:lnTo>
                    <a:pt x="549910" y="2313742"/>
                  </a:lnTo>
                  <a:lnTo>
                    <a:pt x="621030" y="2313742"/>
                  </a:lnTo>
                  <a:lnTo>
                    <a:pt x="621030" y="1250448"/>
                  </a:lnTo>
                  <a:close/>
                  <a:moveTo>
                    <a:pt x="493395" y="1250448"/>
                  </a:moveTo>
                  <a:lnTo>
                    <a:pt x="429260" y="1250448"/>
                  </a:lnTo>
                  <a:lnTo>
                    <a:pt x="429260" y="2313742"/>
                  </a:lnTo>
                  <a:lnTo>
                    <a:pt x="493395" y="2313742"/>
                  </a:lnTo>
                  <a:lnTo>
                    <a:pt x="493395" y="1250448"/>
                  </a:lnTo>
                  <a:close/>
                  <a:moveTo>
                    <a:pt x="357505" y="1250448"/>
                  </a:moveTo>
                  <a:lnTo>
                    <a:pt x="310515" y="1250448"/>
                  </a:lnTo>
                  <a:lnTo>
                    <a:pt x="310515" y="2313742"/>
                  </a:lnTo>
                  <a:lnTo>
                    <a:pt x="357505" y="2313742"/>
                  </a:lnTo>
                  <a:lnTo>
                    <a:pt x="357505" y="1250448"/>
                  </a:lnTo>
                  <a:close/>
                  <a:moveTo>
                    <a:pt x="234315" y="1250448"/>
                  </a:moveTo>
                  <a:lnTo>
                    <a:pt x="198755" y="1250448"/>
                  </a:lnTo>
                  <a:lnTo>
                    <a:pt x="198755" y="2313742"/>
                  </a:lnTo>
                  <a:lnTo>
                    <a:pt x="234315" y="2313742"/>
                  </a:lnTo>
                  <a:lnTo>
                    <a:pt x="234315" y="1250448"/>
                  </a:lnTo>
                  <a:close/>
                  <a:moveTo>
                    <a:pt x="118745" y="1250448"/>
                  </a:moveTo>
                  <a:lnTo>
                    <a:pt x="94615" y="1250448"/>
                  </a:lnTo>
                  <a:lnTo>
                    <a:pt x="94615" y="2313742"/>
                  </a:lnTo>
                  <a:lnTo>
                    <a:pt x="118745" y="2313742"/>
                  </a:lnTo>
                  <a:lnTo>
                    <a:pt x="118745" y="1250448"/>
                  </a:lnTo>
                  <a:close/>
                  <a:moveTo>
                    <a:pt x="12065" y="1250448"/>
                  </a:moveTo>
                  <a:lnTo>
                    <a:pt x="0" y="1250448"/>
                  </a:lnTo>
                  <a:lnTo>
                    <a:pt x="0" y="2313742"/>
                  </a:lnTo>
                  <a:lnTo>
                    <a:pt x="12065" y="2313742"/>
                  </a:lnTo>
                  <a:lnTo>
                    <a:pt x="12065" y="1250448"/>
                  </a:lnTo>
                  <a:close/>
                  <a:moveTo>
                    <a:pt x="3433445" y="1250448"/>
                  </a:moveTo>
                  <a:lnTo>
                    <a:pt x="3431540" y="1250448"/>
                  </a:lnTo>
                  <a:lnTo>
                    <a:pt x="3431540" y="1250448"/>
                  </a:lnTo>
                  <a:lnTo>
                    <a:pt x="3387090" y="1250448"/>
                  </a:lnTo>
                  <a:lnTo>
                    <a:pt x="3387090" y="1629199"/>
                  </a:lnTo>
                  <a:cubicBezTo>
                    <a:pt x="3420745" y="1593037"/>
                    <a:pt x="3449320" y="1562585"/>
                    <a:pt x="3469640" y="1539745"/>
                  </a:cubicBezTo>
                  <a:lnTo>
                    <a:pt x="3469640" y="1254889"/>
                  </a:lnTo>
                  <a:cubicBezTo>
                    <a:pt x="3457575" y="1252352"/>
                    <a:pt x="3445510" y="1250448"/>
                    <a:pt x="3433445" y="1250448"/>
                  </a:cubicBezTo>
                  <a:moveTo>
                    <a:pt x="3362325" y="1250448"/>
                  </a:moveTo>
                  <a:lnTo>
                    <a:pt x="3282315" y="1250448"/>
                  </a:lnTo>
                  <a:lnTo>
                    <a:pt x="3282315" y="1741492"/>
                  </a:lnTo>
                  <a:cubicBezTo>
                    <a:pt x="3310255" y="1711040"/>
                    <a:pt x="3337560" y="1681856"/>
                    <a:pt x="3362325" y="1655211"/>
                  </a:cubicBezTo>
                  <a:lnTo>
                    <a:pt x="3362325" y="1250448"/>
                  </a:lnTo>
                  <a:close/>
                  <a:moveTo>
                    <a:pt x="3246755" y="1250448"/>
                  </a:moveTo>
                  <a:lnTo>
                    <a:pt x="3170555" y="1250448"/>
                  </a:lnTo>
                  <a:lnTo>
                    <a:pt x="3170555" y="1862667"/>
                  </a:lnTo>
                  <a:cubicBezTo>
                    <a:pt x="3195955" y="1834752"/>
                    <a:pt x="3221990" y="1807472"/>
                    <a:pt x="3246755" y="1780192"/>
                  </a:cubicBezTo>
                  <a:lnTo>
                    <a:pt x="3246755" y="1250448"/>
                  </a:lnTo>
                  <a:close/>
                  <a:moveTo>
                    <a:pt x="3123565" y="1250448"/>
                  </a:moveTo>
                  <a:lnTo>
                    <a:pt x="3052445" y="1250448"/>
                  </a:lnTo>
                  <a:lnTo>
                    <a:pt x="3052445" y="1990186"/>
                  </a:lnTo>
                  <a:cubicBezTo>
                    <a:pt x="3075940" y="1964809"/>
                    <a:pt x="3099435" y="1939432"/>
                    <a:pt x="3123565" y="1912786"/>
                  </a:cubicBezTo>
                  <a:lnTo>
                    <a:pt x="3123565" y="1250448"/>
                  </a:lnTo>
                  <a:close/>
                  <a:moveTo>
                    <a:pt x="2995930" y="1250448"/>
                  </a:moveTo>
                  <a:lnTo>
                    <a:pt x="2931795" y="1250448"/>
                  </a:lnTo>
                  <a:lnTo>
                    <a:pt x="2931795" y="2120877"/>
                  </a:lnTo>
                  <a:cubicBezTo>
                    <a:pt x="2951480" y="2099307"/>
                    <a:pt x="2973070" y="2075833"/>
                    <a:pt x="2995930" y="2051091"/>
                  </a:cubicBezTo>
                  <a:lnTo>
                    <a:pt x="2995930" y="1250448"/>
                  </a:lnTo>
                  <a:close/>
                  <a:moveTo>
                    <a:pt x="2860040" y="1250448"/>
                  </a:moveTo>
                  <a:lnTo>
                    <a:pt x="2813050" y="1250448"/>
                  </a:lnTo>
                  <a:lnTo>
                    <a:pt x="2813050" y="2249031"/>
                  </a:lnTo>
                  <a:cubicBezTo>
                    <a:pt x="2815590" y="2246493"/>
                    <a:pt x="2817495" y="2243955"/>
                    <a:pt x="2820035" y="2241418"/>
                  </a:cubicBezTo>
                  <a:cubicBezTo>
                    <a:pt x="2826385" y="2234439"/>
                    <a:pt x="2840355" y="2219213"/>
                    <a:pt x="2860040" y="2197642"/>
                  </a:cubicBezTo>
                  <a:lnTo>
                    <a:pt x="2860040" y="1250448"/>
                  </a:lnTo>
                  <a:close/>
                  <a:moveTo>
                    <a:pt x="2736850" y="1250448"/>
                  </a:moveTo>
                  <a:lnTo>
                    <a:pt x="2701290" y="1250448"/>
                  </a:lnTo>
                  <a:lnTo>
                    <a:pt x="2701290" y="2313107"/>
                  </a:lnTo>
                  <a:cubicBezTo>
                    <a:pt x="2714625" y="2313107"/>
                    <a:pt x="2726055" y="2311204"/>
                    <a:pt x="2736850" y="2307398"/>
                  </a:cubicBezTo>
                  <a:lnTo>
                    <a:pt x="2736850" y="1250448"/>
                  </a:lnTo>
                  <a:close/>
                  <a:moveTo>
                    <a:pt x="1370330" y="1250448"/>
                  </a:moveTo>
                  <a:lnTo>
                    <a:pt x="1346200" y="1250448"/>
                  </a:lnTo>
                  <a:lnTo>
                    <a:pt x="1346200" y="2313742"/>
                  </a:lnTo>
                  <a:lnTo>
                    <a:pt x="1370330" y="2313742"/>
                  </a:lnTo>
                  <a:lnTo>
                    <a:pt x="1370330" y="1250448"/>
                  </a:lnTo>
                  <a:close/>
                  <a:moveTo>
                    <a:pt x="1263015" y="1250448"/>
                  </a:moveTo>
                  <a:lnTo>
                    <a:pt x="1250950" y="1250448"/>
                  </a:lnTo>
                  <a:lnTo>
                    <a:pt x="1250950" y="2313742"/>
                  </a:lnTo>
                  <a:lnTo>
                    <a:pt x="1263015" y="2313742"/>
                  </a:lnTo>
                  <a:lnTo>
                    <a:pt x="1263015" y="1250448"/>
                  </a:lnTo>
                  <a:close/>
                  <a:moveTo>
                    <a:pt x="833755" y="1250448"/>
                  </a:moveTo>
                  <a:lnTo>
                    <a:pt x="779780" y="1250448"/>
                  </a:lnTo>
                  <a:lnTo>
                    <a:pt x="779780" y="2313742"/>
                  </a:lnTo>
                  <a:lnTo>
                    <a:pt x="833755" y="2313742"/>
                  </a:lnTo>
                  <a:cubicBezTo>
                    <a:pt x="842645" y="2313742"/>
                    <a:pt x="851535" y="2313107"/>
                    <a:pt x="859790" y="2311204"/>
                  </a:cubicBezTo>
                  <a:lnTo>
                    <a:pt x="859790" y="1252986"/>
                  </a:lnTo>
                  <a:cubicBezTo>
                    <a:pt x="851535" y="1251083"/>
                    <a:pt x="842645" y="1250448"/>
                    <a:pt x="833755" y="1250448"/>
                  </a:cubicBezTo>
                  <a:moveTo>
                    <a:pt x="1450340" y="1250448"/>
                  </a:moveTo>
                  <a:lnTo>
                    <a:pt x="1450340" y="2313107"/>
                  </a:lnTo>
                  <a:lnTo>
                    <a:pt x="1485900" y="2313107"/>
                  </a:lnTo>
                  <a:lnTo>
                    <a:pt x="1485900" y="1255524"/>
                  </a:lnTo>
                  <a:cubicBezTo>
                    <a:pt x="1475105" y="1252352"/>
                    <a:pt x="1463040" y="1250448"/>
                    <a:pt x="1450340" y="1250448"/>
                  </a:cubicBezTo>
                  <a:moveTo>
                    <a:pt x="3481705" y="1259330"/>
                  </a:moveTo>
                  <a:lnTo>
                    <a:pt x="3481705" y="1526422"/>
                  </a:lnTo>
                  <a:cubicBezTo>
                    <a:pt x="3495040" y="1512465"/>
                    <a:pt x="3503295" y="1503583"/>
                    <a:pt x="3505200" y="1501046"/>
                  </a:cubicBezTo>
                  <a:cubicBezTo>
                    <a:pt x="3546475" y="1456001"/>
                    <a:pt x="3566160" y="1435066"/>
                    <a:pt x="3566160" y="1383043"/>
                  </a:cubicBezTo>
                  <a:cubicBezTo>
                    <a:pt x="3566160" y="1326579"/>
                    <a:pt x="3531235" y="1278997"/>
                    <a:pt x="3481705" y="1259330"/>
                  </a:cubicBezTo>
                  <a:moveTo>
                    <a:pt x="883920" y="1259965"/>
                  </a:moveTo>
                  <a:lnTo>
                    <a:pt x="883920" y="2302957"/>
                  </a:lnTo>
                  <a:cubicBezTo>
                    <a:pt x="932180" y="2283290"/>
                    <a:pt x="966470" y="2235708"/>
                    <a:pt x="966470" y="2179879"/>
                  </a:cubicBezTo>
                  <a:lnTo>
                    <a:pt x="966470" y="1383043"/>
                  </a:lnTo>
                  <a:cubicBezTo>
                    <a:pt x="966470" y="1327848"/>
                    <a:pt x="932180" y="1280266"/>
                    <a:pt x="883920" y="1259965"/>
                  </a:cubicBezTo>
                  <a:moveTo>
                    <a:pt x="1562100" y="1314525"/>
                  </a:moveTo>
                  <a:lnTo>
                    <a:pt x="1562100" y="2313107"/>
                  </a:lnTo>
                  <a:lnTo>
                    <a:pt x="1609090" y="2313107"/>
                  </a:lnTo>
                  <a:lnTo>
                    <a:pt x="1609090" y="1365913"/>
                  </a:lnTo>
                  <a:cubicBezTo>
                    <a:pt x="1589405" y="1344343"/>
                    <a:pt x="1575435" y="1329117"/>
                    <a:pt x="1569085" y="1322138"/>
                  </a:cubicBezTo>
                  <a:cubicBezTo>
                    <a:pt x="1566545" y="1319600"/>
                    <a:pt x="1564005" y="1317063"/>
                    <a:pt x="1562100" y="1314525"/>
                  </a:cubicBezTo>
                  <a:moveTo>
                    <a:pt x="1680210" y="1443313"/>
                  </a:moveTo>
                  <a:lnTo>
                    <a:pt x="1680210" y="2313742"/>
                  </a:lnTo>
                  <a:lnTo>
                    <a:pt x="1744345" y="2313742"/>
                  </a:lnTo>
                  <a:lnTo>
                    <a:pt x="1744345" y="1512465"/>
                  </a:lnTo>
                  <a:cubicBezTo>
                    <a:pt x="1721485" y="1487723"/>
                    <a:pt x="1699895" y="1464249"/>
                    <a:pt x="1680210" y="1443313"/>
                  </a:cubicBezTo>
                  <a:moveTo>
                    <a:pt x="1800860" y="1574004"/>
                  </a:moveTo>
                  <a:lnTo>
                    <a:pt x="1800860" y="2313742"/>
                  </a:lnTo>
                  <a:lnTo>
                    <a:pt x="1871980" y="2313742"/>
                  </a:lnTo>
                  <a:lnTo>
                    <a:pt x="1871980" y="1650769"/>
                  </a:lnTo>
                  <a:cubicBezTo>
                    <a:pt x="1847850" y="1624758"/>
                    <a:pt x="1824355" y="1598747"/>
                    <a:pt x="1800860" y="1574004"/>
                  </a:cubicBezTo>
                  <a:moveTo>
                    <a:pt x="1918970" y="1701523"/>
                  </a:moveTo>
                  <a:lnTo>
                    <a:pt x="1918970" y="2313742"/>
                  </a:lnTo>
                  <a:lnTo>
                    <a:pt x="1995170" y="2313742"/>
                  </a:lnTo>
                  <a:lnTo>
                    <a:pt x="1995170" y="1783998"/>
                  </a:lnTo>
                  <a:cubicBezTo>
                    <a:pt x="1970405" y="1756718"/>
                    <a:pt x="1945005" y="1729438"/>
                    <a:pt x="1918970" y="1701523"/>
                  </a:cubicBezTo>
                  <a:moveTo>
                    <a:pt x="2030730" y="1822064"/>
                  </a:moveTo>
                  <a:lnTo>
                    <a:pt x="2030730" y="2313107"/>
                  </a:lnTo>
                  <a:lnTo>
                    <a:pt x="2110740" y="2313107"/>
                  </a:lnTo>
                  <a:lnTo>
                    <a:pt x="2110740" y="1908345"/>
                  </a:lnTo>
                  <a:cubicBezTo>
                    <a:pt x="2085975" y="1881700"/>
                    <a:pt x="2059305" y="1852516"/>
                    <a:pt x="2030730" y="1822064"/>
                  </a:cubicBezTo>
                  <a:moveTo>
                    <a:pt x="2135505" y="1934357"/>
                  </a:moveTo>
                  <a:lnTo>
                    <a:pt x="2135505" y="2313107"/>
                  </a:lnTo>
                  <a:lnTo>
                    <a:pt x="2179955" y="2313107"/>
                  </a:lnTo>
                  <a:lnTo>
                    <a:pt x="2179955" y="2313107"/>
                  </a:lnTo>
                  <a:lnTo>
                    <a:pt x="2181860" y="2313107"/>
                  </a:lnTo>
                  <a:cubicBezTo>
                    <a:pt x="2194560" y="2313107"/>
                    <a:pt x="2206625" y="2311204"/>
                    <a:pt x="2218055" y="2308032"/>
                  </a:cubicBezTo>
                  <a:lnTo>
                    <a:pt x="2218055" y="2023176"/>
                  </a:lnTo>
                  <a:cubicBezTo>
                    <a:pt x="2197100" y="2001605"/>
                    <a:pt x="2168525" y="1970519"/>
                    <a:pt x="2135505" y="1934357"/>
                  </a:cubicBezTo>
                  <a:moveTo>
                    <a:pt x="2230120" y="2037133"/>
                  </a:moveTo>
                  <a:lnTo>
                    <a:pt x="2230120" y="2304226"/>
                  </a:lnTo>
                  <a:cubicBezTo>
                    <a:pt x="2279650" y="2285193"/>
                    <a:pt x="2314575" y="2236977"/>
                    <a:pt x="2314575" y="2180513"/>
                  </a:cubicBezTo>
                  <a:cubicBezTo>
                    <a:pt x="2314575" y="2128490"/>
                    <a:pt x="2294890" y="2107554"/>
                    <a:pt x="2253615" y="2062510"/>
                  </a:cubicBezTo>
                  <a:cubicBezTo>
                    <a:pt x="2251710" y="2059972"/>
                    <a:pt x="2243455" y="2051091"/>
                    <a:pt x="2230120" y="2037133"/>
                  </a:cubicBezTo>
                  <a:moveTo>
                    <a:pt x="3336290" y="2500897"/>
                  </a:moveTo>
                  <a:lnTo>
                    <a:pt x="3282315" y="2500897"/>
                  </a:lnTo>
                  <a:lnTo>
                    <a:pt x="3282315" y="3563556"/>
                  </a:lnTo>
                  <a:lnTo>
                    <a:pt x="3336290" y="3563556"/>
                  </a:lnTo>
                  <a:cubicBezTo>
                    <a:pt x="3345180" y="3563556"/>
                    <a:pt x="3354070" y="3562921"/>
                    <a:pt x="3362325" y="3561018"/>
                  </a:cubicBezTo>
                  <a:lnTo>
                    <a:pt x="3362325" y="2503434"/>
                  </a:lnTo>
                  <a:cubicBezTo>
                    <a:pt x="3354070" y="2501531"/>
                    <a:pt x="3345180" y="2500897"/>
                    <a:pt x="3336290" y="2500897"/>
                  </a:cubicBezTo>
                  <a:moveTo>
                    <a:pt x="3246755" y="2500897"/>
                  </a:moveTo>
                  <a:lnTo>
                    <a:pt x="3170555" y="2500897"/>
                  </a:lnTo>
                  <a:lnTo>
                    <a:pt x="3170555" y="3563556"/>
                  </a:lnTo>
                  <a:lnTo>
                    <a:pt x="3246755" y="3563556"/>
                  </a:lnTo>
                  <a:lnTo>
                    <a:pt x="3246755" y="2500897"/>
                  </a:lnTo>
                  <a:close/>
                  <a:moveTo>
                    <a:pt x="3123565" y="2500897"/>
                  </a:moveTo>
                  <a:lnTo>
                    <a:pt x="3052445" y="2500897"/>
                  </a:lnTo>
                  <a:lnTo>
                    <a:pt x="3052445" y="3563556"/>
                  </a:lnTo>
                  <a:lnTo>
                    <a:pt x="3123565" y="3563556"/>
                  </a:lnTo>
                  <a:lnTo>
                    <a:pt x="3123565" y="2500897"/>
                  </a:lnTo>
                  <a:close/>
                  <a:moveTo>
                    <a:pt x="2995930" y="2500897"/>
                  </a:moveTo>
                  <a:lnTo>
                    <a:pt x="2931160" y="2500897"/>
                  </a:lnTo>
                  <a:lnTo>
                    <a:pt x="2931160" y="3563556"/>
                  </a:lnTo>
                  <a:lnTo>
                    <a:pt x="2995295" y="3563556"/>
                  </a:lnTo>
                  <a:lnTo>
                    <a:pt x="2995295" y="2500897"/>
                  </a:lnTo>
                  <a:close/>
                  <a:moveTo>
                    <a:pt x="2860040" y="2500897"/>
                  </a:moveTo>
                  <a:lnTo>
                    <a:pt x="2813050" y="2500897"/>
                  </a:lnTo>
                  <a:lnTo>
                    <a:pt x="2813050" y="3563556"/>
                  </a:lnTo>
                  <a:lnTo>
                    <a:pt x="2860040" y="3563556"/>
                  </a:lnTo>
                  <a:lnTo>
                    <a:pt x="2860040" y="2500897"/>
                  </a:lnTo>
                  <a:close/>
                  <a:moveTo>
                    <a:pt x="2736850" y="2500897"/>
                  </a:moveTo>
                  <a:lnTo>
                    <a:pt x="2701290" y="2500897"/>
                  </a:lnTo>
                  <a:lnTo>
                    <a:pt x="2701290" y="3563556"/>
                  </a:lnTo>
                  <a:lnTo>
                    <a:pt x="2736850" y="3563556"/>
                  </a:lnTo>
                  <a:lnTo>
                    <a:pt x="2736850" y="2500897"/>
                  </a:lnTo>
                  <a:close/>
                  <a:moveTo>
                    <a:pt x="2621280" y="2500897"/>
                  </a:moveTo>
                  <a:lnTo>
                    <a:pt x="2597150" y="2500897"/>
                  </a:lnTo>
                  <a:lnTo>
                    <a:pt x="2597150" y="3563556"/>
                  </a:lnTo>
                  <a:lnTo>
                    <a:pt x="2621280" y="3563556"/>
                  </a:lnTo>
                  <a:lnTo>
                    <a:pt x="2621280" y="2500897"/>
                  </a:lnTo>
                  <a:close/>
                  <a:moveTo>
                    <a:pt x="2514600" y="2500897"/>
                  </a:moveTo>
                  <a:lnTo>
                    <a:pt x="2502535" y="2500897"/>
                  </a:lnTo>
                  <a:lnTo>
                    <a:pt x="2502535" y="3563556"/>
                  </a:lnTo>
                  <a:lnTo>
                    <a:pt x="2514600" y="3563556"/>
                  </a:lnTo>
                  <a:lnTo>
                    <a:pt x="2514600" y="2500897"/>
                  </a:lnTo>
                  <a:close/>
                  <a:moveTo>
                    <a:pt x="2181860" y="2500897"/>
                  </a:moveTo>
                  <a:lnTo>
                    <a:pt x="2179955" y="2500897"/>
                  </a:lnTo>
                  <a:lnTo>
                    <a:pt x="2179955" y="2500897"/>
                  </a:lnTo>
                  <a:lnTo>
                    <a:pt x="2135505" y="2500897"/>
                  </a:lnTo>
                  <a:lnTo>
                    <a:pt x="2135505" y="2879648"/>
                  </a:lnTo>
                  <a:cubicBezTo>
                    <a:pt x="2169160" y="2843485"/>
                    <a:pt x="2197735" y="2813033"/>
                    <a:pt x="2218055" y="2790194"/>
                  </a:cubicBezTo>
                  <a:lnTo>
                    <a:pt x="2218055" y="2505338"/>
                  </a:lnTo>
                  <a:cubicBezTo>
                    <a:pt x="2206625" y="2502800"/>
                    <a:pt x="2194560" y="2500897"/>
                    <a:pt x="2181860" y="2500897"/>
                  </a:cubicBezTo>
                  <a:moveTo>
                    <a:pt x="2111375" y="2500897"/>
                  </a:moveTo>
                  <a:lnTo>
                    <a:pt x="2031365" y="2500897"/>
                  </a:lnTo>
                  <a:lnTo>
                    <a:pt x="2031365" y="2991941"/>
                  </a:lnTo>
                  <a:cubicBezTo>
                    <a:pt x="2059305" y="2961488"/>
                    <a:pt x="2086610" y="2932305"/>
                    <a:pt x="2111375" y="2905659"/>
                  </a:cubicBezTo>
                  <a:lnTo>
                    <a:pt x="2111375" y="2500897"/>
                  </a:lnTo>
                  <a:close/>
                  <a:moveTo>
                    <a:pt x="1995805" y="2500897"/>
                  </a:moveTo>
                  <a:lnTo>
                    <a:pt x="1919605" y="2500897"/>
                  </a:lnTo>
                  <a:lnTo>
                    <a:pt x="1919605" y="3113115"/>
                  </a:lnTo>
                  <a:cubicBezTo>
                    <a:pt x="1945005" y="3085200"/>
                    <a:pt x="1971040" y="3057920"/>
                    <a:pt x="1995805" y="3030640"/>
                  </a:cubicBezTo>
                  <a:lnTo>
                    <a:pt x="1995805" y="2500897"/>
                  </a:lnTo>
                  <a:close/>
                  <a:moveTo>
                    <a:pt x="1872615" y="2500897"/>
                  </a:moveTo>
                  <a:lnTo>
                    <a:pt x="1800860" y="2500897"/>
                  </a:lnTo>
                  <a:lnTo>
                    <a:pt x="1800860" y="3240634"/>
                  </a:lnTo>
                  <a:cubicBezTo>
                    <a:pt x="1824355" y="3215257"/>
                    <a:pt x="1847850" y="3189880"/>
                    <a:pt x="1871980" y="3163235"/>
                  </a:cubicBezTo>
                  <a:lnTo>
                    <a:pt x="1871980" y="2500897"/>
                  </a:lnTo>
                  <a:close/>
                  <a:moveTo>
                    <a:pt x="1744345" y="2500897"/>
                  </a:moveTo>
                  <a:lnTo>
                    <a:pt x="1680210" y="2500897"/>
                  </a:lnTo>
                  <a:lnTo>
                    <a:pt x="1680210" y="3371326"/>
                  </a:lnTo>
                  <a:cubicBezTo>
                    <a:pt x="1699895" y="3349755"/>
                    <a:pt x="1721485" y="3326281"/>
                    <a:pt x="1744345" y="3301539"/>
                  </a:cubicBezTo>
                  <a:lnTo>
                    <a:pt x="1744345" y="2500897"/>
                  </a:lnTo>
                  <a:close/>
                  <a:moveTo>
                    <a:pt x="1608455" y="2500897"/>
                  </a:moveTo>
                  <a:lnTo>
                    <a:pt x="1561465" y="2500897"/>
                  </a:lnTo>
                  <a:lnTo>
                    <a:pt x="1561465" y="3499479"/>
                  </a:lnTo>
                  <a:cubicBezTo>
                    <a:pt x="1563370" y="3496941"/>
                    <a:pt x="1565910" y="3494403"/>
                    <a:pt x="1568450" y="3491866"/>
                  </a:cubicBezTo>
                  <a:cubicBezTo>
                    <a:pt x="1574800" y="3484887"/>
                    <a:pt x="1588770" y="3469661"/>
                    <a:pt x="1608455" y="3448091"/>
                  </a:cubicBezTo>
                  <a:lnTo>
                    <a:pt x="1608455" y="2500897"/>
                  </a:lnTo>
                  <a:close/>
                  <a:moveTo>
                    <a:pt x="1485900" y="2500897"/>
                  </a:moveTo>
                  <a:lnTo>
                    <a:pt x="1450340" y="2500897"/>
                  </a:lnTo>
                  <a:lnTo>
                    <a:pt x="1450340" y="3563556"/>
                  </a:lnTo>
                  <a:cubicBezTo>
                    <a:pt x="1463675" y="3563556"/>
                    <a:pt x="1475105" y="3561653"/>
                    <a:pt x="1485900" y="3557846"/>
                  </a:cubicBezTo>
                  <a:lnTo>
                    <a:pt x="1485900" y="2500897"/>
                  </a:lnTo>
                  <a:close/>
                  <a:moveTo>
                    <a:pt x="1370330" y="2500897"/>
                  </a:moveTo>
                  <a:lnTo>
                    <a:pt x="1346200" y="2500897"/>
                  </a:lnTo>
                  <a:lnTo>
                    <a:pt x="1346200" y="3563556"/>
                  </a:lnTo>
                  <a:lnTo>
                    <a:pt x="1370330" y="3563556"/>
                  </a:lnTo>
                  <a:lnTo>
                    <a:pt x="1370330" y="2500897"/>
                  </a:lnTo>
                  <a:close/>
                  <a:moveTo>
                    <a:pt x="1263015" y="2500897"/>
                  </a:moveTo>
                  <a:lnTo>
                    <a:pt x="1250950" y="2500897"/>
                  </a:lnTo>
                  <a:lnTo>
                    <a:pt x="1250950" y="3563556"/>
                  </a:lnTo>
                  <a:lnTo>
                    <a:pt x="1263015" y="3563556"/>
                  </a:lnTo>
                  <a:lnTo>
                    <a:pt x="1263015" y="2500897"/>
                  </a:lnTo>
                  <a:close/>
                  <a:moveTo>
                    <a:pt x="118745" y="2500897"/>
                  </a:moveTo>
                  <a:lnTo>
                    <a:pt x="94615" y="2500897"/>
                  </a:lnTo>
                  <a:lnTo>
                    <a:pt x="94615" y="3563556"/>
                  </a:lnTo>
                  <a:lnTo>
                    <a:pt x="118745" y="3563556"/>
                  </a:lnTo>
                  <a:lnTo>
                    <a:pt x="118745" y="2500897"/>
                  </a:lnTo>
                  <a:close/>
                  <a:moveTo>
                    <a:pt x="12065" y="2500897"/>
                  </a:moveTo>
                  <a:lnTo>
                    <a:pt x="0" y="2500897"/>
                  </a:lnTo>
                  <a:lnTo>
                    <a:pt x="0" y="3563556"/>
                  </a:lnTo>
                  <a:lnTo>
                    <a:pt x="12065" y="3563556"/>
                  </a:lnTo>
                  <a:lnTo>
                    <a:pt x="12065" y="2500897"/>
                  </a:lnTo>
                  <a:close/>
                  <a:moveTo>
                    <a:pt x="198755" y="2500897"/>
                  </a:moveTo>
                  <a:lnTo>
                    <a:pt x="198755" y="3563556"/>
                  </a:lnTo>
                  <a:lnTo>
                    <a:pt x="234315" y="3563556"/>
                  </a:lnTo>
                  <a:lnTo>
                    <a:pt x="234315" y="2506607"/>
                  </a:lnTo>
                  <a:cubicBezTo>
                    <a:pt x="223520" y="2502800"/>
                    <a:pt x="212090" y="2500897"/>
                    <a:pt x="198755" y="2500897"/>
                  </a:cubicBezTo>
                  <a:moveTo>
                    <a:pt x="2230120" y="2509779"/>
                  </a:moveTo>
                  <a:lnTo>
                    <a:pt x="2230120" y="2776871"/>
                  </a:lnTo>
                  <a:cubicBezTo>
                    <a:pt x="2243455" y="2762913"/>
                    <a:pt x="2251710" y="2754032"/>
                    <a:pt x="2253615" y="2751494"/>
                  </a:cubicBezTo>
                  <a:cubicBezTo>
                    <a:pt x="2294890" y="2706450"/>
                    <a:pt x="2314575" y="2685514"/>
                    <a:pt x="2314575" y="2633491"/>
                  </a:cubicBezTo>
                  <a:cubicBezTo>
                    <a:pt x="2315210" y="2577662"/>
                    <a:pt x="2279650" y="2529446"/>
                    <a:pt x="2230120" y="2509779"/>
                  </a:cubicBezTo>
                  <a:moveTo>
                    <a:pt x="3386455" y="2511048"/>
                  </a:moveTo>
                  <a:lnTo>
                    <a:pt x="3386455" y="3554039"/>
                  </a:lnTo>
                  <a:cubicBezTo>
                    <a:pt x="3434715" y="3534372"/>
                    <a:pt x="3469005" y="3486791"/>
                    <a:pt x="3469005" y="3430961"/>
                  </a:cubicBezTo>
                  <a:lnTo>
                    <a:pt x="3469005" y="2633491"/>
                  </a:lnTo>
                  <a:cubicBezTo>
                    <a:pt x="3469005" y="2578296"/>
                    <a:pt x="3435350" y="2530715"/>
                    <a:pt x="3386455" y="2511048"/>
                  </a:cubicBezTo>
                  <a:moveTo>
                    <a:pt x="310515" y="2564974"/>
                  </a:moveTo>
                  <a:lnTo>
                    <a:pt x="310515" y="3563556"/>
                  </a:lnTo>
                  <a:lnTo>
                    <a:pt x="357505" y="3563556"/>
                  </a:lnTo>
                  <a:lnTo>
                    <a:pt x="357505" y="2616362"/>
                  </a:lnTo>
                  <a:cubicBezTo>
                    <a:pt x="337820" y="2594791"/>
                    <a:pt x="323850" y="2579565"/>
                    <a:pt x="317500" y="2572586"/>
                  </a:cubicBezTo>
                  <a:cubicBezTo>
                    <a:pt x="314960" y="2570049"/>
                    <a:pt x="313055" y="2567511"/>
                    <a:pt x="310515" y="2564974"/>
                  </a:cubicBezTo>
                  <a:moveTo>
                    <a:pt x="428625" y="2693761"/>
                  </a:moveTo>
                  <a:lnTo>
                    <a:pt x="428625" y="3564190"/>
                  </a:lnTo>
                  <a:lnTo>
                    <a:pt x="492760" y="3564190"/>
                  </a:lnTo>
                  <a:lnTo>
                    <a:pt x="492760" y="2763548"/>
                  </a:lnTo>
                  <a:cubicBezTo>
                    <a:pt x="470535" y="2738805"/>
                    <a:pt x="448945" y="2715332"/>
                    <a:pt x="428625" y="2693761"/>
                  </a:cubicBezTo>
                  <a:moveTo>
                    <a:pt x="549910" y="2824453"/>
                  </a:moveTo>
                  <a:lnTo>
                    <a:pt x="549910" y="3564190"/>
                  </a:lnTo>
                  <a:lnTo>
                    <a:pt x="621030" y="3564190"/>
                  </a:lnTo>
                  <a:lnTo>
                    <a:pt x="621030" y="2901218"/>
                  </a:lnTo>
                  <a:cubicBezTo>
                    <a:pt x="596900" y="2875206"/>
                    <a:pt x="572770" y="2849195"/>
                    <a:pt x="549910" y="2824453"/>
                  </a:cubicBezTo>
                  <a:moveTo>
                    <a:pt x="668020" y="2951972"/>
                  </a:moveTo>
                  <a:lnTo>
                    <a:pt x="668020" y="3564190"/>
                  </a:lnTo>
                  <a:lnTo>
                    <a:pt x="744220" y="3564190"/>
                  </a:lnTo>
                  <a:lnTo>
                    <a:pt x="744220" y="3034447"/>
                  </a:lnTo>
                  <a:cubicBezTo>
                    <a:pt x="719455" y="3007166"/>
                    <a:pt x="693420" y="2979886"/>
                    <a:pt x="668020" y="2951972"/>
                  </a:cubicBezTo>
                  <a:moveTo>
                    <a:pt x="779780" y="3072512"/>
                  </a:moveTo>
                  <a:lnTo>
                    <a:pt x="779780" y="3563556"/>
                  </a:lnTo>
                  <a:lnTo>
                    <a:pt x="859790" y="3563556"/>
                  </a:lnTo>
                  <a:lnTo>
                    <a:pt x="859790" y="3158794"/>
                  </a:lnTo>
                  <a:cubicBezTo>
                    <a:pt x="835025" y="3132148"/>
                    <a:pt x="807720" y="3102965"/>
                    <a:pt x="779780" y="3072512"/>
                  </a:cubicBezTo>
                  <a:moveTo>
                    <a:pt x="883920" y="3185440"/>
                  </a:moveTo>
                  <a:lnTo>
                    <a:pt x="883920" y="3564190"/>
                  </a:lnTo>
                  <a:lnTo>
                    <a:pt x="928370" y="3564190"/>
                  </a:lnTo>
                  <a:lnTo>
                    <a:pt x="928370" y="3564190"/>
                  </a:lnTo>
                  <a:lnTo>
                    <a:pt x="930275" y="3564190"/>
                  </a:lnTo>
                  <a:cubicBezTo>
                    <a:pt x="942975" y="3564190"/>
                    <a:pt x="955040" y="3562287"/>
                    <a:pt x="966470" y="3559115"/>
                  </a:cubicBezTo>
                  <a:lnTo>
                    <a:pt x="966470" y="3274259"/>
                  </a:lnTo>
                  <a:cubicBezTo>
                    <a:pt x="946150" y="3252054"/>
                    <a:pt x="917575" y="3221601"/>
                    <a:pt x="883920" y="3185440"/>
                  </a:cubicBezTo>
                  <a:moveTo>
                    <a:pt x="979170" y="3287582"/>
                  </a:moveTo>
                  <a:lnTo>
                    <a:pt x="979170" y="3554674"/>
                  </a:lnTo>
                  <a:cubicBezTo>
                    <a:pt x="1028700" y="3535641"/>
                    <a:pt x="1063625" y="3487425"/>
                    <a:pt x="1063625" y="3430961"/>
                  </a:cubicBezTo>
                  <a:cubicBezTo>
                    <a:pt x="1063625" y="3378939"/>
                    <a:pt x="1043940" y="3358002"/>
                    <a:pt x="1002665" y="3312959"/>
                  </a:cubicBezTo>
                  <a:cubicBezTo>
                    <a:pt x="1000125" y="3310421"/>
                    <a:pt x="991870" y="3301539"/>
                    <a:pt x="979170" y="3287582"/>
                  </a:cubicBezTo>
                </a:path>
              </a:pathLst>
            </a:custGeom>
            <a:grpFill/>
            <a:ln w="6350" cap="flat">
              <a:noFill/>
              <a:prstDash val="solid"/>
              <a:miter/>
            </a:ln>
          </p:spPr>
          <p:txBody>
            <a:bodyPr rtlCol="0" anchor="ctr"/>
            <a:lstStyle/>
            <a:p>
              <a:endParaRPr lang="nb-NO"/>
            </a:p>
          </p:txBody>
        </p:sp>
      </p:grpSp>
      <p:pic>
        <p:nvPicPr>
          <p:cNvPr id="3" name="Bilde 2">
            <a:extLst>
              <a:ext uri="{FF2B5EF4-FFF2-40B4-BE49-F238E27FC236}">
                <a16:creationId xmlns:a16="http://schemas.microsoft.com/office/drawing/2014/main" id="{13B0EA64-A21C-740B-1384-FFD0B7D19F73}"/>
              </a:ext>
            </a:extLst>
          </p:cNvPr>
          <p:cNvPicPr>
            <a:picLocks noChangeAspect="1"/>
          </p:cNvPicPr>
          <p:nvPr userDrawn="1"/>
        </p:nvPicPr>
        <p:blipFill>
          <a:blip r:embed="rId2"/>
          <a:stretch>
            <a:fillRect/>
          </a:stretch>
        </p:blipFill>
        <p:spPr>
          <a:xfrm>
            <a:off x="549835" y="566625"/>
            <a:ext cx="1462753" cy="375065"/>
          </a:xfrm>
          <a:prstGeom prst="rect">
            <a:avLst/>
          </a:prstGeom>
        </p:spPr>
      </p:pic>
    </p:spTree>
    <p:extLst>
      <p:ext uri="{BB962C8B-B14F-4D97-AF65-F5344CB8AC3E}">
        <p14:creationId xmlns:p14="http://schemas.microsoft.com/office/powerpoint/2010/main" val="2717719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theme" Target="../theme/theme5.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F8C554-70B9-4149-A655-9AD47EF1481B}"/>
              </a:ext>
            </a:extLst>
          </p:cNvPr>
          <p:cNvSpPr>
            <a:spLocks noGrp="1"/>
          </p:cNvSpPr>
          <p:nvPr>
            <p:ph type="title"/>
          </p:nvPr>
        </p:nvSpPr>
        <p:spPr>
          <a:xfrm>
            <a:off x="558000" y="1772203"/>
            <a:ext cx="11083138" cy="333955"/>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2B2F44AF-3821-6946-95D1-728120683884}"/>
              </a:ext>
            </a:extLst>
          </p:cNvPr>
          <p:cNvSpPr>
            <a:spLocks noGrp="1"/>
          </p:cNvSpPr>
          <p:nvPr>
            <p:ph type="body" idx="1"/>
          </p:nvPr>
        </p:nvSpPr>
        <p:spPr>
          <a:xfrm>
            <a:off x="557999" y="2152800"/>
            <a:ext cx="11083137" cy="333955"/>
          </a:xfrm>
          <a:prstGeom prst="rect">
            <a:avLst/>
          </a:prstGeom>
        </p:spPr>
        <p:txBody>
          <a:bodyPr vert="horz" lIns="0" tIns="0" rIns="0" bIns="0" rtlCol="0">
            <a:normAutofit/>
          </a:bodyPr>
          <a:lstStyle/>
          <a:p>
            <a:pPr lvl="0"/>
            <a:r>
              <a:rPr lang="nb-NO"/>
              <a:t>KLIKK FOR Å REDIGERE TEKSTSTILER I MALEN</a:t>
            </a:r>
          </a:p>
        </p:txBody>
      </p:sp>
      <p:grpSp>
        <p:nvGrpSpPr>
          <p:cNvPr id="13" name="Grafikk 11">
            <a:extLst>
              <a:ext uri="{FF2B5EF4-FFF2-40B4-BE49-F238E27FC236}">
                <a16:creationId xmlns:a16="http://schemas.microsoft.com/office/drawing/2014/main" id="{0A5560EC-FDB2-A34F-8AC7-74385F68CF62}"/>
              </a:ext>
            </a:extLst>
          </p:cNvPr>
          <p:cNvGrpSpPr>
            <a:grpSpLocks noChangeAspect="1"/>
          </p:cNvGrpSpPr>
          <p:nvPr/>
        </p:nvGrpSpPr>
        <p:grpSpPr>
          <a:xfrm>
            <a:off x="190626" y="134470"/>
            <a:ext cx="2189503" cy="1231595"/>
            <a:chOff x="638734" y="-399631"/>
            <a:chExt cx="5945841" cy="3344536"/>
          </a:xfrm>
        </p:grpSpPr>
        <p:sp>
          <p:nvSpPr>
            <p:cNvPr id="14" name="Friform 13">
              <a:extLst>
                <a:ext uri="{FF2B5EF4-FFF2-40B4-BE49-F238E27FC236}">
                  <a16:creationId xmlns:a16="http://schemas.microsoft.com/office/drawing/2014/main" id="{B13CEF2F-E1B5-164D-9605-5B8CAAFA459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rgbClr val="000000"/>
            </a:solidFill>
            <a:ln w="3096"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606ADDF-9B67-3642-8142-52122168A90A}"/>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rgbClr val="000000"/>
            </a:solidFill>
            <a:ln w="3096"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708F951-C482-A741-9A46-09B4460C7DEF}"/>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rgbClr val="FFFFFF"/>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3812036547"/>
      </p:ext>
    </p:extLst>
  </p:cSld>
  <p:clrMap bg1="lt1" tx1="dk1" bg2="lt2" tx2="dk2" accent1="accent1" accent2="accent2" accent3="accent3" accent4="accent4" accent5="accent5" accent6="accent6" hlink="hlink" folHlink="folHlink"/>
  <p:sldLayoutIdLst>
    <p:sldLayoutId id="2147483700" r:id="rId1"/>
    <p:sldLayoutId id="2147483812" r:id="rId2"/>
    <p:sldLayoutId id="2147483702" r:id="rId3"/>
    <p:sldLayoutId id="2147483696" r:id="rId4"/>
    <p:sldLayoutId id="2147483808" r:id="rId5"/>
    <p:sldLayoutId id="2147483811" r:id="rId6"/>
    <p:sldLayoutId id="2147483701" r:id="rId7"/>
    <p:sldLayoutId id="2147483695" r:id="rId8"/>
    <p:sldLayoutId id="2147483703" r:id="rId9"/>
    <p:sldLayoutId id="2147483809" r:id="rId10"/>
    <p:sldLayoutId id="2147483742" r:id="rId11"/>
    <p:sldLayoutId id="2147483751" r:id="rId12"/>
    <p:sldLayoutId id="2147483764" r:id="rId13"/>
    <p:sldLayoutId id="2147483806" r:id="rId14"/>
    <p:sldLayoutId id="2147483807" r:id="rId15"/>
    <p:sldLayoutId id="2147483821" r:id="rId16"/>
  </p:sldLayoutIdLst>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F26B43"/>
          </p15:clr>
        </p15:guide>
        <p15:guide id="2" pos="347" userDrawn="1">
          <p15:clr>
            <a:srgbClr val="F26B43"/>
          </p15:clr>
        </p15:guide>
        <p15:guide id="3" orient="horz" pos="3974" userDrawn="1">
          <p15:clr>
            <a:srgbClr val="F26B43"/>
          </p15:clr>
        </p15:guide>
        <p15:guide id="4" pos="7333" userDrawn="1">
          <p15:clr>
            <a:srgbClr val="F26B43"/>
          </p15:clr>
        </p15:guide>
        <p15:guide id="5" orient="horz" pos="17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BEEBB4A-64C3-B647-9A9B-0BFFDC0B6E91}"/>
              </a:ext>
            </a:extLst>
          </p:cNvPr>
          <p:cNvSpPr>
            <a:spLocks noGrp="1" noChangeArrowheads="1"/>
          </p:cNvSpPr>
          <p:nvPr>
            <p:ph type="title"/>
          </p:nvPr>
        </p:nvSpPr>
        <p:spPr bwMode="auto">
          <a:xfrm>
            <a:off x="558000" y="558000"/>
            <a:ext cx="11077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b-NO" altLang="nb-NO" err="1"/>
              <a:t>Click</a:t>
            </a:r>
            <a:r>
              <a:rPr lang="nb-NO" altLang="nb-NO"/>
              <a:t> to </a:t>
            </a:r>
            <a:r>
              <a:rPr lang="nb-NO" altLang="nb-NO" err="1"/>
              <a:t>edit</a:t>
            </a:r>
            <a:r>
              <a:rPr lang="nb-NO" altLang="nb-NO"/>
              <a:t> Master </a:t>
            </a:r>
            <a:r>
              <a:rPr lang="nb-NO" altLang="nb-NO" err="1"/>
              <a:t>title</a:t>
            </a:r>
            <a:r>
              <a:rPr lang="nb-NO" altLang="nb-NO"/>
              <a:t> style</a:t>
            </a:r>
          </a:p>
        </p:txBody>
      </p:sp>
      <p:sp>
        <p:nvSpPr>
          <p:cNvPr id="12291" name="Rectangle 3">
            <a:extLst>
              <a:ext uri="{FF2B5EF4-FFF2-40B4-BE49-F238E27FC236}">
                <a16:creationId xmlns:a16="http://schemas.microsoft.com/office/drawing/2014/main" id="{24949DCF-4515-2441-BC1E-51E788000053}"/>
              </a:ext>
            </a:extLst>
          </p:cNvPr>
          <p:cNvSpPr>
            <a:spLocks noGrp="1" noChangeArrowheads="1"/>
          </p:cNvSpPr>
          <p:nvPr>
            <p:ph type="body" idx="1"/>
          </p:nvPr>
        </p:nvSpPr>
        <p:spPr bwMode="auto">
          <a:xfrm>
            <a:off x="558000" y="1812460"/>
            <a:ext cx="11077200" cy="409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b-NO" altLang="nb-NO"/>
              <a:t>Klikk for å legge til en undertittel</a:t>
            </a:r>
          </a:p>
          <a:p>
            <a:pPr lvl="1"/>
            <a:r>
              <a:rPr lang="nb-NO" altLang="nb-NO"/>
              <a:t>Second </a:t>
            </a:r>
            <a:r>
              <a:rPr lang="nb-NO" altLang="nb-NO" err="1"/>
              <a:t>level</a:t>
            </a:r>
            <a:endParaRPr lang="nb-NO" altLang="nb-NO"/>
          </a:p>
          <a:p>
            <a:pPr lvl="2"/>
            <a:r>
              <a:rPr lang="nb-NO" altLang="nb-NO"/>
              <a:t>Third </a:t>
            </a:r>
            <a:r>
              <a:rPr lang="nb-NO" altLang="nb-NO" err="1"/>
              <a:t>level</a:t>
            </a:r>
            <a:endParaRPr lang="nb-NO" altLang="nb-NO"/>
          </a:p>
          <a:p>
            <a:pPr lvl="3"/>
            <a:r>
              <a:rPr lang="nb-NO" altLang="nb-NO" err="1"/>
              <a:t>Fourth</a:t>
            </a:r>
            <a:r>
              <a:rPr lang="nb-NO" altLang="nb-NO"/>
              <a:t> </a:t>
            </a:r>
            <a:r>
              <a:rPr lang="nb-NO" altLang="nb-NO" err="1"/>
              <a:t>level</a:t>
            </a:r>
            <a:endParaRPr lang="nb-NO" altLang="nb-NO"/>
          </a:p>
          <a:p>
            <a:pPr lvl="4"/>
            <a:r>
              <a:rPr lang="nb-NO" altLang="nb-NO"/>
              <a:t>Fifth </a:t>
            </a:r>
            <a:r>
              <a:rPr lang="nb-NO" altLang="nb-NO" err="1"/>
              <a:t>level</a:t>
            </a:r>
            <a:endParaRPr lang="nb-NO" altLang="nb-NO"/>
          </a:p>
        </p:txBody>
      </p:sp>
      <p:grpSp>
        <p:nvGrpSpPr>
          <p:cNvPr id="18" name="Grafikk 22">
            <a:extLst>
              <a:ext uri="{FF2B5EF4-FFF2-40B4-BE49-F238E27FC236}">
                <a16:creationId xmlns:a16="http://schemas.microsoft.com/office/drawing/2014/main" id="{45388917-A4A4-BB44-A610-A243AC2FDAA1}"/>
              </a:ext>
            </a:extLst>
          </p:cNvPr>
          <p:cNvGrpSpPr/>
          <p:nvPr/>
        </p:nvGrpSpPr>
        <p:grpSpPr>
          <a:xfrm>
            <a:off x="558000" y="6120979"/>
            <a:ext cx="1461165" cy="3156908"/>
            <a:chOff x="558800" y="9999572"/>
            <a:chExt cx="1461165" cy="3156908"/>
          </a:xfrm>
        </p:grpSpPr>
        <p:sp>
          <p:nvSpPr>
            <p:cNvPr id="19" name="Friform 18">
              <a:extLst>
                <a:ext uri="{FF2B5EF4-FFF2-40B4-BE49-F238E27FC236}">
                  <a16:creationId xmlns:a16="http://schemas.microsoft.com/office/drawing/2014/main" id="{3EDD0BFF-2A70-724E-AC7C-20D66CD00F7E}"/>
                </a:ext>
              </a:extLst>
            </p:cNvPr>
            <p:cNvSpPr/>
            <p:nvPr/>
          </p:nvSpPr>
          <p:spPr>
            <a:xfrm>
              <a:off x="558800" y="9999572"/>
              <a:ext cx="1146175" cy="373999"/>
            </a:xfrm>
            <a:custGeom>
              <a:avLst/>
              <a:gdLst>
                <a:gd name="connsiteX0" fmla="*/ 1146175 w 1146175"/>
                <a:gd name="connsiteY0" fmla="*/ 231766 h 373999"/>
                <a:gd name="connsiteX1" fmla="*/ 1068070 w 1146175"/>
                <a:gd name="connsiteY1" fmla="*/ 170808 h 373999"/>
                <a:gd name="connsiteX2" fmla="*/ 1024890 w 1146175"/>
                <a:gd name="connsiteY2" fmla="*/ 163188 h 373999"/>
                <a:gd name="connsiteX3" fmla="*/ 1001395 w 1146175"/>
                <a:gd name="connsiteY3" fmla="*/ 144139 h 373999"/>
                <a:gd name="connsiteX4" fmla="*/ 1012190 w 1146175"/>
                <a:gd name="connsiteY4" fmla="*/ 130170 h 373999"/>
                <a:gd name="connsiteX5" fmla="*/ 1055370 w 1146175"/>
                <a:gd name="connsiteY5" fmla="*/ 125090 h 373999"/>
                <a:gd name="connsiteX6" fmla="*/ 1118870 w 1146175"/>
                <a:gd name="connsiteY6" fmla="*/ 128900 h 373999"/>
                <a:gd name="connsiteX7" fmla="*/ 1122680 w 1146175"/>
                <a:gd name="connsiteY7" fmla="*/ 129535 h 373999"/>
                <a:gd name="connsiteX8" fmla="*/ 1128395 w 1146175"/>
                <a:gd name="connsiteY8" fmla="*/ 92706 h 373999"/>
                <a:gd name="connsiteX9" fmla="*/ 1123950 w 1146175"/>
                <a:gd name="connsiteY9" fmla="*/ 91436 h 373999"/>
                <a:gd name="connsiteX10" fmla="*/ 1045210 w 1146175"/>
                <a:gd name="connsiteY10" fmla="*/ 86357 h 373999"/>
                <a:gd name="connsiteX11" fmla="*/ 949325 w 1146175"/>
                <a:gd name="connsiteY11" fmla="*/ 142869 h 373999"/>
                <a:gd name="connsiteX12" fmla="*/ 986790 w 1146175"/>
                <a:gd name="connsiteY12" fmla="*/ 193667 h 373999"/>
                <a:gd name="connsiteX13" fmla="*/ 1040130 w 1146175"/>
                <a:gd name="connsiteY13" fmla="*/ 205732 h 373999"/>
                <a:gd name="connsiteX14" fmla="*/ 1071245 w 1146175"/>
                <a:gd name="connsiteY14" fmla="*/ 212716 h 373999"/>
                <a:gd name="connsiteX15" fmla="*/ 1092835 w 1146175"/>
                <a:gd name="connsiteY15" fmla="*/ 233036 h 373999"/>
                <a:gd name="connsiteX16" fmla="*/ 1079500 w 1146175"/>
                <a:gd name="connsiteY16" fmla="*/ 250180 h 373999"/>
                <a:gd name="connsiteX17" fmla="*/ 1033780 w 1146175"/>
                <a:gd name="connsiteY17" fmla="*/ 257164 h 373999"/>
                <a:gd name="connsiteX18" fmla="*/ 962660 w 1146175"/>
                <a:gd name="connsiteY18" fmla="*/ 252720 h 373999"/>
                <a:gd name="connsiteX19" fmla="*/ 958850 w 1146175"/>
                <a:gd name="connsiteY19" fmla="*/ 252085 h 373999"/>
                <a:gd name="connsiteX20" fmla="*/ 958215 w 1146175"/>
                <a:gd name="connsiteY20" fmla="*/ 255895 h 373999"/>
                <a:gd name="connsiteX21" fmla="*/ 951865 w 1146175"/>
                <a:gd name="connsiteY21" fmla="*/ 290183 h 373999"/>
                <a:gd name="connsiteX22" fmla="*/ 956310 w 1146175"/>
                <a:gd name="connsiteY22" fmla="*/ 290818 h 373999"/>
                <a:gd name="connsiteX23" fmla="*/ 1035050 w 1146175"/>
                <a:gd name="connsiteY23" fmla="*/ 295263 h 373999"/>
                <a:gd name="connsiteX24" fmla="*/ 1146175 w 1146175"/>
                <a:gd name="connsiteY24" fmla="*/ 231766 h 373999"/>
                <a:gd name="connsiteX25" fmla="*/ 925830 w 1146175"/>
                <a:gd name="connsiteY25" fmla="*/ 231766 h 373999"/>
                <a:gd name="connsiteX26" fmla="*/ 847725 w 1146175"/>
                <a:gd name="connsiteY26" fmla="*/ 170808 h 373999"/>
                <a:gd name="connsiteX27" fmla="*/ 804545 w 1146175"/>
                <a:gd name="connsiteY27" fmla="*/ 163188 h 373999"/>
                <a:gd name="connsiteX28" fmla="*/ 781050 w 1146175"/>
                <a:gd name="connsiteY28" fmla="*/ 144139 h 373999"/>
                <a:gd name="connsiteX29" fmla="*/ 791845 w 1146175"/>
                <a:gd name="connsiteY29" fmla="*/ 130170 h 373999"/>
                <a:gd name="connsiteX30" fmla="*/ 835025 w 1146175"/>
                <a:gd name="connsiteY30" fmla="*/ 125090 h 373999"/>
                <a:gd name="connsiteX31" fmla="*/ 898525 w 1146175"/>
                <a:gd name="connsiteY31" fmla="*/ 128900 h 373999"/>
                <a:gd name="connsiteX32" fmla="*/ 902335 w 1146175"/>
                <a:gd name="connsiteY32" fmla="*/ 129535 h 373999"/>
                <a:gd name="connsiteX33" fmla="*/ 908050 w 1146175"/>
                <a:gd name="connsiteY33" fmla="*/ 92706 h 373999"/>
                <a:gd name="connsiteX34" fmla="*/ 903605 w 1146175"/>
                <a:gd name="connsiteY34" fmla="*/ 92071 h 373999"/>
                <a:gd name="connsiteX35" fmla="*/ 824865 w 1146175"/>
                <a:gd name="connsiteY35" fmla="*/ 86992 h 373999"/>
                <a:gd name="connsiteX36" fmla="*/ 728980 w 1146175"/>
                <a:gd name="connsiteY36" fmla="*/ 143504 h 373999"/>
                <a:gd name="connsiteX37" fmla="*/ 765810 w 1146175"/>
                <a:gd name="connsiteY37" fmla="*/ 194302 h 373999"/>
                <a:gd name="connsiteX38" fmla="*/ 819150 w 1146175"/>
                <a:gd name="connsiteY38" fmla="*/ 206367 h 373999"/>
                <a:gd name="connsiteX39" fmla="*/ 850265 w 1146175"/>
                <a:gd name="connsiteY39" fmla="*/ 213352 h 373999"/>
                <a:gd name="connsiteX40" fmla="*/ 871855 w 1146175"/>
                <a:gd name="connsiteY40" fmla="*/ 233671 h 373999"/>
                <a:gd name="connsiteX41" fmla="*/ 858520 w 1146175"/>
                <a:gd name="connsiteY41" fmla="*/ 250815 h 373999"/>
                <a:gd name="connsiteX42" fmla="*/ 812800 w 1146175"/>
                <a:gd name="connsiteY42" fmla="*/ 257800 h 373999"/>
                <a:gd name="connsiteX43" fmla="*/ 741680 w 1146175"/>
                <a:gd name="connsiteY43" fmla="*/ 253355 h 373999"/>
                <a:gd name="connsiteX44" fmla="*/ 737870 w 1146175"/>
                <a:gd name="connsiteY44" fmla="*/ 252720 h 373999"/>
                <a:gd name="connsiteX45" fmla="*/ 737235 w 1146175"/>
                <a:gd name="connsiteY45" fmla="*/ 256530 h 373999"/>
                <a:gd name="connsiteX46" fmla="*/ 730885 w 1146175"/>
                <a:gd name="connsiteY46" fmla="*/ 290818 h 373999"/>
                <a:gd name="connsiteX47" fmla="*/ 735330 w 1146175"/>
                <a:gd name="connsiteY47" fmla="*/ 291453 h 373999"/>
                <a:gd name="connsiteX48" fmla="*/ 814070 w 1146175"/>
                <a:gd name="connsiteY48" fmla="*/ 295898 h 373999"/>
                <a:gd name="connsiteX49" fmla="*/ 925830 w 1146175"/>
                <a:gd name="connsiteY49" fmla="*/ 231766 h 373999"/>
                <a:gd name="connsiteX50" fmla="*/ 695325 w 1146175"/>
                <a:gd name="connsiteY50" fmla="*/ 285738 h 373999"/>
                <a:gd name="connsiteX51" fmla="*/ 695325 w 1146175"/>
                <a:gd name="connsiteY51" fmla="*/ 88262 h 373999"/>
                <a:gd name="connsiteX52" fmla="*/ 641985 w 1146175"/>
                <a:gd name="connsiteY52" fmla="*/ 88262 h 373999"/>
                <a:gd name="connsiteX53" fmla="*/ 641985 w 1146175"/>
                <a:gd name="connsiteY53" fmla="*/ 253990 h 373999"/>
                <a:gd name="connsiteX54" fmla="*/ 601345 w 1146175"/>
                <a:gd name="connsiteY54" fmla="*/ 257164 h 373999"/>
                <a:gd name="connsiteX55" fmla="*/ 533400 w 1146175"/>
                <a:gd name="connsiteY55" fmla="*/ 205097 h 373999"/>
                <a:gd name="connsiteX56" fmla="*/ 533400 w 1146175"/>
                <a:gd name="connsiteY56" fmla="*/ 88262 h 373999"/>
                <a:gd name="connsiteX57" fmla="*/ 480695 w 1146175"/>
                <a:gd name="connsiteY57" fmla="*/ 88262 h 373999"/>
                <a:gd name="connsiteX58" fmla="*/ 480695 w 1146175"/>
                <a:gd name="connsiteY58" fmla="*/ 205732 h 373999"/>
                <a:gd name="connsiteX59" fmla="*/ 595630 w 1146175"/>
                <a:gd name="connsiteY59" fmla="*/ 295898 h 373999"/>
                <a:gd name="connsiteX60" fmla="*/ 641985 w 1146175"/>
                <a:gd name="connsiteY60" fmla="*/ 290818 h 373999"/>
                <a:gd name="connsiteX61" fmla="*/ 633095 w 1146175"/>
                <a:gd name="connsiteY61" fmla="*/ 325107 h 373999"/>
                <a:gd name="connsiteX62" fmla="*/ 581025 w 1146175"/>
                <a:gd name="connsiteY62" fmla="*/ 334631 h 373999"/>
                <a:gd name="connsiteX63" fmla="*/ 503555 w 1146175"/>
                <a:gd name="connsiteY63" fmla="*/ 327647 h 373999"/>
                <a:gd name="connsiteX64" fmla="*/ 497205 w 1146175"/>
                <a:gd name="connsiteY64" fmla="*/ 365745 h 373999"/>
                <a:gd name="connsiteX65" fmla="*/ 583565 w 1146175"/>
                <a:gd name="connsiteY65" fmla="*/ 374000 h 373999"/>
                <a:gd name="connsiteX66" fmla="*/ 695325 w 1146175"/>
                <a:gd name="connsiteY66" fmla="*/ 285738 h 373999"/>
                <a:gd name="connsiteX67" fmla="*/ 454025 w 1146175"/>
                <a:gd name="connsiteY67" fmla="*/ 292723 h 373999"/>
                <a:gd name="connsiteX68" fmla="*/ 335280 w 1146175"/>
                <a:gd name="connsiteY68" fmla="*/ 178428 h 373999"/>
                <a:gd name="connsiteX69" fmla="*/ 452120 w 1146175"/>
                <a:gd name="connsiteY69" fmla="*/ 88262 h 373999"/>
                <a:gd name="connsiteX70" fmla="*/ 384175 w 1146175"/>
                <a:gd name="connsiteY70" fmla="*/ 88262 h 373999"/>
                <a:gd name="connsiteX71" fmla="*/ 290195 w 1146175"/>
                <a:gd name="connsiteY71" fmla="*/ 160014 h 373999"/>
                <a:gd name="connsiteX72" fmla="*/ 279400 w 1146175"/>
                <a:gd name="connsiteY72" fmla="*/ 160014 h 373999"/>
                <a:gd name="connsiteX73" fmla="*/ 279400 w 1146175"/>
                <a:gd name="connsiteY73" fmla="*/ 0 h 373999"/>
                <a:gd name="connsiteX74" fmla="*/ 228600 w 1146175"/>
                <a:gd name="connsiteY74" fmla="*/ 0 h 373999"/>
                <a:gd name="connsiteX75" fmla="*/ 228600 w 1146175"/>
                <a:gd name="connsiteY75" fmla="*/ 293358 h 373999"/>
                <a:gd name="connsiteX76" fmla="*/ 279400 w 1146175"/>
                <a:gd name="connsiteY76" fmla="*/ 293358 h 373999"/>
                <a:gd name="connsiteX77" fmla="*/ 279400 w 1146175"/>
                <a:gd name="connsiteY77" fmla="*/ 197477 h 373999"/>
                <a:gd name="connsiteX78" fmla="*/ 288925 w 1146175"/>
                <a:gd name="connsiteY78" fmla="*/ 197477 h 373999"/>
                <a:gd name="connsiteX79" fmla="*/ 387350 w 1146175"/>
                <a:gd name="connsiteY79" fmla="*/ 293358 h 373999"/>
                <a:gd name="connsiteX80" fmla="*/ 454025 w 1146175"/>
                <a:gd name="connsiteY80" fmla="*/ 293358 h 373999"/>
                <a:gd name="connsiteX81" fmla="*/ 196850 w 1146175"/>
                <a:gd name="connsiteY81" fmla="*/ 231766 h 373999"/>
                <a:gd name="connsiteX82" fmla="*/ 118745 w 1146175"/>
                <a:gd name="connsiteY82" fmla="*/ 170808 h 373999"/>
                <a:gd name="connsiteX83" fmla="*/ 75565 w 1146175"/>
                <a:gd name="connsiteY83" fmla="*/ 163188 h 373999"/>
                <a:gd name="connsiteX84" fmla="*/ 52070 w 1146175"/>
                <a:gd name="connsiteY84" fmla="*/ 144139 h 373999"/>
                <a:gd name="connsiteX85" fmla="*/ 62865 w 1146175"/>
                <a:gd name="connsiteY85" fmla="*/ 130170 h 373999"/>
                <a:gd name="connsiteX86" fmla="*/ 106045 w 1146175"/>
                <a:gd name="connsiteY86" fmla="*/ 125090 h 373999"/>
                <a:gd name="connsiteX87" fmla="*/ 169545 w 1146175"/>
                <a:gd name="connsiteY87" fmla="*/ 128900 h 373999"/>
                <a:gd name="connsiteX88" fmla="*/ 173355 w 1146175"/>
                <a:gd name="connsiteY88" fmla="*/ 129535 h 373999"/>
                <a:gd name="connsiteX89" fmla="*/ 179070 w 1146175"/>
                <a:gd name="connsiteY89" fmla="*/ 92706 h 373999"/>
                <a:gd name="connsiteX90" fmla="*/ 174625 w 1146175"/>
                <a:gd name="connsiteY90" fmla="*/ 92071 h 373999"/>
                <a:gd name="connsiteX91" fmla="*/ 95885 w 1146175"/>
                <a:gd name="connsiteY91" fmla="*/ 86992 h 373999"/>
                <a:gd name="connsiteX92" fmla="*/ 0 w 1146175"/>
                <a:gd name="connsiteY92" fmla="*/ 143504 h 373999"/>
                <a:gd name="connsiteX93" fmla="*/ 36830 w 1146175"/>
                <a:gd name="connsiteY93" fmla="*/ 194302 h 373999"/>
                <a:gd name="connsiteX94" fmla="*/ 90170 w 1146175"/>
                <a:gd name="connsiteY94" fmla="*/ 206367 h 373999"/>
                <a:gd name="connsiteX95" fmla="*/ 121285 w 1146175"/>
                <a:gd name="connsiteY95" fmla="*/ 213352 h 373999"/>
                <a:gd name="connsiteX96" fmla="*/ 142875 w 1146175"/>
                <a:gd name="connsiteY96" fmla="*/ 233671 h 373999"/>
                <a:gd name="connsiteX97" fmla="*/ 129540 w 1146175"/>
                <a:gd name="connsiteY97" fmla="*/ 250815 h 373999"/>
                <a:gd name="connsiteX98" fmla="*/ 83820 w 1146175"/>
                <a:gd name="connsiteY98" fmla="*/ 257800 h 373999"/>
                <a:gd name="connsiteX99" fmla="*/ 12700 w 1146175"/>
                <a:gd name="connsiteY99" fmla="*/ 253355 h 373999"/>
                <a:gd name="connsiteX100" fmla="*/ 8890 w 1146175"/>
                <a:gd name="connsiteY100" fmla="*/ 252720 h 373999"/>
                <a:gd name="connsiteX101" fmla="*/ 8255 w 1146175"/>
                <a:gd name="connsiteY101" fmla="*/ 256530 h 373999"/>
                <a:gd name="connsiteX102" fmla="*/ 1905 w 1146175"/>
                <a:gd name="connsiteY102" fmla="*/ 290818 h 373999"/>
                <a:gd name="connsiteX103" fmla="*/ 6350 w 1146175"/>
                <a:gd name="connsiteY103" fmla="*/ 291453 h 373999"/>
                <a:gd name="connsiteX104" fmla="*/ 85090 w 1146175"/>
                <a:gd name="connsiteY104" fmla="*/ 295898 h 373999"/>
                <a:gd name="connsiteX105" fmla="*/ 196850 w 1146175"/>
                <a:gd name="connsiteY105" fmla="*/ 231766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46175" h="373999">
                  <a:moveTo>
                    <a:pt x="1146175" y="231766"/>
                  </a:moveTo>
                  <a:cubicBezTo>
                    <a:pt x="1146175" y="196842"/>
                    <a:pt x="1123315" y="179698"/>
                    <a:pt x="1068070" y="170808"/>
                  </a:cubicBezTo>
                  <a:cubicBezTo>
                    <a:pt x="1043940" y="166998"/>
                    <a:pt x="1029970" y="164458"/>
                    <a:pt x="1024890" y="163188"/>
                  </a:cubicBezTo>
                  <a:cubicBezTo>
                    <a:pt x="1008380" y="159379"/>
                    <a:pt x="1001395" y="153029"/>
                    <a:pt x="1001395" y="144139"/>
                  </a:cubicBezTo>
                  <a:cubicBezTo>
                    <a:pt x="1001395" y="137155"/>
                    <a:pt x="1003935" y="133980"/>
                    <a:pt x="1012190" y="130170"/>
                  </a:cubicBezTo>
                  <a:cubicBezTo>
                    <a:pt x="1020445" y="126995"/>
                    <a:pt x="1035050" y="125090"/>
                    <a:pt x="1055370" y="125090"/>
                  </a:cubicBezTo>
                  <a:cubicBezTo>
                    <a:pt x="1075055" y="125090"/>
                    <a:pt x="1094740" y="126360"/>
                    <a:pt x="1118870" y="128900"/>
                  </a:cubicBezTo>
                  <a:lnTo>
                    <a:pt x="1122680" y="129535"/>
                  </a:lnTo>
                  <a:lnTo>
                    <a:pt x="1128395" y="92706"/>
                  </a:lnTo>
                  <a:lnTo>
                    <a:pt x="1123950" y="91436"/>
                  </a:lnTo>
                  <a:cubicBezTo>
                    <a:pt x="1096645" y="88262"/>
                    <a:pt x="1066800" y="86357"/>
                    <a:pt x="1045210" y="86357"/>
                  </a:cubicBezTo>
                  <a:cubicBezTo>
                    <a:pt x="983615" y="86357"/>
                    <a:pt x="949325" y="104136"/>
                    <a:pt x="949325" y="142869"/>
                  </a:cubicBezTo>
                  <a:cubicBezTo>
                    <a:pt x="949325" y="166998"/>
                    <a:pt x="962660" y="185412"/>
                    <a:pt x="986790" y="193667"/>
                  </a:cubicBezTo>
                  <a:cubicBezTo>
                    <a:pt x="995680" y="196842"/>
                    <a:pt x="1014730" y="200652"/>
                    <a:pt x="1040130" y="205732"/>
                  </a:cubicBezTo>
                  <a:cubicBezTo>
                    <a:pt x="1058545" y="208907"/>
                    <a:pt x="1064895" y="210811"/>
                    <a:pt x="1071245" y="212716"/>
                  </a:cubicBezTo>
                  <a:cubicBezTo>
                    <a:pt x="1087120" y="218431"/>
                    <a:pt x="1092835" y="225416"/>
                    <a:pt x="1092835" y="233036"/>
                  </a:cubicBezTo>
                  <a:cubicBezTo>
                    <a:pt x="1092835" y="240020"/>
                    <a:pt x="1089025" y="245735"/>
                    <a:pt x="1079500" y="250180"/>
                  </a:cubicBezTo>
                  <a:cubicBezTo>
                    <a:pt x="1069975" y="254625"/>
                    <a:pt x="1054100" y="257164"/>
                    <a:pt x="1033780" y="257164"/>
                  </a:cubicBezTo>
                  <a:cubicBezTo>
                    <a:pt x="1013460" y="257164"/>
                    <a:pt x="993140" y="255895"/>
                    <a:pt x="962660" y="252720"/>
                  </a:cubicBezTo>
                  <a:lnTo>
                    <a:pt x="958850" y="252085"/>
                  </a:lnTo>
                  <a:lnTo>
                    <a:pt x="958215" y="255895"/>
                  </a:lnTo>
                  <a:lnTo>
                    <a:pt x="951865" y="290183"/>
                  </a:lnTo>
                  <a:lnTo>
                    <a:pt x="956310" y="290818"/>
                  </a:lnTo>
                  <a:cubicBezTo>
                    <a:pt x="986155" y="293358"/>
                    <a:pt x="1012825" y="295263"/>
                    <a:pt x="1035050" y="295263"/>
                  </a:cubicBezTo>
                  <a:cubicBezTo>
                    <a:pt x="1106170" y="295263"/>
                    <a:pt x="1146175" y="274944"/>
                    <a:pt x="1146175" y="231766"/>
                  </a:cubicBezTo>
                  <a:moveTo>
                    <a:pt x="925830" y="231766"/>
                  </a:moveTo>
                  <a:cubicBezTo>
                    <a:pt x="926465" y="196842"/>
                    <a:pt x="902970" y="179698"/>
                    <a:pt x="847725" y="170808"/>
                  </a:cubicBezTo>
                  <a:cubicBezTo>
                    <a:pt x="823595" y="166998"/>
                    <a:pt x="809625" y="164458"/>
                    <a:pt x="804545" y="163188"/>
                  </a:cubicBezTo>
                  <a:cubicBezTo>
                    <a:pt x="788035" y="159379"/>
                    <a:pt x="781050" y="153029"/>
                    <a:pt x="781050" y="144139"/>
                  </a:cubicBezTo>
                  <a:cubicBezTo>
                    <a:pt x="781050" y="137155"/>
                    <a:pt x="783590" y="133980"/>
                    <a:pt x="791845" y="130170"/>
                  </a:cubicBezTo>
                  <a:cubicBezTo>
                    <a:pt x="800100" y="126995"/>
                    <a:pt x="814705" y="125090"/>
                    <a:pt x="835025" y="125090"/>
                  </a:cubicBezTo>
                  <a:cubicBezTo>
                    <a:pt x="854710" y="125090"/>
                    <a:pt x="874395" y="126360"/>
                    <a:pt x="898525" y="128900"/>
                  </a:cubicBezTo>
                  <a:lnTo>
                    <a:pt x="902335" y="129535"/>
                  </a:lnTo>
                  <a:lnTo>
                    <a:pt x="908050" y="92706"/>
                  </a:lnTo>
                  <a:lnTo>
                    <a:pt x="903605" y="92071"/>
                  </a:lnTo>
                  <a:cubicBezTo>
                    <a:pt x="876300" y="88896"/>
                    <a:pt x="846455" y="86992"/>
                    <a:pt x="824865" y="86992"/>
                  </a:cubicBezTo>
                  <a:cubicBezTo>
                    <a:pt x="763270" y="86992"/>
                    <a:pt x="728980" y="104771"/>
                    <a:pt x="728980" y="143504"/>
                  </a:cubicBezTo>
                  <a:cubicBezTo>
                    <a:pt x="728980" y="167633"/>
                    <a:pt x="742315" y="186048"/>
                    <a:pt x="765810" y="194302"/>
                  </a:cubicBezTo>
                  <a:cubicBezTo>
                    <a:pt x="774700" y="197477"/>
                    <a:pt x="793750" y="201287"/>
                    <a:pt x="819150" y="206367"/>
                  </a:cubicBezTo>
                  <a:cubicBezTo>
                    <a:pt x="837565" y="209541"/>
                    <a:pt x="843915" y="211447"/>
                    <a:pt x="850265" y="213352"/>
                  </a:cubicBezTo>
                  <a:cubicBezTo>
                    <a:pt x="866140" y="219066"/>
                    <a:pt x="871855" y="226051"/>
                    <a:pt x="871855" y="233671"/>
                  </a:cubicBezTo>
                  <a:cubicBezTo>
                    <a:pt x="871855" y="240655"/>
                    <a:pt x="868045" y="246370"/>
                    <a:pt x="858520" y="250815"/>
                  </a:cubicBezTo>
                  <a:cubicBezTo>
                    <a:pt x="848995" y="255260"/>
                    <a:pt x="833120" y="257800"/>
                    <a:pt x="812800" y="257800"/>
                  </a:cubicBezTo>
                  <a:cubicBezTo>
                    <a:pt x="792480" y="257800"/>
                    <a:pt x="772160" y="256530"/>
                    <a:pt x="741680" y="253355"/>
                  </a:cubicBezTo>
                  <a:lnTo>
                    <a:pt x="737870" y="252720"/>
                  </a:lnTo>
                  <a:lnTo>
                    <a:pt x="737235" y="256530"/>
                  </a:lnTo>
                  <a:lnTo>
                    <a:pt x="730885" y="290818"/>
                  </a:lnTo>
                  <a:lnTo>
                    <a:pt x="735330" y="291453"/>
                  </a:lnTo>
                  <a:cubicBezTo>
                    <a:pt x="765175" y="293993"/>
                    <a:pt x="791845" y="295898"/>
                    <a:pt x="814070" y="295898"/>
                  </a:cubicBezTo>
                  <a:cubicBezTo>
                    <a:pt x="886460" y="295263"/>
                    <a:pt x="925830" y="274944"/>
                    <a:pt x="925830" y="231766"/>
                  </a:cubicBezTo>
                  <a:moveTo>
                    <a:pt x="695325" y="285738"/>
                  </a:moveTo>
                  <a:lnTo>
                    <a:pt x="695325" y="88262"/>
                  </a:lnTo>
                  <a:lnTo>
                    <a:pt x="641985" y="88262"/>
                  </a:lnTo>
                  <a:lnTo>
                    <a:pt x="641985" y="253990"/>
                  </a:lnTo>
                  <a:cubicBezTo>
                    <a:pt x="628015" y="255895"/>
                    <a:pt x="612140" y="257164"/>
                    <a:pt x="601345" y="257164"/>
                  </a:cubicBezTo>
                  <a:cubicBezTo>
                    <a:pt x="539750" y="257164"/>
                    <a:pt x="533400" y="238750"/>
                    <a:pt x="533400" y="205097"/>
                  </a:cubicBezTo>
                  <a:lnTo>
                    <a:pt x="533400" y="88262"/>
                  </a:lnTo>
                  <a:lnTo>
                    <a:pt x="480695" y="88262"/>
                  </a:lnTo>
                  <a:lnTo>
                    <a:pt x="480695" y="205732"/>
                  </a:lnTo>
                  <a:cubicBezTo>
                    <a:pt x="480695" y="278754"/>
                    <a:pt x="523875" y="295898"/>
                    <a:pt x="595630" y="295898"/>
                  </a:cubicBezTo>
                  <a:cubicBezTo>
                    <a:pt x="609600" y="295898"/>
                    <a:pt x="629920" y="293358"/>
                    <a:pt x="641985" y="290818"/>
                  </a:cubicBezTo>
                  <a:cubicBezTo>
                    <a:pt x="641985" y="302883"/>
                    <a:pt x="641350" y="316217"/>
                    <a:pt x="633095" y="325107"/>
                  </a:cubicBezTo>
                  <a:cubicBezTo>
                    <a:pt x="624840" y="333361"/>
                    <a:pt x="607695" y="334631"/>
                    <a:pt x="581025" y="334631"/>
                  </a:cubicBezTo>
                  <a:cubicBezTo>
                    <a:pt x="556895" y="334631"/>
                    <a:pt x="527685" y="331457"/>
                    <a:pt x="503555" y="327647"/>
                  </a:cubicBezTo>
                  <a:lnTo>
                    <a:pt x="497205" y="365745"/>
                  </a:lnTo>
                  <a:cubicBezTo>
                    <a:pt x="530225" y="371460"/>
                    <a:pt x="556895" y="374000"/>
                    <a:pt x="583565" y="374000"/>
                  </a:cubicBezTo>
                  <a:cubicBezTo>
                    <a:pt x="674370" y="373365"/>
                    <a:pt x="695325" y="347331"/>
                    <a:pt x="695325" y="285738"/>
                  </a:cubicBezTo>
                  <a:moveTo>
                    <a:pt x="454025" y="292723"/>
                  </a:moveTo>
                  <a:lnTo>
                    <a:pt x="335280" y="178428"/>
                  </a:lnTo>
                  <a:lnTo>
                    <a:pt x="452120" y="88262"/>
                  </a:lnTo>
                  <a:lnTo>
                    <a:pt x="384175" y="88262"/>
                  </a:lnTo>
                  <a:lnTo>
                    <a:pt x="290195" y="160014"/>
                  </a:lnTo>
                  <a:lnTo>
                    <a:pt x="279400" y="160014"/>
                  </a:lnTo>
                  <a:lnTo>
                    <a:pt x="279400" y="0"/>
                  </a:lnTo>
                  <a:lnTo>
                    <a:pt x="228600" y="0"/>
                  </a:lnTo>
                  <a:lnTo>
                    <a:pt x="228600" y="293358"/>
                  </a:lnTo>
                  <a:lnTo>
                    <a:pt x="279400" y="293358"/>
                  </a:lnTo>
                  <a:lnTo>
                    <a:pt x="279400" y="197477"/>
                  </a:lnTo>
                  <a:lnTo>
                    <a:pt x="288925" y="197477"/>
                  </a:lnTo>
                  <a:lnTo>
                    <a:pt x="387350" y="293358"/>
                  </a:lnTo>
                  <a:lnTo>
                    <a:pt x="454025" y="293358"/>
                  </a:lnTo>
                  <a:close/>
                  <a:moveTo>
                    <a:pt x="196850" y="231766"/>
                  </a:moveTo>
                  <a:cubicBezTo>
                    <a:pt x="197485" y="196842"/>
                    <a:pt x="173990" y="179698"/>
                    <a:pt x="118745" y="170808"/>
                  </a:cubicBezTo>
                  <a:cubicBezTo>
                    <a:pt x="94615" y="166998"/>
                    <a:pt x="80645" y="164458"/>
                    <a:pt x="75565" y="163188"/>
                  </a:cubicBezTo>
                  <a:cubicBezTo>
                    <a:pt x="59055" y="159379"/>
                    <a:pt x="52070" y="153029"/>
                    <a:pt x="52070" y="144139"/>
                  </a:cubicBezTo>
                  <a:cubicBezTo>
                    <a:pt x="52070" y="137155"/>
                    <a:pt x="54610" y="133980"/>
                    <a:pt x="62865" y="130170"/>
                  </a:cubicBezTo>
                  <a:cubicBezTo>
                    <a:pt x="71120" y="126995"/>
                    <a:pt x="85725" y="125090"/>
                    <a:pt x="106045" y="125090"/>
                  </a:cubicBezTo>
                  <a:cubicBezTo>
                    <a:pt x="125730" y="125090"/>
                    <a:pt x="145415" y="126360"/>
                    <a:pt x="169545" y="128900"/>
                  </a:cubicBezTo>
                  <a:lnTo>
                    <a:pt x="173355" y="129535"/>
                  </a:lnTo>
                  <a:lnTo>
                    <a:pt x="179070" y="92706"/>
                  </a:lnTo>
                  <a:lnTo>
                    <a:pt x="174625" y="92071"/>
                  </a:lnTo>
                  <a:cubicBezTo>
                    <a:pt x="147320" y="88896"/>
                    <a:pt x="117475" y="86992"/>
                    <a:pt x="95885" y="86992"/>
                  </a:cubicBezTo>
                  <a:cubicBezTo>
                    <a:pt x="34290" y="86992"/>
                    <a:pt x="0" y="104771"/>
                    <a:pt x="0" y="143504"/>
                  </a:cubicBezTo>
                  <a:cubicBezTo>
                    <a:pt x="0" y="167633"/>
                    <a:pt x="13335" y="186048"/>
                    <a:pt x="36830" y="194302"/>
                  </a:cubicBezTo>
                  <a:cubicBezTo>
                    <a:pt x="45720" y="197477"/>
                    <a:pt x="64770" y="201287"/>
                    <a:pt x="90170" y="206367"/>
                  </a:cubicBezTo>
                  <a:cubicBezTo>
                    <a:pt x="108585" y="209541"/>
                    <a:pt x="114935" y="211447"/>
                    <a:pt x="121285" y="213352"/>
                  </a:cubicBezTo>
                  <a:cubicBezTo>
                    <a:pt x="137160" y="219066"/>
                    <a:pt x="142875" y="226051"/>
                    <a:pt x="142875" y="233671"/>
                  </a:cubicBezTo>
                  <a:cubicBezTo>
                    <a:pt x="142875" y="240655"/>
                    <a:pt x="139065" y="246370"/>
                    <a:pt x="129540" y="250815"/>
                  </a:cubicBezTo>
                  <a:cubicBezTo>
                    <a:pt x="120015" y="255260"/>
                    <a:pt x="104140" y="257800"/>
                    <a:pt x="83820" y="257800"/>
                  </a:cubicBezTo>
                  <a:cubicBezTo>
                    <a:pt x="63500" y="257800"/>
                    <a:pt x="43180" y="256530"/>
                    <a:pt x="12700" y="253355"/>
                  </a:cubicBezTo>
                  <a:lnTo>
                    <a:pt x="8890" y="252720"/>
                  </a:lnTo>
                  <a:lnTo>
                    <a:pt x="8255" y="256530"/>
                  </a:lnTo>
                  <a:lnTo>
                    <a:pt x="1905" y="290818"/>
                  </a:lnTo>
                  <a:lnTo>
                    <a:pt x="6350" y="291453"/>
                  </a:lnTo>
                  <a:cubicBezTo>
                    <a:pt x="36195" y="293993"/>
                    <a:pt x="62865" y="295898"/>
                    <a:pt x="85090" y="295898"/>
                  </a:cubicBezTo>
                  <a:cubicBezTo>
                    <a:pt x="156845" y="295263"/>
                    <a:pt x="196850" y="274944"/>
                    <a:pt x="196850" y="231766"/>
                  </a:cubicBezTo>
                </a:path>
              </a:pathLst>
            </a:custGeom>
            <a:solidFill>
              <a:srgbClr val="000000"/>
            </a:solidFill>
            <a:ln w="635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D5A7A310-76C7-014E-AB90-CEEB553B5088}"/>
                </a:ext>
              </a:extLst>
            </p:cNvPr>
            <p:cNvSpPr/>
            <p:nvPr/>
          </p:nvSpPr>
          <p:spPr>
            <a:xfrm>
              <a:off x="1804631" y="10087834"/>
              <a:ext cx="215333" cy="262244"/>
            </a:xfrm>
            <a:custGeom>
              <a:avLst/>
              <a:gdLst>
                <a:gd name="connsiteX0" fmla="*/ 215303 w 215333"/>
                <a:gd name="connsiteY0" fmla="*/ 6985 h 262244"/>
                <a:gd name="connsiteX1" fmla="*/ 215303 w 215333"/>
                <a:gd name="connsiteY1" fmla="*/ 0 h 262244"/>
                <a:gd name="connsiteX2" fmla="*/ 38 w 215333"/>
                <a:gd name="connsiteY2" fmla="*/ 0 h 262244"/>
                <a:gd name="connsiteX3" fmla="*/ 38 w 215333"/>
                <a:gd name="connsiteY3" fmla="*/ 6985 h 262244"/>
                <a:gd name="connsiteX4" fmla="*/ 10833 w 215333"/>
                <a:gd name="connsiteY4" fmla="*/ 132075 h 262244"/>
                <a:gd name="connsiteX5" fmla="*/ 18453 w 215333"/>
                <a:gd name="connsiteY5" fmla="*/ 157473 h 262244"/>
                <a:gd name="connsiteX6" fmla="*/ 45123 w 215333"/>
                <a:gd name="connsiteY6" fmla="*/ 203827 h 262244"/>
                <a:gd name="connsiteX7" fmla="*/ 101003 w 215333"/>
                <a:gd name="connsiteY7" fmla="*/ 257799 h 262244"/>
                <a:gd name="connsiteX8" fmla="*/ 106718 w 215333"/>
                <a:gd name="connsiteY8" fmla="*/ 262244 h 262244"/>
                <a:gd name="connsiteX9" fmla="*/ 112433 w 215333"/>
                <a:gd name="connsiteY9" fmla="*/ 257799 h 262244"/>
                <a:gd name="connsiteX10" fmla="*/ 168313 w 215333"/>
                <a:gd name="connsiteY10" fmla="*/ 203827 h 262244"/>
                <a:gd name="connsiteX11" fmla="*/ 194983 w 215333"/>
                <a:gd name="connsiteY11" fmla="*/ 157473 h 262244"/>
                <a:gd name="connsiteX12" fmla="*/ 202603 w 215333"/>
                <a:gd name="connsiteY12" fmla="*/ 132075 h 262244"/>
                <a:gd name="connsiteX13" fmla="*/ 215303 w 215333"/>
                <a:gd name="connsiteY13" fmla="*/ 6985 h 2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33" h="262244">
                  <a:moveTo>
                    <a:pt x="215303" y="6985"/>
                  </a:moveTo>
                  <a:lnTo>
                    <a:pt x="215303" y="0"/>
                  </a:lnTo>
                  <a:lnTo>
                    <a:pt x="38" y="0"/>
                  </a:lnTo>
                  <a:lnTo>
                    <a:pt x="38" y="6985"/>
                  </a:lnTo>
                  <a:cubicBezTo>
                    <a:pt x="38" y="7620"/>
                    <a:pt x="-1232" y="79372"/>
                    <a:pt x="10833" y="132075"/>
                  </a:cubicBezTo>
                  <a:cubicBezTo>
                    <a:pt x="13373" y="141599"/>
                    <a:pt x="15913" y="149854"/>
                    <a:pt x="18453" y="157473"/>
                  </a:cubicBezTo>
                  <a:cubicBezTo>
                    <a:pt x="24803" y="173983"/>
                    <a:pt x="34328" y="189857"/>
                    <a:pt x="45123" y="203827"/>
                  </a:cubicBezTo>
                  <a:cubicBezTo>
                    <a:pt x="63538" y="227956"/>
                    <a:pt x="84493" y="244465"/>
                    <a:pt x="101003" y="257799"/>
                  </a:cubicBezTo>
                  <a:lnTo>
                    <a:pt x="106718" y="262244"/>
                  </a:lnTo>
                  <a:lnTo>
                    <a:pt x="112433" y="257799"/>
                  </a:lnTo>
                  <a:cubicBezTo>
                    <a:pt x="128943" y="244465"/>
                    <a:pt x="149898" y="227956"/>
                    <a:pt x="168313" y="203827"/>
                  </a:cubicBezTo>
                  <a:cubicBezTo>
                    <a:pt x="179743" y="189222"/>
                    <a:pt x="188633" y="173983"/>
                    <a:pt x="194983" y="157473"/>
                  </a:cubicBezTo>
                  <a:cubicBezTo>
                    <a:pt x="198158" y="150489"/>
                    <a:pt x="200698" y="141599"/>
                    <a:pt x="202603" y="132075"/>
                  </a:cubicBezTo>
                  <a:cubicBezTo>
                    <a:pt x="216573" y="79372"/>
                    <a:pt x="215303" y="7620"/>
                    <a:pt x="215303" y="6985"/>
                  </a:cubicBezTo>
                </a:path>
              </a:pathLst>
            </a:custGeom>
            <a:solidFill>
              <a:srgbClr val="000000"/>
            </a:solidFill>
            <a:ln w="635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B69F780-574A-0942-9887-0887FC3B90DB}"/>
                </a:ext>
              </a:extLst>
            </p:cNvPr>
            <p:cNvSpPr/>
            <p:nvPr/>
          </p:nvSpPr>
          <p:spPr>
            <a:xfrm>
              <a:off x="1811616" y="10094818"/>
              <a:ext cx="201968" cy="192397"/>
            </a:xfrm>
            <a:custGeom>
              <a:avLst/>
              <a:gdLst>
                <a:gd name="connsiteX0" fmla="*/ 190538 w 201968"/>
                <a:gd name="connsiteY0" fmla="*/ 123185 h 192397"/>
                <a:gd name="connsiteX1" fmla="*/ 182919 w 201968"/>
                <a:gd name="connsiteY1" fmla="*/ 147314 h 192397"/>
                <a:gd name="connsiteX2" fmla="*/ 156883 w 201968"/>
                <a:gd name="connsiteY2" fmla="*/ 192397 h 192397"/>
                <a:gd name="connsiteX3" fmla="*/ 156883 w 201968"/>
                <a:gd name="connsiteY3" fmla="*/ 192397 h 192397"/>
                <a:gd name="connsiteX4" fmla="*/ 43854 w 201968"/>
                <a:gd name="connsiteY4" fmla="*/ 192397 h 192397"/>
                <a:gd name="connsiteX5" fmla="*/ 100369 w 201968"/>
                <a:gd name="connsiteY5" fmla="*/ 123185 h 192397"/>
                <a:gd name="connsiteX6" fmla="*/ 10833 w 201968"/>
                <a:gd name="connsiteY6" fmla="*/ 123185 h 192397"/>
                <a:gd name="connsiteX7" fmla="*/ 38 w 201968"/>
                <a:gd name="connsiteY7" fmla="*/ 0 h 192397"/>
                <a:gd name="connsiteX8" fmla="*/ 101004 w 201968"/>
                <a:gd name="connsiteY8" fmla="*/ 123185 h 192397"/>
                <a:gd name="connsiteX9" fmla="*/ 201969 w 201968"/>
                <a:gd name="connsiteY9" fmla="*/ 0 h 192397"/>
                <a:gd name="connsiteX10" fmla="*/ 190538 w 201968"/>
                <a:gd name="connsiteY10" fmla="*/ 123185 h 19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968" h="192397">
                  <a:moveTo>
                    <a:pt x="190538" y="123185"/>
                  </a:moveTo>
                  <a:cubicBezTo>
                    <a:pt x="188633" y="132075"/>
                    <a:pt x="186094" y="140329"/>
                    <a:pt x="182919" y="147314"/>
                  </a:cubicBezTo>
                  <a:cubicBezTo>
                    <a:pt x="175933" y="164458"/>
                    <a:pt x="167044" y="179698"/>
                    <a:pt x="156883" y="192397"/>
                  </a:cubicBezTo>
                  <a:lnTo>
                    <a:pt x="156883" y="192397"/>
                  </a:lnTo>
                  <a:lnTo>
                    <a:pt x="43854" y="192397"/>
                  </a:lnTo>
                  <a:lnTo>
                    <a:pt x="100369" y="123185"/>
                  </a:lnTo>
                  <a:lnTo>
                    <a:pt x="10833" y="123185"/>
                  </a:lnTo>
                  <a:cubicBezTo>
                    <a:pt x="-1231" y="71117"/>
                    <a:pt x="38" y="0"/>
                    <a:pt x="38" y="0"/>
                  </a:cubicBezTo>
                  <a:lnTo>
                    <a:pt x="101004" y="123185"/>
                  </a:lnTo>
                  <a:lnTo>
                    <a:pt x="201969" y="0"/>
                  </a:lnTo>
                  <a:cubicBezTo>
                    <a:pt x="201333" y="0"/>
                    <a:pt x="202604" y="71117"/>
                    <a:pt x="190538" y="123185"/>
                  </a:cubicBezTo>
                </a:path>
              </a:pathLst>
            </a:custGeom>
            <a:solidFill>
              <a:srgbClr val="FFFFFF"/>
            </a:solidFill>
            <a:ln w="6350" cap="flat">
              <a:noFill/>
              <a:prstDash val="solid"/>
              <a:miter/>
            </a:ln>
          </p:spPr>
          <p:txBody>
            <a:bodyPr rtlCol="0" anchor="ctr"/>
            <a:lstStyle/>
            <a:p>
              <a:endParaRPr lang="nb-NO"/>
            </a:p>
          </p:txBody>
        </p:sp>
      </p:grpSp>
      <p:grpSp>
        <p:nvGrpSpPr>
          <p:cNvPr id="24" name="Grafikk 22">
            <a:extLst>
              <a:ext uri="{FF2B5EF4-FFF2-40B4-BE49-F238E27FC236}">
                <a16:creationId xmlns:a16="http://schemas.microsoft.com/office/drawing/2014/main" id="{45388917-A4A4-BB44-A610-A243AC2FDAA1}"/>
              </a:ext>
            </a:extLst>
          </p:cNvPr>
          <p:cNvGrpSpPr/>
          <p:nvPr/>
        </p:nvGrpSpPr>
        <p:grpSpPr>
          <a:xfrm>
            <a:off x="10371772" y="6112217"/>
            <a:ext cx="1253490" cy="3162268"/>
            <a:chOff x="10379709" y="9998937"/>
            <a:chExt cx="1253490" cy="3162268"/>
          </a:xfrm>
        </p:grpSpPr>
        <p:sp>
          <p:nvSpPr>
            <p:cNvPr id="25" name="Friform 24">
              <a:extLst>
                <a:ext uri="{FF2B5EF4-FFF2-40B4-BE49-F238E27FC236}">
                  <a16:creationId xmlns:a16="http://schemas.microsoft.com/office/drawing/2014/main" id="{DD1B266F-ED1A-BF4D-B9E3-06ACBED66E3B}"/>
                </a:ext>
              </a:extLst>
            </p:cNvPr>
            <p:cNvSpPr/>
            <p:nvPr/>
          </p:nvSpPr>
          <p:spPr>
            <a:xfrm>
              <a:off x="11259184" y="9998937"/>
              <a:ext cx="374015" cy="373999"/>
            </a:xfrm>
            <a:custGeom>
              <a:avLst/>
              <a:gdLst>
                <a:gd name="connsiteX0" fmla="*/ 69850 w 374015"/>
                <a:gd name="connsiteY0" fmla="*/ 374000 h 373999"/>
                <a:gd name="connsiteX1" fmla="*/ 82550 w 374015"/>
                <a:gd name="connsiteY1" fmla="*/ 374000 h 373999"/>
                <a:gd name="connsiteX2" fmla="*/ 82550 w 374015"/>
                <a:gd name="connsiteY2" fmla="*/ 1905 h 373999"/>
                <a:gd name="connsiteX3" fmla="*/ 69850 w 374015"/>
                <a:gd name="connsiteY3" fmla="*/ 0 h 373999"/>
                <a:gd name="connsiteX4" fmla="*/ 69850 w 374015"/>
                <a:gd name="connsiteY4" fmla="*/ 374000 h 373999"/>
                <a:gd name="connsiteX5" fmla="*/ 311150 w 374015"/>
                <a:gd name="connsiteY5" fmla="*/ 374000 h 373999"/>
                <a:gd name="connsiteX6" fmla="*/ 327025 w 374015"/>
                <a:gd name="connsiteY6" fmla="*/ 374000 h 373999"/>
                <a:gd name="connsiteX7" fmla="*/ 327025 w 374015"/>
                <a:gd name="connsiteY7" fmla="*/ 374000 h 373999"/>
                <a:gd name="connsiteX8" fmla="*/ 327660 w 374015"/>
                <a:gd name="connsiteY8" fmla="*/ 374000 h 373999"/>
                <a:gd name="connsiteX9" fmla="*/ 340360 w 374015"/>
                <a:gd name="connsiteY9" fmla="*/ 372095 h 373999"/>
                <a:gd name="connsiteX10" fmla="*/ 340360 w 374015"/>
                <a:gd name="connsiteY10" fmla="*/ 271769 h 373999"/>
                <a:gd name="connsiteX11" fmla="*/ 311150 w 374015"/>
                <a:gd name="connsiteY11" fmla="*/ 240655 h 373999"/>
                <a:gd name="connsiteX12" fmla="*/ 311150 w 374015"/>
                <a:gd name="connsiteY12" fmla="*/ 374000 h 373999"/>
                <a:gd name="connsiteX13" fmla="*/ 274320 w 374015"/>
                <a:gd name="connsiteY13" fmla="*/ 374000 h 373999"/>
                <a:gd name="connsiteX14" fmla="*/ 302260 w 374015"/>
                <a:gd name="connsiteY14" fmla="*/ 374000 h 373999"/>
                <a:gd name="connsiteX15" fmla="*/ 302260 w 374015"/>
                <a:gd name="connsiteY15" fmla="*/ 231766 h 373999"/>
                <a:gd name="connsiteX16" fmla="*/ 274320 w 374015"/>
                <a:gd name="connsiteY16" fmla="*/ 201287 h 373999"/>
                <a:gd name="connsiteX17" fmla="*/ 274320 w 374015"/>
                <a:gd name="connsiteY17" fmla="*/ 374000 h 373999"/>
                <a:gd name="connsiteX18" fmla="*/ 352425 w 374015"/>
                <a:gd name="connsiteY18" fmla="*/ 286373 h 373999"/>
                <a:gd name="connsiteX19" fmla="*/ 344170 w 374015"/>
                <a:gd name="connsiteY19" fmla="*/ 277484 h 373999"/>
                <a:gd name="connsiteX20" fmla="*/ 344170 w 374015"/>
                <a:gd name="connsiteY20" fmla="*/ 371460 h 373999"/>
                <a:gd name="connsiteX21" fmla="*/ 374015 w 374015"/>
                <a:gd name="connsiteY21" fmla="*/ 327646 h 373999"/>
                <a:gd name="connsiteX22" fmla="*/ 352425 w 374015"/>
                <a:gd name="connsiteY22" fmla="*/ 286373 h 373999"/>
                <a:gd name="connsiteX23" fmla="*/ 234950 w 374015"/>
                <a:gd name="connsiteY23" fmla="*/ 374000 h 373999"/>
                <a:gd name="connsiteX24" fmla="*/ 261620 w 374015"/>
                <a:gd name="connsiteY24" fmla="*/ 374000 h 373999"/>
                <a:gd name="connsiteX25" fmla="*/ 261620 w 374015"/>
                <a:gd name="connsiteY25" fmla="*/ 187952 h 373999"/>
                <a:gd name="connsiteX26" fmla="*/ 234950 w 374015"/>
                <a:gd name="connsiteY26" fmla="*/ 158744 h 373999"/>
                <a:gd name="connsiteX27" fmla="*/ 234950 w 374015"/>
                <a:gd name="connsiteY27" fmla="*/ 374000 h 373999"/>
                <a:gd name="connsiteX28" fmla="*/ 151130 w 374015"/>
                <a:gd name="connsiteY28" fmla="*/ 374000 h 373999"/>
                <a:gd name="connsiteX29" fmla="*/ 173990 w 374015"/>
                <a:gd name="connsiteY29" fmla="*/ 374000 h 373999"/>
                <a:gd name="connsiteX30" fmla="*/ 173990 w 374015"/>
                <a:gd name="connsiteY30" fmla="*/ 92706 h 373999"/>
                <a:gd name="connsiteX31" fmla="*/ 151130 w 374015"/>
                <a:gd name="connsiteY31" fmla="*/ 67942 h 373999"/>
                <a:gd name="connsiteX32" fmla="*/ 151130 w 374015"/>
                <a:gd name="connsiteY32" fmla="*/ 374000 h 373999"/>
                <a:gd name="connsiteX33" fmla="*/ 109220 w 374015"/>
                <a:gd name="connsiteY33" fmla="*/ 22859 h 373999"/>
                <a:gd name="connsiteX34" fmla="*/ 109220 w 374015"/>
                <a:gd name="connsiteY34" fmla="*/ 374000 h 373999"/>
                <a:gd name="connsiteX35" fmla="*/ 125730 w 374015"/>
                <a:gd name="connsiteY35" fmla="*/ 374000 h 373999"/>
                <a:gd name="connsiteX36" fmla="*/ 125730 w 374015"/>
                <a:gd name="connsiteY36" fmla="*/ 41273 h 373999"/>
                <a:gd name="connsiteX37" fmla="*/ 111760 w 374015"/>
                <a:gd name="connsiteY37" fmla="*/ 26034 h 373999"/>
                <a:gd name="connsiteX38" fmla="*/ 109220 w 374015"/>
                <a:gd name="connsiteY38" fmla="*/ 22859 h 373999"/>
                <a:gd name="connsiteX39" fmla="*/ 33655 w 374015"/>
                <a:gd name="connsiteY39" fmla="*/ 374000 h 373999"/>
                <a:gd name="connsiteX40" fmla="*/ 41910 w 374015"/>
                <a:gd name="connsiteY40" fmla="*/ 374000 h 373999"/>
                <a:gd name="connsiteX41" fmla="*/ 41910 w 374015"/>
                <a:gd name="connsiteY41" fmla="*/ 0 h 373999"/>
                <a:gd name="connsiteX42" fmla="*/ 33655 w 374015"/>
                <a:gd name="connsiteY42" fmla="*/ 0 h 373999"/>
                <a:gd name="connsiteX43" fmla="*/ 33655 w 374015"/>
                <a:gd name="connsiteY43" fmla="*/ 374000 h 373999"/>
                <a:gd name="connsiteX44" fmla="*/ 0 w 374015"/>
                <a:gd name="connsiteY44" fmla="*/ 374000 h 373999"/>
                <a:gd name="connsiteX45" fmla="*/ 4445 w 374015"/>
                <a:gd name="connsiteY45" fmla="*/ 374000 h 373999"/>
                <a:gd name="connsiteX46" fmla="*/ 4445 w 374015"/>
                <a:gd name="connsiteY46" fmla="*/ 0 h 373999"/>
                <a:gd name="connsiteX47" fmla="*/ 0 w 374015"/>
                <a:gd name="connsiteY47" fmla="*/ 0 h 373999"/>
                <a:gd name="connsiteX48" fmla="*/ 0 w 374015"/>
                <a:gd name="connsiteY48" fmla="*/ 374000 h 373999"/>
                <a:gd name="connsiteX49" fmla="*/ 193675 w 374015"/>
                <a:gd name="connsiteY49" fmla="*/ 374000 h 373999"/>
                <a:gd name="connsiteX50" fmla="*/ 218440 w 374015"/>
                <a:gd name="connsiteY50" fmla="*/ 374000 h 373999"/>
                <a:gd name="connsiteX51" fmla="*/ 218440 w 374015"/>
                <a:gd name="connsiteY51" fmla="*/ 140964 h 373999"/>
                <a:gd name="connsiteX52" fmla="*/ 193675 w 374015"/>
                <a:gd name="connsiteY52" fmla="*/ 113661 h 373999"/>
                <a:gd name="connsiteX53" fmla="*/ 19367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69850" y="374000"/>
                  </a:moveTo>
                  <a:lnTo>
                    <a:pt x="82550" y="374000"/>
                  </a:lnTo>
                  <a:lnTo>
                    <a:pt x="82550" y="1905"/>
                  </a:lnTo>
                  <a:cubicBezTo>
                    <a:pt x="78740" y="635"/>
                    <a:pt x="74930" y="0"/>
                    <a:pt x="69850" y="0"/>
                  </a:cubicBezTo>
                  <a:lnTo>
                    <a:pt x="69850" y="374000"/>
                  </a:lnTo>
                  <a:close/>
                  <a:moveTo>
                    <a:pt x="311150" y="374000"/>
                  </a:moveTo>
                  <a:lnTo>
                    <a:pt x="327025" y="374000"/>
                  </a:lnTo>
                  <a:lnTo>
                    <a:pt x="327025" y="374000"/>
                  </a:lnTo>
                  <a:cubicBezTo>
                    <a:pt x="327025" y="374000"/>
                    <a:pt x="327660" y="374000"/>
                    <a:pt x="327660" y="374000"/>
                  </a:cubicBezTo>
                  <a:cubicBezTo>
                    <a:pt x="332105" y="374000"/>
                    <a:pt x="336550" y="373365"/>
                    <a:pt x="340360" y="372095"/>
                  </a:cubicBezTo>
                  <a:lnTo>
                    <a:pt x="340360" y="271769"/>
                  </a:lnTo>
                  <a:cubicBezTo>
                    <a:pt x="333375" y="264149"/>
                    <a:pt x="323215" y="253355"/>
                    <a:pt x="311150" y="240655"/>
                  </a:cubicBezTo>
                  <a:lnTo>
                    <a:pt x="311150" y="374000"/>
                  </a:lnTo>
                  <a:close/>
                  <a:moveTo>
                    <a:pt x="274320" y="374000"/>
                  </a:moveTo>
                  <a:lnTo>
                    <a:pt x="302260" y="374000"/>
                  </a:lnTo>
                  <a:lnTo>
                    <a:pt x="302260" y="231766"/>
                  </a:lnTo>
                  <a:cubicBezTo>
                    <a:pt x="293370" y="222241"/>
                    <a:pt x="283845" y="212081"/>
                    <a:pt x="274320" y="201287"/>
                  </a:cubicBezTo>
                  <a:lnTo>
                    <a:pt x="274320" y="374000"/>
                  </a:lnTo>
                  <a:close/>
                  <a:moveTo>
                    <a:pt x="352425" y="286373"/>
                  </a:moveTo>
                  <a:cubicBezTo>
                    <a:pt x="351790" y="285738"/>
                    <a:pt x="348615" y="282563"/>
                    <a:pt x="344170" y="277484"/>
                  </a:cubicBezTo>
                  <a:lnTo>
                    <a:pt x="344170" y="371460"/>
                  </a:lnTo>
                  <a:cubicBezTo>
                    <a:pt x="361315" y="364475"/>
                    <a:pt x="374015" y="347966"/>
                    <a:pt x="374015" y="327646"/>
                  </a:cubicBezTo>
                  <a:cubicBezTo>
                    <a:pt x="374015" y="309232"/>
                    <a:pt x="367030" y="301613"/>
                    <a:pt x="352425" y="286373"/>
                  </a:cubicBezTo>
                  <a:moveTo>
                    <a:pt x="234950" y="374000"/>
                  </a:moveTo>
                  <a:lnTo>
                    <a:pt x="261620" y="374000"/>
                  </a:lnTo>
                  <a:lnTo>
                    <a:pt x="261620" y="187952"/>
                  </a:lnTo>
                  <a:cubicBezTo>
                    <a:pt x="252730" y="178428"/>
                    <a:pt x="243840" y="168903"/>
                    <a:pt x="234950" y="158744"/>
                  </a:cubicBezTo>
                  <a:lnTo>
                    <a:pt x="234950" y="374000"/>
                  </a:lnTo>
                  <a:close/>
                  <a:moveTo>
                    <a:pt x="151130" y="374000"/>
                  </a:moveTo>
                  <a:lnTo>
                    <a:pt x="173990" y="374000"/>
                  </a:lnTo>
                  <a:lnTo>
                    <a:pt x="173990" y="92706"/>
                  </a:lnTo>
                  <a:cubicBezTo>
                    <a:pt x="165735" y="83817"/>
                    <a:pt x="158115" y="75562"/>
                    <a:pt x="151130" y="67942"/>
                  </a:cubicBezTo>
                  <a:lnTo>
                    <a:pt x="151130" y="374000"/>
                  </a:lnTo>
                  <a:close/>
                  <a:moveTo>
                    <a:pt x="109220" y="22859"/>
                  </a:moveTo>
                  <a:lnTo>
                    <a:pt x="109220" y="374000"/>
                  </a:lnTo>
                  <a:lnTo>
                    <a:pt x="125730" y="374000"/>
                  </a:lnTo>
                  <a:lnTo>
                    <a:pt x="125730" y="41273"/>
                  </a:lnTo>
                  <a:cubicBezTo>
                    <a:pt x="118745" y="33654"/>
                    <a:pt x="113665" y="28574"/>
                    <a:pt x="111760" y="26034"/>
                  </a:cubicBezTo>
                  <a:cubicBezTo>
                    <a:pt x="111125" y="24764"/>
                    <a:pt x="110490" y="24129"/>
                    <a:pt x="109220" y="22859"/>
                  </a:cubicBezTo>
                  <a:moveTo>
                    <a:pt x="33655" y="374000"/>
                  </a:moveTo>
                  <a:lnTo>
                    <a:pt x="41910" y="374000"/>
                  </a:lnTo>
                  <a:lnTo>
                    <a:pt x="41910" y="0"/>
                  </a:lnTo>
                  <a:lnTo>
                    <a:pt x="33655" y="0"/>
                  </a:lnTo>
                  <a:lnTo>
                    <a:pt x="33655" y="374000"/>
                  </a:lnTo>
                  <a:close/>
                  <a:moveTo>
                    <a:pt x="0" y="374000"/>
                  </a:moveTo>
                  <a:lnTo>
                    <a:pt x="4445" y="374000"/>
                  </a:lnTo>
                  <a:lnTo>
                    <a:pt x="4445" y="0"/>
                  </a:lnTo>
                  <a:lnTo>
                    <a:pt x="0" y="0"/>
                  </a:lnTo>
                  <a:lnTo>
                    <a:pt x="0" y="374000"/>
                  </a:lnTo>
                  <a:close/>
                  <a:moveTo>
                    <a:pt x="193675" y="374000"/>
                  </a:moveTo>
                  <a:lnTo>
                    <a:pt x="218440" y="374000"/>
                  </a:lnTo>
                  <a:lnTo>
                    <a:pt x="218440" y="140964"/>
                  </a:lnTo>
                  <a:cubicBezTo>
                    <a:pt x="210185" y="132075"/>
                    <a:pt x="201295" y="122550"/>
                    <a:pt x="193675" y="113661"/>
                  </a:cubicBezTo>
                  <a:lnTo>
                    <a:pt x="193675" y="374000"/>
                  </a:lnTo>
                  <a:close/>
                </a:path>
              </a:pathLst>
            </a:custGeom>
            <a:solidFill>
              <a:srgbClr val="D2492A"/>
            </a:solidFill>
            <a:ln w="6350" cap="flat">
              <a:noFill/>
              <a:prstDash val="solid"/>
              <a:miter/>
            </a:ln>
          </p:spPr>
          <p:txBody>
            <a:bodyPr rtlCol="0" anchor="ctr"/>
            <a:lstStyle/>
            <a:p>
              <a:endParaRPr lang="nb-NO"/>
            </a:p>
          </p:txBody>
        </p:sp>
        <p:sp>
          <p:nvSpPr>
            <p:cNvPr id="26" name="Friform 25">
              <a:extLst>
                <a:ext uri="{FF2B5EF4-FFF2-40B4-BE49-F238E27FC236}">
                  <a16:creationId xmlns:a16="http://schemas.microsoft.com/office/drawing/2014/main" id="{138FF664-B226-AD45-9EAB-3A325224F4D3}"/>
                </a:ext>
              </a:extLst>
            </p:cNvPr>
            <p:cNvSpPr/>
            <p:nvPr/>
          </p:nvSpPr>
          <p:spPr>
            <a:xfrm>
              <a:off x="10379709" y="9998937"/>
              <a:ext cx="374015" cy="373999"/>
            </a:xfrm>
            <a:custGeom>
              <a:avLst/>
              <a:gdLst>
                <a:gd name="connsiteX0" fmla="*/ 326390 w 374015"/>
                <a:gd name="connsiteY0" fmla="*/ 635 h 373999"/>
                <a:gd name="connsiteX1" fmla="*/ 326390 w 374015"/>
                <a:gd name="connsiteY1" fmla="*/ 635 h 373999"/>
                <a:gd name="connsiteX2" fmla="*/ 310515 w 374015"/>
                <a:gd name="connsiteY2" fmla="*/ 635 h 373999"/>
                <a:gd name="connsiteX3" fmla="*/ 310515 w 374015"/>
                <a:gd name="connsiteY3" fmla="*/ 133979 h 373999"/>
                <a:gd name="connsiteX4" fmla="*/ 339725 w 374015"/>
                <a:gd name="connsiteY4" fmla="*/ 102866 h 373999"/>
                <a:gd name="connsiteX5" fmla="*/ 339725 w 374015"/>
                <a:gd name="connsiteY5" fmla="*/ 2540 h 373999"/>
                <a:gd name="connsiteX6" fmla="*/ 327025 w 374015"/>
                <a:gd name="connsiteY6" fmla="*/ 635 h 373999"/>
                <a:gd name="connsiteX7" fmla="*/ 326390 w 374015"/>
                <a:gd name="connsiteY7" fmla="*/ 635 h 373999"/>
                <a:gd name="connsiteX8" fmla="*/ 344170 w 374015"/>
                <a:gd name="connsiteY8" fmla="*/ 3810 h 373999"/>
                <a:gd name="connsiteX9" fmla="*/ 344170 w 374015"/>
                <a:gd name="connsiteY9" fmla="*/ 97786 h 373999"/>
                <a:gd name="connsiteX10" fmla="*/ 352425 w 374015"/>
                <a:gd name="connsiteY10" fmla="*/ 88896 h 373999"/>
                <a:gd name="connsiteX11" fmla="*/ 374015 w 374015"/>
                <a:gd name="connsiteY11" fmla="*/ 47623 h 373999"/>
                <a:gd name="connsiteX12" fmla="*/ 344170 w 374015"/>
                <a:gd name="connsiteY12" fmla="*/ 3810 h 373999"/>
                <a:gd name="connsiteX13" fmla="*/ 33655 w 374015"/>
                <a:gd name="connsiteY13" fmla="*/ 374000 h 373999"/>
                <a:gd name="connsiteX14" fmla="*/ 41910 w 374015"/>
                <a:gd name="connsiteY14" fmla="*/ 374000 h 373999"/>
                <a:gd name="connsiteX15" fmla="*/ 41910 w 374015"/>
                <a:gd name="connsiteY15" fmla="*/ 0 h 373999"/>
                <a:gd name="connsiteX16" fmla="*/ 33655 w 374015"/>
                <a:gd name="connsiteY16" fmla="*/ 0 h 373999"/>
                <a:gd name="connsiteX17" fmla="*/ 33655 w 374015"/>
                <a:gd name="connsiteY17" fmla="*/ 374000 h 373999"/>
                <a:gd name="connsiteX18" fmla="*/ 109220 w 374015"/>
                <a:gd name="connsiteY18" fmla="*/ 351776 h 373999"/>
                <a:gd name="connsiteX19" fmla="*/ 111760 w 374015"/>
                <a:gd name="connsiteY19" fmla="*/ 349236 h 373999"/>
                <a:gd name="connsiteX20" fmla="*/ 125730 w 374015"/>
                <a:gd name="connsiteY20" fmla="*/ 333996 h 373999"/>
                <a:gd name="connsiteX21" fmla="*/ 125730 w 374015"/>
                <a:gd name="connsiteY21" fmla="*/ 635 h 373999"/>
                <a:gd name="connsiteX22" fmla="*/ 109220 w 374015"/>
                <a:gd name="connsiteY22" fmla="*/ 635 h 373999"/>
                <a:gd name="connsiteX23" fmla="*/ 109220 w 374015"/>
                <a:gd name="connsiteY23" fmla="*/ 351776 h 373999"/>
                <a:gd name="connsiteX24" fmla="*/ 193675 w 374015"/>
                <a:gd name="connsiteY24" fmla="*/ 260339 h 373999"/>
                <a:gd name="connsiteX25" fmla="*/ 218440 w 374015"/>
                <a:gd name="connsiteY25" fmla="*/ 233036 h 373999"/>
                <a:gd name="connsiteX26" fmla="*/ 218440 w 374015"/>
                <a:gd name="connsiteY26" fmla="*/ 0 h 373999"/>
                <a:gd name="connsiteX27" fmla="*/ 193675 w 374015"/>
                <a:gd name="connsiteY27" fmla="*/ 0 h 373999"/>
                <a:gd name="connsiteX28" fmla="*/ 193675 w 374015"/>
                <a:gd name="connsiteY28" fmla="*/ 260339 h 373999"/>
                <a:gd name="connsiteX29" fmla="*/ 151130 w 374015"/>
                <a:gd name="connsiteY29" fmla="*/ 306692 h 373999"/>
                <a:gd name="connsiteX30" fmla="*/ 173990 w 374015"/>
                <a:gd name="connsiteY30" fmla="*/ 281929 h 373999"/>
                <a:gd name="connsiteX31" fmla="*/ 173990 w 374015"/>
                <a:gd name="connsiteY31" fmla="*/ 635 h 373999"/>
                <a:gd name="connsiteX32" fmla="*/ 151130 w 374015"/>
                <a:gd name="connsiteY32" fmla="*/ 635 h 373999"/>
                <a:gd name="connsiteX33" fmla="*/ 151130 w 374015"/>
                <a:gd name="connsiteY33" fmla="*/ 306692 h 373999"/>
                <a:gd name="connsiteX34" fmla="*/ 274320 w 374015"/>
                <a:gd name="connsiteY34" fmla="*/ 173348 h 373999"/>
                <a:gd name="connsiteX35" fmla="*/ 302260 w 374015"/>
                <a:gd name="connsiteY35" fmla="*/ 142869 h 373999"/>
                <a:gd name="connsiteX36" fmla="*/ 302260 w 374015"/>
                <a:gd name="connsiteY36" fmla="*/ 635 h 373999"/>
                <a:gd name="connsiteX37" fmla="*/ 274320 w 374015"/>
                <a:gd name="connsiteY37" fmla="*/ 635 h 373999"/>
                <a:gd name="connsiteX38" fmla="*/ 274320 w 374015"/>
                <a:gd name="connsiteY38" fmla="*/ 173348 h 373999"/>
                <a:gd name="connsiteX39" fmla="*/ 0 w 374015"/>
                <a:gd name="connsiteY39" fmla="*/ 374000 h 373999"/>
                <a:gd name="connsiteX40" fmla="*/ 4445 w 374015"/>
                <a:gd name="connsiteY40" fmla="*/ 374000 h 373999"/>
                <a:gd name="connsiteX41" fmla="*/ 4445 w 374015"/>
                <a:gd name="connsiteY41" fmla="*/ 0 h 373999"/>
                <a:gd name="connsiteX42" fmla="*/ 0 w 374015"/>
                <a:gd name="connsiteY42" fmla="*/ 0 h 373999"/>
                <a:gd name="connsiteX43" fmla="*/ 0 w 374015"/>
                <a:gd name="connsiteY43" fmla="*/ 374000 h 373999"/>
                <a:gd name="connsiteX44" fmla="*/ 234950 w 374015"/>
                <a:gd name="connsiteY44" fmla="*/ 215891 h 373999"/>
                <a:gd name="connsiteX45" fmla="*/ 261620 w 374015"/>
                <a:gd name="connsiteY45" fmla="*/ 186683 h 373999"/>
                <a:gd name="connsiteX46" fmla="*/ 261620 w 374015"/>
                <a:gd name="connsiteY46" fmla="*/ 635 h 373999"/>
                <a:gd name="connsiteX47" fmla="*/ 234950 w 374015"/>
                <a:gd name="connsiteY47" fmla="*/ 635 h 373999"/>
                <a:gd name="connsiteX48" fmla="*/ 234950 w 374015"/>
                <a:gd name="connsiteY48" fmla="*/ 215891 h 373999"/>
                <a:gd name="connsiteX49" fmla="*/ 70485 w 374015"/>
                <a:gd name="connsiteY49" fmla="*/ 374000 h 373999"/>
                <a:gd name="connsiteX50" fmla="*/ 83185 w 374015"/>
                <a:gd name="connsiteY50" fmla="*/ 372095 h 373999"/>
                <a:gd name="connsiteX51" fmla="*/ 83185 w 374015"/>
                <a:gd name="connsiteY51" fmla="*/ 0 h 373999"/>
                <a:gd name="connsiteX52" fmla="*/ 70485 w 374015"/>
                <a:gd name="connsiteY52" fmla="*/ 0 h 373999"/>
                <a:gd name="connsiteX53" fmla="*/ 7048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326390" y="635"/>
                  </a:moveTo>
                  <a:lnTo>
                    <a:pt x="326390" y="635"/>
                  </a:lnTo>
                  <a:lnTo>
                    <a:pt x="310515" y="635"/>
                  </a:lnTo>
                  <a:lnTo>
                    <a:pt x="310515" y="133979"/>
                  </a:lnTo>
                  <a:cubicBezTo>
                    <a:pt x="322580" y="121280"/>
                    <a:pt x="332105" y="110486"/>
                    <a:pt x="339725" y="102866"/>
                  </a:cubicBezTo>
                  <a:lnTo>
                    <a:pt x="339725" y="2540"/>
                  </a:lnTo>
                  <a:cubicBezTo>
                    <a:pt x="335915" y="1270"/>
                    <a:pt x="331470" y="635"/>
                    <a:pt x="327025" y="635"/>
                  </a:cubicBezTo>
                  <a:cubicBezTo>
                    <a:pt x="327025" y="635"/>
                    <a:pt x="327025" y="635"/>
                    <a:pt x="326390" y="635"/>
                  </a:cubicBezTo>
                  <a:moveTo>
                    <a:pt x="344170" y="3810"/>
                  </a:moveTo>
                  <a:lnTo>
                    <a:pt x="344170" y="97786"/>
                  </a:lnTo>
                  <a:cubicBezTo>
                    <a:pt x="348615" y="92706"/>
                    <a:pt x="351790" y="89531"/>
                    <a:pt x="352425" y="88896"/>
                  </a:cubicBezTo>
                  <a:cubicBezTo>
                    <a:pt x="367030" y="73022"/>
                    <a:pt x="374015" y="66037"/>
                    <a:pt x="374015" y="47623"/>
                  </a:cubicBezTo>
                  <a:cubicBezTo>
                    <a:pt x="374015" y="27304"/>
                    <a:pt x="361950" y="10159"/>
                    <a:pt x="344170" y="3810"/>
                  </a:cubicBezTo>
                  <a:moveTo>
                    <a:pt x="33655" y="374000"/>
                  </a:moveTo>
                  <a:lnTo>
                    <a:pt x="41910" y="374000"/>
                  </a:lnTo>
                  <a:lnTo>
                    <a:pt x="41910" y="0"/>
                  </a:lnTo>
                  <a:lnTo>
                    <a:pt x="33655" y="0"/>
                  </a:lnTo>
                  <a:lnTo>
                    <a:pt x="33655" y="374000"/>
                  </a:lnTo>
                  <a:close/>
                  <a:moveTo>
                    <a:pt x="109220" y="351776"/>
                  </a:moveTo>
                  <a:cubicBezTo>
                    <a:pt x="109855" y="351141"/>
                    <a:pt x="110490" y="349871"/>
                    <a:pt x="111760" y="349236"/>
                  </a:cubicBezTo>
                  <a:cubicBezTo>
                    <a:pt x="113665" y="346696"/>
                    <a:pt x="118745" y="341616"/>
                    <a:pt x="125730" y="333996"/>
                  </a:cubicBezTo>
                  <a:lnTo>
                    <a:pt x="125730" y="635"/>
                  </a:lnTo>
                  <a:lnTo>
                    <a:pt x="109220" y="635"/>
                  </a:lnTo>
                  <a:lnTo>
                    <a:pt x="109220" y="351776"/>
                  </a:lnTo>
                  <a:close/>
                  <a:moveTo>
                    <a:pt x="193675" y="260339"/>
                  </a:moveTo>
                  <a:cubicBezTo>
                    <a:pt x="201930" y="251450"/>
                    <a:pt x="210185" y="242560"/>
                    <a:pt x="218440" y="233036"/>
                  </a:cubicBezTo>
                  <a:lnTo>
                    <a:pt x="218440" y="0"/>
                  </a:lnTo>
                  <a:lnTo>
                    <a:pt x="193675" y="0"/>
                  </a:lnTo>
                  <a:lnTo>
                    <a:pt x="193675" y="260339"/>
                  </a:lnTo>
                  <a:close/>
                  <a:moveTo>
                    <a:pt x="151130" y="306692"/>
                  </a:moveTo>
                  <a:cubicBezTo>
                    <a:pt x="158115" y="299073"/>
                    <a:pt x="165735" y="290818"/>
                    <a:pt x="173990" y="281929"/>
                  </a:cubicBezTo>
                  <a:lnTo>
                    <a:pt x="173990" y="635"/>
                  </a:lnTo>
                  <a:lnTo>
                    <a:pt x="151130" y="635"/>
                  </a:lnTo>
                  <a:lnTo>
                    <a:pt x="151130" y="306692"/>
                  </a:lnTo>
                  <a:close/>
                  <a:moveTo>
                    <a:pt x="274320" y="173348"/>
                  </a:moveTo>
                  <a:cubicBezTo>
                    <a:pt x="284480" y="162553"/>
                    <a:pt x="294005" y="152394"/>
                    <a:pt x="302260" y="142869"/>
                  </a:cubicBezTo>
                  <a:lnTo>
                    <a:pt x="302260" y="635"/>
                  </a:lnTo>
                  <a:lnTo>
                    <a:pt x="274320" y="635"/>
                  </a:lnTo>
                  <a:lnTo>
                    <a:pt x="274320" y="173348"/>
                  </a:lnTo>
                  <a:close/>
                  <a:moveTo>
                    <a:pt x="0" y="374000"/>
                  </a:moveTo>
                  <a:lnTo>
                    <a:pt x="4445" y="374000"/>
                  </a:lnTo>
                  <a:lnTo>
                    <a:pt x="4445" y="0"/>
                  </a:lnTo>
                  <a:lnTo>
                    <a:pt x="0" y="0"/>
                  </a:lnTo>
                  <a:lnTo>
                    <a:pt x="0" y="374000"/>
                  </a:lnTo>
                  <a:close/>
                  <a:moveTo>
                    <a:pt x="234950" y="215891"/>
                  </a:moveTo>
                  <a:cubicBezTo>
                    <a:pt x="243840" y="206367"/>
                    <a:pt x="252730" y="196207"/>
                    <a:pt x="261620" y="186683"/>
                  </a:cubicBezTo>
                  <a:lnTo>
                    <a:pt x="261620" y="635"/>
                  </a:lnTo>
                  <a:lnTo>
                    <a:pt x="234950" y="635"/>
                  </a:lnTo>
                  <a:lnTo>
                    <a:pt x="234950" y="215891"/>
                  </a:lnTo>
                  <a:close/>
                  <a:moveTo>
                    <a:pt x="70485" y="374000"/>
                  </a:moveTo>
                  <a:cubicBezTo>
                    <a:pt x="74930" y="374000"/>
                    <a:pt x="79375" y="373365"/>
                    <a:pt x="83185" y="372095"/>
                  </a:cubicBezTo>
                  <a:lnTo>
                    <a:pt x="83185" y="0"/>
                  </a:lnTo>
                  <a:lnTo>
                    <a:pt x="70485" y="0"/>
                  </a:lnTo>
                  <a:lnTo>
                    <a:pt x="70485" y="374000"/>
                  </a:lnTo>
                  <a:close/>
                </a:path>
              </a:pathLst>
            </a:custGeom>
            <a:solidFill>
              <a:srgbClr val="000000"/>
            </a:solidFill>
            <a:ln w="6350" cap="flat">
              <a:noFill/>
              <a:prstDash val="solid"/>
              <a:miter/>
            </a:ln>
          </p:spPr>
          <p:txBody>
            <a:bodyPr rtlCol="0" anchor="ctr"/>
            <a:lstStyle/>
            <a:p>
              <a:endParaRPr lang="nb-NO"/>
            </a:p>
          </p:txBody>
        </p:sp>
        <p:sp>
          <p:nvSpPr>
            <p:cNvPr id="27" name="Friform 26">
              <a:extLst>
                <a:ext uri="{FF2B5EF4-FFF2-40B4-BE49-F238E27FC236}">
                  <a16:creationId xmlns:a16="http://schemas.microsoft.com/office/drawing/2014/main" id="{75A48B6B-2AB0-DA42-AD33-9033B7B45CCD}"/>
                </a:ext>
              </a:extLst>
            </p:cNvPr>
            <p:cNvSpPr/>
            <p:nvPr/>
          </p:nvSpPr>
          <p:spPr>
            <a:xfrm>
              <a:off x="10819765" y="9998937"/>
              <a:ext cx="339725" cy="374634"/>
            </a:xfrm>
            <a:custGeom>
              <a:avLst/>
              <a:gdLst>
                <a:gd name="connsiteX0" fmla="*/ 339725 w 339725"/>
                <a:gd name="connsiteY0" fmla="*/ 46988 h 374634"/>
                <a:gd name="connsiteX1" fmla="*/ 310515 w 339725"/>
                <a:gd name="connsiteY1" fmla="*/ 3810 h 374634"/>
                <a:gd name="connsiteX2" fmla="*/ 310515 w 339725"/>
                <a:gd name="connsiteY2" fmla="*/ 370825 h 374634"/>
                <a:gd name="connsiteX3" fmla="*/ 339725 w 339725"/>
                <a:gd name="connsiteY3" fmla="*/ 327646 h 374634"/>
                <a:gd name="connsiteX4" fmla="*/ 339725 w 339725"/>
                <a:gd name="connsiteY4" fmla="*/ 327646 h 374634"/>
                <a:gd name="connsiteX5" fmla="*/ 339725 w 339725"/>
                <a:gd name="connsiteY5" fmla="*/ 46988 h 374634"/>
                <a:gd name="connsiteX6" fmla="*/ 339725 w 339725"/>
                <a:gd name="connsiteY6" fmla="*/ 46988 h 374634"/>
                <a:gd name="connsiteX7" fmla="*/ 234950 w 339725"/>
                <a:gd name="connsiteY7" fmla="*/ 374000 h 374634"/>
                <a:gd name="connsiteX8" fmla="*/ 261620 w 339725"/>
                <a:gd name="connsiteY8" fmla="*/ 374000 h 374634"/>
                <a:gd name="connsiteX9" fmla="*/ 261620 w 339725"/>
                <a:gd name="connsiteY9" fmla="*/ 0 h 374634"/>
                <a:gd name="connsiteX10" fmla="*/ 234950 w 339725"/>
                <a:gd name="connsiteY10" fmla="*/ 0 h 374634"/>
                <a:gd name="connsiteX11" fmla="*/ 234950 w 339725"/>
                <a:gd name="connsiteY11" fmla="*/ 374000 h 374634"/>
                <a:gd name="connsiteX12" fmla="*/ 274320 w 339725"/>
                <a:gd name="connsiteY12" fmla="*/ 635 h 374634"/>
                <a:gd name="connsiteX13" fmla="*/ 274320 w 339725"/>
                <a:gd name="connsiteY13" fmla="*/ 374635 h 374634"/>
                <a:gd name="connsiteX14" fmla="*/ 293370 w 339725"/>
                <a:gd name="connsiteY14" fmla="*/ 374635 h 374634"/>
                <a:gd name="connsiteX15" fmla="*/ 302260 w 339725"/>
                <a:gd name="connsiteY15" fmla="*/ 374000 h 374634"/>
                <a:gd name="connsiteX16" fmla="*/ 302260 w 339725"/>
                <a:gd name="connsiteY16" fmla="*/ 1905 h 374634"/>
                <a:gd name="connsiteX17" fmla="*/ 293370 w 339725"/>
                <a:gd name="connsiteY17" fmla="*/ 1270 h 374634"/>
                <a:gd name="connsiteX18" fmla="*/ 274320 w 339725"/>
                <a:gd name="connsiteY18" fmla="*/ 1270 h 374634"/>
                <a:gd name="connsiteX19" fmla="*/ 150495 w 339725"/>
                <a:gd name="connsiteY19" fmla="*/ 374000 h 374634"/>
                <a:gd name="connsiteX20" fmla="*/ 173355 w 339725"/>
                <a:gd name="connsiteY20" fmla="*/ 374000 h 374634"/>
                <a:gd name="connsiteX21" fmla="*/ 173355 w 339725"/>
                <a:gd name="connsiteY21" fmla="*/ 0 h 374634"/>
                <a:gd name="connsiteX22" fmla="*/ 150495 w 339725"/>
                <a:gd name="connsiteY22" fmla="*/ 0 h 374634"/>
                <a:gd name="connsiteX23" fmla="*/ 150495 w 339725"/>
                <a:gd name="connsiteY23" fmla="*/ 374000 h 374634"/>
                <a:gd name="connsiteX24" fmla="*/ 193040 w 339725"/>
                <a:gd name="connsiteY24" fmla="*/ 374000 h 374634"/>
                <a:gd name="connsiteX25" fmla="*/ 217805 w 339725"/>
                <a:gd name="connsiteY25" fmla="*/ 374000 h 374634"/>
                <a:gd name="connsiteX26" fmla="*/ 217805 w 339725"/>
                <a:gd name="connsiteY26" fmla="*/ 0 h 374634"/>
                <a:gd name="connsiteX27" fmla="*/ 193040 w 339725"/>
                <a:gd name="connsiteY27" fmla="*/ 0 h 374634"/>
                <a:gd name="connsiteX28" fmla="*/ 193040 w 339725"/>
                <a:gd name="connsiteY28" fmla="*/ 374000 h 374634"/>
                <a:gd name="connsiteX29" fmla="*/ 109220 w 339725"/>
                <a:gd name="connsiteY29" fmla="*/ 374000 h 374634"/>
                <a:gd name="connsiteX30" fmla="*/ 125730 w 339725"/>
                <a:gd name="connsiteY30" fmla="*/ 374000 h 374634"/>
                <a:gd name="connsiteX31" fmla="*/ 125730 w 339725"/>
                <a:gd name="connsiteY31" fmla="*/ 0 h 374634"/>
                <a:gd name="connsiteX32" fmla="*/ 109220 w 339725"/>
                <a:gd name="connsiteY32" fmla="*/ 0 h 374634"/>
                <a:gd name="connsiteX33" fmla="*/ 109220 w 339725"/>
                <a:gd name="connsiteY33" fmla="*/ 374000 h 374634"/>
                <a:gd name="connsiteX34" fmla="*/ 0 w 339725"/>
                <a:gd name="connsiteY34" fmla="*/ 374000 h 374634"/>
                <a:gd name="connsiteX35" fmla="*/ 4445 w 339725"/>
                <a:gd name="connsiteY35" fmla="*/ 374000 h 374634"/>
                <a:gd name="connsiteX36" fmla="*/ 4445 w 339725"/>
                <a:gd name="connsiteY36" fmla="*/ 0 h 374634"/>
                <a:gd name="connsiteX37" fmla="*/ 0 w 339725"/>
                <a:gd name="connsiteY37" fmla="*/ 0 h 374634"/>
                <a:gd name="connsiteX38" fmla="*/ 0 w 339725"/>
                <a:gd name="connsiteY38" fmla="*/ 374000 h 374634"/>
                <a:gd name="connsiteX39" fmla="*/ 33020 w 339725"/>
                <a:gd name="connsiteY39" fmla="*/ 374000 h 374634"/>
                <a:gd name="connsiteX40" fmla="*/ 41275 w 339725"/>
                <a:gd name="connsiteY40" fmla="*/ 374000 h 374634"/>
                <a:gd name="connsiteX41" fmla="*/ 41275 w 339725"/>
                <a:gd name="connsiteY41" fmla="*/ 0 h 374634"/>
                <a:gd name="connsiteX42" fmla="*/ 33020 w 339725"/>
                <a:gd name="connsiteY42" fmla="*/ 0 h 374634"/>
                <a:gd name="connsiteX43" fmla="*/ 33020 w 339725"/>
                <a:gd name="connsiteY43" fmla="*/ 374000 h 374634"/>
                <a:gd name="connsiteX44" fmla="*/ 69850 w 339725"/>
                <a:gd name="connsiteY44" fmla="*/ 374000 h 374634"/>
                <a:gd name="connsiteX45" fmla="*/ 82550 w 339725"/>
                <a:gd name="connsiteY45" fmla="*/ 374000 h 374634"/>
                <a:gd name="connsiteX46" fmla="*/ 82550 w 339725"/>
                <a:gd name="connsiteY46" fmla="*/ 0 h 374634"/>
                <a:gd name="connsiteX47" fmla="*/ 69850 w 339725"/>
                <a:gd name="connsiteY47" fmla="*/ 0 h 374634"/>
                <a:gd name="connsiteX48" fmla="*/ 69850 w 339725"/>
                <a:gd name="connsiteY48" fmla="*/ 374000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374634">
                  <a:moveTo>
                    <a:pt x="339725" y="46988"/>
                  </a:moveTo>
                  <a:cubicBezTo>
                    <a:pt x="339725" y="27304"/>
                    <a:pt x="327660" y="10795"/>
                    <a:pt x="310515" y="3810"/>
                  </a:cubicBezTo>
                  <a:lnTo>
                    <a:pt x="310515" y="370825"/>
                  </a:lnTo>
                  <a:cubicBezTo>
                    <a:pt x="327660" y="363840"/>
                    <a:pt x="339725" y="347331"/>
                    <a:pt x="339725" y="327646"/>
                  </a:cubicBezTo>
                  <a:lnTo>
                    <a:pt x="339725" y="327646"/>
                  </a:lnTo>
                  <a:lnTo>
                    <a:pt x="339725" y="46988"/>
                  </a:lnTo>
                  <a:lnTo>
                    <a:pt x="339725" y="46988"/>
                  </a:lnTo>
                  <a:close/>
                  <a:moveTo>
                    <a:pt x="234950" y="374000"/>
                  </a:moveTo>
                  <a:lnTo>
                    <a:pt x="261620" y="374000"/>
                  </a:lnTo>
                  <a:lnTo>
                    <a:pt x="261620" y="0"/>
                  </a:lnTo>
                  <a:lnTo>
                    <a:pt x="234950" y="0"/>
                  </a:lnTo>
                  <a:lnTo>
                    <a:pt x="234950" y="374000"/>
                  </a:lnTo>
                  <a:close/>
                  <a:moveTo>
                    <a:pt x="274320" y="635"/>
                  </a:moveTo>
                  <a:lnTo>
                    <a:pt x="274320" y="374635"/>
                  </a:lnTo>
                  <a:lnTo>
                    <a:pt x="293370" y="374635"/>
                  </a:lnTo>
                  <a:cubicBezTo>
                    <a:pt x="296545" y="374635"/>
                    <a:pt x="299720" y="374000"/>
                    <a:pt x="302260" y="374000"/>
                  </a:cubicBezTo>
                  <a:lnTo>
                    <a:pt x="302260" y="1905"/>
                  </a:lnTo>
                  <a:cubicBezTo>
                    <a:pt x="299085" y="1270"/>
                    <a:pt x="296545" y="1270"/>
                    <a:pt x="293370" y="1270"/>
                  </a:cubicBezTo>
                  <a:lnTo>
                    <a:pt x="274320" y="1270"/>
                  </a:lnTo>
                  <a:close/>
                  <a:moveTo>
                    <a:pt x="150495" y="374000"/>
                  </a:moveTo>
                  <a:lnTo>
                    <a:pt x="173355" y="374000"/>
                  </a:lnTo>
                  <a:lnTo>
                    <a:pt x="173355" y="0"/>
                  </a:lnTo>
                  <a:lnTo>
                    <a:pt x="150495" y="0"/>
                  </a:lnTo>
                  <a:lnTo>
                    <a:pt x="150495" y="374000"/>
                  </a:lnTo>
                  <a:close/>
                  <a:moveTo>
                    <a:pt x="193040" y="374000"/>
                  </a:moveTo>
                  <a:lnTo>
                    <a:pt x="217805" y="374000"/>
                  </a:lnTo>
                  <a:lnTo>
                    <a:pt x="217805" y="0"/>
                  </a:lnTo>
                  <a:lnTo>
                    <a:pt x="193040" y="0"/>
                  </a:lnTo>
                  <a:lnTo>
                    <a:pt x="193040" y="374000"/>
                  </a:lnTo>
                  <a:close/>
                  <a:moveTo>
                    <a:pt x="109220" y="374000"/>
                  </a:moveTo>
                  <a:lnTo>
                    <a:pt x="125730" y="374000"/>
                  </a:lnTo>
                  <a:lnTo>
                    <a:pt x="125730" y="0"/>
                  </a:lnTo>
                  <a:lnTo>
                    <a:pt x="109220" y="0"/>
                  </a:lnTo>
                  <a:lnTo>
                    <a:pt x="109220" y="374000"/>
                  </a:lnTo>
                  <a:close/>
                  <a:moveTo>
                    <a:pt x="0" y="374000"/>
                  </a:moveTo>
                  <a:lnTo>
                    <a:pt x="4445" y="374000"/>
                  </a:lnTo>
                  <a:lnTo>
                    <a:pt x="4445" y="0"/>
                  </a:lnTo>
                  <a:lnTo>
                    <a:pt x="0" y="0"/>
                  </a:lnTo>
                  <a:lnTo>
                    <a:pt x="0" y="374000"/>
                  </a:lnTo>
                  <a:close/>
                  <a:moveTo>
                    <a:pt x="33020" y="374000"/>
                  </a:moveTo>
                  <a:lnTo>
                    <a:pt x="41275" y="374000"/>
                  </a:lnTo>
                  <a:lnTo>
                    <a:pt x="41275" y="0"/>
                  </a:lnTo>
                  <a:lnTo>
                    <a:pt x="33020" y="0"/>
                  </a:lnTo>
                  <a:lnTo>
                    <a:pt x="33020" y="374000"/>
                  </a:lnTo>
                  <a:close/>
                  <a:moveTo>
                    <a:pt x="69850" y="374000"/>
                  </a:moveTo>
                  <a:lnTo>
                    <a:pt x="82550" y="374000"/>
                  </a:lnTo>
                  <a:lnTo>
                    <a:pt x="82550" y="0"/>
                  </a:lnTo>
                  <a:lnTo>
                    <a:pt x="69850" y="0"/>
                  </a:lnTo>
                  <a:lnTo>
                    <a:pt x="69850" y="374000"/>
                  </a:lnTo>
                  <a:close/>
                </a:path>
              </a:pathLst>
            </a:custGeom>
            <a:solidFill>
              <a:srgbClr val="A4A4A4"/>
            </a:solidFill>
            <a:ln w="6350" cap="flat">
              <a:noFill/>
              <a:prstDash val="solid"/>
              <a:miter/>
            </a:ln>
          </p:spPr>
          <p:txBody>
            <a:bodyPr rtlCol="0" anchor="ctr"/>
            <a:lstStyle/>
            <a:p>
              <a:endParaRPr lang="nb-NO"/>
            </a:p>
          </p:txBody>
        </p:sp>
      </p:grpSp>
    </p:spTree>
  </p:cSld>
  <p:clrMap bg1="lt1" tx1="dk1" bg2="lt2" tx2="dk2" accent1="accent1" accent2="accent2" accent3="accent3" accent4="accent4" accent5="accent5" accent6="accent6" hlink="hlink" folHlink="folHlink"/>
  <p:sldLayoutIdLst>
    <p:sldLayoutId id="2147483691" r:id="rId1"/>
    <p:sldLayoutId id="2147483687" r:id="rId2"/>
    <p:sldLayoutId id="2147483711" r:id="rId3"/>
    <p:sldLayoutId id="2147483705" r:id="rId4"/>
    <p:sldLayoutId id="2147483716" r:id="rId5"/>
    <p:sldLayoutId id="2147483693" r:id="rId6"/>
    <p:sldLayoutId id="2147483688" r:id="rId7"/>
    <p:sldLayoutId id="2147483706" r:id="rId8"/>
    <p:sldLayoutId id="2147483709" r:id="rId9"/>
    <p:sldLayoutId id="2147483712" r:id="rId10"/>
    <p:sldLayoutId id="2147483697" r:id="rId11"/>
    <p:sldLayoutId id="2147483668" r:id="rId12"/>
    <p:sldLayoutId id="2147483707" r:id="rId13"/>
    <p:sldLayoutId id="2147483710" r:id="rId14"/>
    <p:sldLayoutId id="2147483713" r:id="rId15"/>
    <p:sldLayoutId id="2147483698" r:id="rId16"/>
    <p:sldLayoutId id="2147483692" r:id="rId17"/>
    <p:sldLayoutId id="2147483715" r:id="rId18"/>
    <p:sldLayoutId id="2147483708" r:id="rId19"/>
    <p:sldLayoutId id="2147483714" r:id="rId20"/>
    <p:sldLayoutId id="2147483699" r:id="rId21"/>
    <p:sldLayoutId id="2147483704" r:id="rId22"/>
    <p:sldLayoutId id="2147483739" r:id="rId23"/>
    <p:sldLayoutId id="2147483740" r:id="rId24"/>
    <p:sldLayoutId id="2147483741" r:id="rId25"/>
    <p:sldLayoutId id="2147483810" r:id="rId26"/>
  </p:sldLayoutIdLst>
  <p:hf sldNum="0" hdr="0" dt="0"/>
  <p:txStyles>
    <p:titleStyle>
      <a:lvl1pPr algn="l" rtl="0" fontAlgn="base">
        <a:lnSpc>
          <a:spcPts val="3200"/>
        </a:lnSpc>
        <a:spcBef>
          <a:spcPct val="0"/>
        </a:spcBef>
        <a:spcAft>
          <a:spcPct val="0"/>
        </a:spcAft>
        <a:defRPr sz="3200" b="1" kern="1200">
          <a:solidFill>
            <a:schemeClr val="tx2"/>
          </a:solidFill>
          <a:latin typeface="+mj-lt"/>
          <a:ea typeface="+mj-ea"/>
          <a:cs typeface="+mj-cs"/>
        </a:defRPr>
      </a:lvl1pPr>
      <a:lvl2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2pPr>
      <a:lvl3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3pPr>
      <a:lvl4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4pPr>
      <a:lvl5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5pPr>
      <a:lvl6pPr marL="4572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6pPr>
      <a:lvl7pPr marL="9144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7pPr>
      <a:lvl8pPr marL="13716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8pPr>
      <a:lvl9pPr marL="18288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9pPr>
    </p:titleStyle>
    <p:body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userDrawn="1">
          <p15:clr>
            <a:srgbClr val="F26B43"/>
          </p15:clr>
        </p15:guide>
        <p15:guide id="2" pos="347" userDrawn="1">
          <p15:clr>
            <a:srgbClr val="F26B43"/>
          </p15:clr>
        </p15:guide>
        <p15:guide id="3" orient="horz" pos="346" userDrawn="1">
          <p15:clr>
            <a:srgbClr val="F26B43"/>
          </p15:clr>
        </p15:guide>
        <p15:guide id="4" orient="horz" pos="3725" userDrawn="1">
          <p15:clr>
            <a:srgbClr val="F26B43"/>
          </p15:clr>
        </p15:guide>
        <p15:guide id="5" pos="733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9F8C554-70B9-4149-A655-9AD47EF1481B}"/>
              </a:ext>
            </a:extLst>
          </p:cNvPr>
          <p:cNvSpPr>
            <a:spLocks noGrp="1"/>
          </p:cNvSpPr>
          <p:nvPr>
            <p:ph type="title"/>
          </p:nvPr>
        </p:nvSpPr>
        <p:spPr>
          <a:xfrm>
            <a:off x="558000" y="1772203"/>
            <a:ext cx="11083138" cy="333955"/>
          </a:xfrm>
          <a:prstGeom prst="rect">
            <a:avLst/>
          </a:prstGeom>
        </p:spPr>
        <p:txBody>
          <a:bodyPr vert="horz" lIns="0" tIns="0" rIns="0" bIns="0" rtlCol="0" anchor="t"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2B2F44AF-3821-6946-95D1-728120683884}"/>
              </a:ext>
            </a:extLst>
          </p:cNvPr>
          <p:cNvSpPr>
            <a:spLocks noGrp="1"/>
          </p:cNvSpPr>
          <p:nvPr>
            <p:ph type="body" idx="1"/>
          </p:nvPr>
        </p:nvSpPr>
        <p:spPr>
          <a:xfrm>
            <a:off x="557999" y="2152800"/>
            <a:ext cx="11083137" cy="333955"/>
          </a:xfrm>
          <a:prstGeom prst="rect">
            <a:avLst/>
          </a:prstGeom>
        </p:spPr>
        <p:txBody>
          <a:bodyPr vert="horz" lIns="0" tIns="0" rIns="0" bIns="0" rtlCol="0">
            <a:normAutofit/>
          </a:bodyPr>
          <a:lstStyle/>
          <a:p>
            <a:pPr lvl="0"/>
            <a:r>
              <a:rPr lang="nb-NO"/>
              <a:t>KLIKK FOR Å REDIGERE TEKSTSTILER I MALEN</a:t>
            </a:r>
          </a:p>
        </p:txBody>
      </p:sp>
      <p:grpSp>
        <p:nvGrpSpPr>
          <p:cNvPr id="13" name="Grafikk 11">
            <a:extLst>
              <a:ext uri="{FF2B5EF4-FFF2-40B4-BE49-F238E27FC236}">
                <a16:creationId xmlns:a16="http://schemas.microsoft.com/office/drawing/2014/main" id="{0A5560EC-FDB2-A34F-8AC7-74385F68CF62}"/>
              </a:ext>
            </a:extLst>
          </p:cNvPr>
          <p:cNvGrpSpPr>
            <a:grpSpLocks noChangeAspect="1"/>
          </p:cNvGrpSpPr>
          <p:nvPr/>
        </p:nvGrpSpPr>
        <p:grpSpPr>
          <a:xfrm>
            <a:off x="190626" y="134470"/>
            <a:ext cx="2189503" cy="1231595"/>
            <a:chOff x="638734" y="-399631"/>
            <a:chExt cx="5945841" cy="3344536"/>
          </a:xfrm>
        </p:grpSpPr>
        <p:sp>
          <p:nvSpPr>
            <p:cNvPr id="14" name="Friform 13">
              <a:extLst>
                <a:ext uri="{FF2B5EF4-FFF2-40B4-BE49-F238E27FC236}">
                  <a16:creationId xmlns:a16="http://schemas.microsoft.com/office/drawing/2014/main" id="{B13CEF2F-E1B5-164D-9605-5B8CAAFA4599}"/>
                </a:ext>
              </a:extLst>
            </p:cNvPr>
            <p:cNvSpPr/>
            <p:nvPr/>
          </p:nvSpPr>
          <p:spPr>
            <a:xfrm>
              <a:off x="1618551" y="761975"/>
              <a:ext cx="3120345" cy="1018535"/>
            </a:xfrm>
            <a:custGeom>
              <a:avLst/>
              <a:gdLst>
                <a:gd name="connsiteX0" fmla="*/ 3120336 w 3120345"/>
                <a:gd name="connsiteY0" fmla="*/ 632675 h 1018535"/>
                <a:gd name="connsiteX1" fmla="*/ 2908205 w 3120345"/>
                <a:gd name="connsiteY1" fmla="*/ 466067 h 1018535"/>
                <a:gd name="connsiteX2" fmla="*/ 2790218 w 3120345"/>
                <a:gd name="connsiteY2" fmla="*/ 445319 h 1018535"/>
                <a:gd name="connsiteX3" fmla="*/ 2725495 w 3120345"/>
                <a:gd name="connsiteY3" fmla="*/ 392673 h 1018535"/>
                <a:gd name="connsiteX4" fmla="*/ 2755533 w 3120345"/>
                <a:gd name="connsiteY4" fmla="*/ 354273 h 1018535"/>
                <a:gd name="connsiteX5" fmla="*/ 2873521 w 3120345"/>
                <a:gd name="connsiteY5" fmla="*/ 340338 h 1018535"/>
                <a:gd name="connsiteX6" fmla="*/ 3046013 w 3120345"/>
                <a:gd name="connsiteY6" fmla="*/ 351176 h 1018535"/>
                <a:gd name="connsiteX7" fmla="*/ 3057161 w 3120345"/>
                <a:gd name="connsiteY7" fmla="*/ 352415 h 1018535"/>
                <a:gd name="connsiteX8" fmla="*/ 3072335 w 3120345"/>
                <a:gd name="connsiteY8" fmla="*/ 251460 h 1018535"/>
                <a:gd name="connsiteX9" fmla="*/ 3060258 w 3120345"/>
                <a:gd name="connsiteY9" fmla="*/ 249911 h 1018535"/>
                <a:gd name="connsiteX10" fmla="*/ 2845960 w 3120345"/>
                <a:gd name="connsiteY10" fmla="*/ 236905 h 1018535"/>
                <a:gd name="connsiteX11" fmla="*/ 2585210 w 3120345"/>
                <a:gd name="connsiteY11" fmla="*/ 390506 h 1018535"/>
                <a:gd name="connsiteX12" fmla="*/ 2686475 w 3120345"/>
                <a:gd name="connsiteY12" fmla="*/ 528622 h 1018535"/>
                <a:gd name="connsiteX13" fmla="*/ 2832334 w 3120345"/>
                <a:gd name="connsiteY13" fmla="*/ 561449 h 1018535"/>
                <a:gd name="connsiteX14" fmla="*/ 2917496 w 3120345"/>
                <a:gd name="connsiteY14" fmla="*/ 580339 h 1018535"/>
                <a:gd name="connsiteX15" fmla="*/ 2976025 w 3120345"/>
                <a:gd name="connsiteY15" fmla="*/ 635772 h 1018535"/>
                <a:gd name="connsiteX16" fmla="*/ 2938864 w 3120345"/>
                <a:gd name="connsiteY16" fmla="*/ 681914 h 1018535"/>
                <a:gd name="connsiteX17" fmla="*/ 2814992 w 3120345"/>
                <a:gd name="connsiteY17" fmla="*/ 700185 h 1018535"/>
                <a:gd name="connsiteX18" fmla="*/ 2621442 w 3120345"/>
                <a:gd name="connsiteY18" fmla="*/ 688417 h 1018535"/>
                <a:gd name="connsiteX19" fmla="*/ 2610604 w 3120345"/>
                <a:gd name="connsiteY19" fmla="*/ 687488 h 1018535"/>
                <a:gd name="connsiteX20" fmla="*/ 2609055 w 3120345"/>
                <a:gd name="connsiteY20" fmla="*/ 698017 h 1018535"/>
                <a:gd name="connsiteX21" fmla="*/ 2592333 w 3120345"/>
                <a:gd name="connsiteY21" fmla="*/ 791850 h 1018535"/>
                <a:gd name="connsiteX22" fmla="*/ 2605029 w 3120345"/>
                <a:gd name="connsiteY22" fmla="*/ 793089 h 1018535"/>
                <a:gd name="connsiteX23" fmla="*/ 2820256 w 3120345"/>
                <a:gd name="connsiteY23" fmla="*/ 805166 h 1018535"/>
                <a:gd name="connsiteX24" fmla="*/ 3120336 w 3120345"/>
                <a:gd name="connsiteY24" fmla="*/ 632675 h 1018535"/>
                <a:gd name="connsiteX25" fmla="*/ 2521416 w 3120345"/>
                <a:gd name="connsiteY25" fmla="*/ 632675 h 1018535"/>
                <a:gd name="connsiteX26" fmla="*/ 2309286 w 3120345"/>
                <a:gd name="connsiteY26" fmla="*/ 466067 h 1018535"/>
                <a:gd name="connsiteX27" fmla="*/ 2191298 w 3120345"/>
                <a:gd name="connsiteY27" fmla="*/ 445319 h 1018535"/>
                <a:gd name="connsiteX28" fmla="*/ 2126575 w 3120345"/>
                <a:gd name="connsiteY28" fmla="*/ 392673 h 1018535"/>
                <a:gd name="connsiteX29" fmla="*/ 2156614 w 3120345"/>
                <a:gd name="connsiteY29" fmla="*/ 354273 h 1018535"/>
                <a:gd name="connsiteX30" fmla="*/ 2274602 w 3120345"/>
                <a:gd name="connsiteY30" fmla="*/ 340338 h 1018535"/>
                <a:gd name="connsiteX31" fmla="*/ 2447093 w 3120345"/>
                <a:gd name="connsiteY31" fmla="*/ 351176 h 1018535"/>
                <a:gd name="connsiteX32" fmla="*/ 2458241 w 3120345"/>
                <a:gd name="connsiteY32" fmla="*/ 352415 h 1018535"/>
                <a:gd name="connsiteX33" fmla="*/ 2473416 w 3120345"/>
                <a:gd name="connsiteY33" fmla="*/ 251460 h 1018535"/>
                <a:gd name="connsiteX34" fmla="*/ 2461648 w 3120345"/>
                <a:gd name="connsiteY34" fmla="*/ 249911 h 1018535"/>
                <a:gd name="connsiteX35" fmla="*/ 2247350 w 3120345"/>
                <a:gd name="connsiteY35" fmla="*/ 236905 h 1018535"/>
                <a:gd name="connsiteX36" fmla="*/ 1986600 w 3120345"/>
                <a:gd name="connsiteY36" fmla="*/ 390506 h 1018535"/>
                <a:gd name="connsiteX37" fmla="*/ 2087865 w 3120345"/>
                <a:gd name="connsiteY37" fmla="*/ 528622 h 1018535"/>
                <a:gd name="connsiteX38" fmla="*/ 2233724 w 3120345"/>
                <a:gd name="connsiteY38" fmla="*/ 561449 h 1018535"/>
                <a:gd name="connsiteX39" fmla="*/ 2318886 w 3120345"/>
                <a:gd name="connsiteY39" fmla="*/ 580339 h 1018535"/>
                <a:gd name="connsiteX40" fmla="*/ 2377415 w 3120345"/>
                <a:gd name="connsiteY40" fmla="*/ 635772 h 1018535"/>
                <a:gd name="connsiteX41" fmla="*/ 2340254 w 3120345"/>
                <a:gd name="connsiteY41" fmla="*/ 681914 h 1018535"/>
                <a:gd name="connsiteX42" fmla="*/ 2216382 w 3120345"/>
                <a:gd name="connsiteY42" fmla="*/ 700185 h 1018535"/>
                <a:gd name="connsiteX43" fmla="*/ 2022832 w 3120345"/>
                <a:gd name="connsiteY43" fmla="*/ 688417 h 1018535"/>
                <a:gd name="connsiteX44" fmla="*/ 2011994 w 3120345"/>
                <a:gd name="connsiteY44" fmla="*/ 687488 h 1018535"/>
                <a:gd name="connsiteX45" fmla="*/ 2010136 w 3120345"/>
                <a:gd name="connsiteY45" fmla="*/ 698017 h 1018535"/>
                <a:gd name="connsiteX46" fmla="*/ 1993413 w 3120345"/>
                <a:gd name="connsiteY46" fmla="*/ 791850 h 1018535"/>
                <a:gd name="connsiteX47" fmla="*/ 2006110 w 3120345"/>
                <a:gd name="connsiteY47" fmla="*/ 793089 h 1018535"/>
                <a:gd name="connsiteX48" fmla="*/ 2221337 w 3120345"/>
                <a:gd name="connsiteY48" fmla="*/ 805166 h 1018535"/>
                <a:gd name="connsiteX49" fmla="*/ 2521416 w 3120345"/>
                <a:gd name="connsiteY49" fmla="*/ 632675 h 1018535"/>
                <a:gd name="connsiteX50" fmla="*/ 1892148 w 3120345"/>
                <a:gd name="connsiteY50" fmla="*/ 778843 h 1018535"/>
                <a:gd name="connsiteX51" fmla="*/ 1892148 w 3120345"/>
                <a:gd name="connsiteY51" fmla="*/ 241550 h 1018535"/>
                <a:gd name="connsiteX52" fmla="*/ 1747528 w 3120345"/>
                <a:gd name="connsiteY52" fmla="*/ 241550 h 1018535"/>
                <a:gd name="connsiteX53" fmla="*/ 1747528 w 3120345"/>
                <a:gd name="connsiteY53" fmla="*/ 692443 h 1018535"/>
                <a:gd name="connsiteX54" fmla="*/ 1636972 w 3120345"/>
                <a:gd name="connsiteY54" fmla="*/ 701423 h 1018535"/>
                <a:gd name="connsiteX55" fmla="*/ 1451784 w 3120345"/>
                <a:gd name="connsiteY55" fmla="*/ 559590 h 1018535"/>
                <a:gd name="connsiteX56" fmla="*/ 1451784 w 3120345"/>
                <a:gd name="connsiteY56" fmla="*/ 241550 h 1018535"/>
                <a:gd name="connsiteX57" fmla="*/ 1307473 w 3120345"/>
                <a:gd name="connsiteY57" fmla="*/ 241550 h 1018535"/>
                <a:gd name="connsiteX58" fmla="*/ 1307473 w 3120345"/>
                <a:gd name="connsiteY58" fmla="*/ 561139 h 1018535"/>
                <a:gd name="connsiteX59" fmla="*/ 1620559 w 3120345"/>
                <a:gd name="connsiteY59" fmla="*/ 806714 h 1018535"/>
                <a:gd name="connsiteX60" fmla="*/ 1746599 w 3120345"/>
                <a:gd name="connsiteY60" fmla="*/ 792160 h 1018535"/>
                <a:gd name="connsiteX61" fmla="*/ 1722134 w 3120345"/>
                <a:gd name="connsiteY61" fmla="*/ 885683 h 1018535"/>
                <a:gd name="connsiteX62" fmla="*/ 1579681 w 3120345"/>
                <a:gd name="connsiteY62" fmla="*/ 911386 h 1018535"/>
                <a:gd name="connsiteX63" fmla="*/ 1368171 w 3120345"/>
                <a:gd name="connsiteY63" fmla="*/ 892805 h 1018535"/>
                <a:gd name="connsiteX64" fmla="*/ 1350828 w 3120345"/>
                <a:gd name="connsiteY64" fmla="*/ 996238 h 1018535"/>
                <a:gd name="connsiteX65" fmla="*/ 1586185 w 3120345"/>
                <a:gd name="connsiteY65" fmla="*/ 1018535 h 1018535"/>
                <a:gd name="connsiteX66" fmla="*/ 1892148 w 3120345"/>
                <a:gd name="connsiteY66" fmla="*/ 778843 h 1018535"/>
                <a:gd name="connsiteX67" fmla="*/ 1235628 w 3120345"/>
                <a:gd name="connsiteY67" fmla="*/ 798663 h 1018535"/>
                <a:gd name="connsiteX68" fmla="*/ 911394 w 3120345"/>
                <a:gd name="connsiteY68" fmla="*/ 487126 h 1018535"/>
                <a:gd name="connsiteX69" fmla="*/ 1229124 w 3120345"/>
                <a:gd name="connsiteY69" fmla="*/ 241550 h 1018535"/>
                <a:gd name="connsiteX70" fmla="*/ 1044556 w 3120345"/>
                <a:gd name="connsiteY70" fmla="*/ 241550 h 1018535"/>
                <a:gd name="connsiteX71" fmla="*/ 788761 w 3120345"/>
                <a:gd name="connsiteY71" fmla="*/ 436648 h 1018535"/>
                <a:gd name="connsiteX72" fmla="*/ 760270 w 3120345"/>
                <a:gd name="connsiteY72" fmla="*/ 436648 h 1018535"/>
                <a:gd name="connsiteX73" fmla="*/ 760270 w 3120345"/>
                <a:gd name="connsiteY73" fmla="*/ 0 h 1018535"/>
                <a:gd name="connsiteX74" fmla="*/ 621224 w 3120345"/>
                <a:gd name="connsiteY74" fmla="*/ 0 h 1018535"/>
                <a:gd name="connsiteX75" fmla="*/ 621224 w 3120345"/>
                <a:gd name="connsiteY75" fmla="*/ 798663 h 1018535"/>
                <a:gd name="connsiteX76" fmla="*/ 759960 w 3120345"/>
                <a:gd name="connsiteY76" fmla="*/ 798663 h 1018535"/>
                <a:gd name="connsiteX77" fmla="*/ 759960 w 3120345"/>
                <a:gd name="connsiteY77" fmla="*/ 536984 h 1018535"/>
                <a:gd name="connsiteX78" fmla="*/ 785045 w 3120345"/>
                <a:gd name="connsiteY78" fmla="*/ 536984 h 1018535"/>
                <a:gd name="connsiteX79" fmla="*/ 1053846 w 3120345"/>
                <a:gd name="connsiteY79" fmla="*/ 798663 h 1018535"/>
                <a:gd name="connsiteX80" fmla="*/ 1235628 w 3120345"/>
                <a:gd name="connsiteY80" fmla="*/ 798663 h 1018535"/>
                <a:gd name="connsiteX81" fmla="*/ 534824 w 3120345"/>
                <a:gd name="connsiteY81" fmla="*/ 632675 h 1018535"/>
                <a:gd name="connsiteX82" fmla="*/ 322693 w 3120345"/>
                <a:gd name="connsiteY82" fmla="*/ 466067 h 1018535"/>
                <a:gd name="connsiteX83" fmla="*/ 204706 w 3120345"/>
                <a:gd name="connsiteY83" fmla="*/ 445319 h 1018535"/>
                <a:gd name="connsiteX84" fmla="*/ 140292 w 3120345"/>
                <a:gd name="connsiteY84" fmla="*/ 392673 h 1018535"/>
                <a:gd name="connsiteX85" fmla="*/ 170331 w 3120345"/>
                <a:gd name="connsiteY85" fmla="*/ 354273 h 1018535"/>
                <a:gd name="connsiteX86" fmla="*/ 288319 w 3120345"/>
                <a:gd name="connsiteY86" fmla="*/ 340338 h 1018535"/>
                <a:gd name="connsiteX87" fmla="*/ 460810 w 3120345"/>
                <a:gd name="connsiteY87" fmla="*/ 351176 h 1018535"/>
                <a:gd name="connsiteX88" fmla="*/ 471959 w 3120345"/>
                <a:gd name="connsiteY88" fmla="*/ 352415 h 1018535"/>
                <a:gd name="connsiteX89" fmla="*/ 487133 w 3120345"/>
                <a:gd name="connsiteY89" fmla="*/ 251460 h 1018535"/>
                <a:gd name="connsiteX90" fmla="*/ 475056 w 3120345"/>
                <a:gd name="connsiteY90" fmla="*/ 249911 h 1018535"/>
                <a:gd name="connsiteX91" fmla="*/ 260758 w 3120345"/>
                <a:gd name="connsiteY91" fmla="*/ 236905 h 1018535"/>
                <a:gd name="connsiteX92" fmla="*/ 8 w 3120345"/>
                <a:gd name="connsiteY92" fmla="*/ 390506 h 1018535"/>
                <a:gd name="connsiteX93" fmla="*/ 101273 w 3120345"/>
                <a:gd name="connsiteY93" fmla="*/ 528622 h 1018535"/>
                <a:gd name="connsiteX94" fmla="*/ 247132 w 3120345"/>
                <a:gd name="connsiteY94" fmla="*/ 561449 h 1018535"/>
                <a:gd name="connsiteX95" fmla="*/ 332293 w 3120345"/>
                <a:gd name="connsiteY95" fmla="*/ 580339 h 1018535"/>
                <a:gd name="connsiteX96" fmla="*/ 390823 w 3120345"/>
                <a:gd name="connsiteY96" fmla="*/ 635772 h 1018535"/>
                <a:gd name="connsiteX97" fmla="*/ 353661 w 3120345"/>
                <a:gd name="connsiteY97" fmla="*/ 681914 h 1018535"/>
                <a:gd name="connsiteX98" fmla="*/ 229790 w 3120345"/>
                <a:gd name="connsiteY98" fmla="*/ 700185 h 1018535"/>
                <a:gd name="connsiteX99" fmla="*/ 36240 w 3120345"/>
                <a:gd name="connsiteY99" fmla="*/ 688417 h 1018535"/>
                <a:gd name="connsiteX100" fmla="*/ 25401 w 3120345"/>
                <a:gd name="connsiteY100" fmla="*/ 687488 h 1018535"/>
                <a:gd name="connsiteX101" fmla="*/ 23543 w 3120345"/>
                <a:gd name="connsiteY101" fmla="*/ 698017 h 1018535"/>
                <a:gd name="connsiteX102" fmla="*/ 6821 w 3120345"/>
                <a:gd name="connsiteY102" fmla="*/ 791850 h 1018535"/>
                <a:gd name="connsiteX103" fmla="*/ 19517 w 3120345"/>
                <a:gd name="connsiteY103" fmla="*/ 793089 h 1018535"/>
                <a:gd name="connsiteX104" fmla="*/ 234745 w 3120345"/>
                <a:gd name="connsiteY104" fmla="*/ 805166 h 1018535"/>
                <a:gd name="connsiteX105" fmla="*/ 534824 w 3120345"/>
                <a:gd name="connsiteY105" fmla="*/ 632675 h 101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120345" h="1018535">
                  <a:moveTo>
                    <a:pt x="3120336" y="632675"/>
                  </a:moveTo>
                  <a:cubicBezTo>
                    <a:pt x="3121265" y="537913"/>
                    <a:pt x="3057781" y="490842"/>
                    <a:pt x="2908205" y="466067"/>
                  </a:cubicBezTo>
                  <a:cubicBezTo>
                    <a:pt x="2842243" y="454919"/>
                    <a:pt x="2804153" y="448416"/>
                    <a:pt x="2790218" y="445319"/>
                  </a:cubicBezTo>
                  <a:cubicBezTo>
                    <a:pt x="2745314" y="435099"/>
                    <a:pt x="2725495" y="416828"/>
                    <a:pt x="2725495" y="392673"/>
                  </a:cubicBezTo>
                  <a:cubicBezTo>
                    <a:pt x="2726114" y="374093"/>
                    <a:pt x="2732617" y="364183"/>
                    <a:pt x="2755533" y="354273"/>
                  </a:cubicBezTo>
                  <a:cubicBezTo>
                    <a:pt x="2778759" y="344983"/>
                    <a:pt x="2817779" y="340028"/>
                    <a:pt x="2873521" y="340338"/>
                  </a:cubicBezTo>
                  <a:cubicBezTo>
                    <a:pt x="2927715" y="340338"/>
                    <a:pt x="2981290" y="343434"/>
                    <a:pt x="3046013" y="351176"/>
                  </a:cubicBezTo>
                  <a:lnTo>
                    <a:pt x="3057161" y="352415"/>
                  </a:lnTo>
                  <a:lnTo>
                    <a:pt x="3072335" y="251460"/>
                  </a:lnTo>
                  <a:lnTo>
                    <a:pt x="3060258" y="249911"/>
                  </a:lnTo>
                  <a:cubicBezTo>
                    <a:pt x="2985935" y="241240"/>
                    <a:pt x="2905109" y="236905"/>
                    <a:pt x="2845960" y="236905"/>
                  </a:cubicBezTo>
                  <a:cubicBezTo>
                    <a:pt x="2677804" y="237214"/>
                    <a:pt x="2585210" y="285834"/>
                    <a:pt x="2585210" y="390506"/>
                  </a:cubicBezTo>
                  <a:cubicBezTo>
                    <a:pt x="2584591" y="455538"/>
                    <a:pt x="2621752" y="506016"/>
                    <a:pt x="2686475" y="528622"/>
                  </a:cubicBezTo>
                  <a:cubicBezTo>
                    <a:pt x="2711559" y="537913"/>
                    <a:pt x="2761727" y="548442"/>
                    <a:pt x="2832334" y="561449"/>
                  </a:cubicBezTo>
                  <a:cubicBezTo>
                    <a:pt x="2881883" y="570120"/>
                    <a:pt x="2900463" y="574455"/>
                    <a:pt x="2917496" y="580339"/>
                  </a:cubicBezTo>
                  <a:cubicBezTo>
                    <a:pt x="2961470" y="596752"/>
                    <a:pt x="2976025" y="614404"/>
                    <a:pt x="2976025" y="635772"/>
                  </a:cubicBezTo>
                  <a:cubicBezTo>
                    <a:pt x="2975716" y="655591"/>
                    <a:pt x="2965496" y="669527"/>
                    <a:pt x="2938864" y="681914"/>
                  </a:cubicBezTo>
                  <a:cubicBezTo>
                    <a:pt x="2912231" y="693681"/>
                    <a:pt x="2870425" y="700185"/>
                    <a:pt x="2814992" y="700185"/>
                  </a:cubicBezTo>
                  <a:cubicBezTo>
                    <a:pt x="2759559" y="700185"/>
                    <a:pt x="2704436" y="697088"/>
                    <a:pt x="2621442" y="688417"/>
                  </a:cubicBezTo>
                  <a:lnTo>
                    <a:pt x="2610604" y="687488"/>
                  </a:lnTo>
                  <a:lnTo>
                    <a:pt x="2609055" y="698017"/>
                  </a:lnTo>
                  <a:lnTo>
                    <a:pt x="2592333" y="791850"/>
                  </a:lnTo>
                  <a:lnTo>
                    <a:pt x="2605029" y="793089"/>
                  </a:lnTo>
                  <a:cubicBezTo>
                    <a:pt x="2687094" y="800831"/>
                    <a:pt x="2758630" y="805166"/>
                    <a:pt x="2820256" y="805166"/>
                  </a:cubicBezTo>
                  <a:cubicBezTo>
                    <a:pt x="3011948" y="804856"/>
                    <a:pt x="3120026" y="748805"/>
                    <a:pt x="3120336" y="632675"/>
                  </a:cubicBezTo>
                  <a:moveTo>
                    <a:pt x="2521416" y="632675"/>
                  </a:moveTo>
                  <a:cubicBezTo>
                    <a:pt x="2522345" y="537913"/>
                    <a:pt x="2458861" y="490842"/>
                    <a:pt x="2309286" y="466067"/>
                  </a:cubicBezTo>
                  <a:cubicBezTo>
                    <a:pt x="2243324" y="454919"/>
                    <a:pt x="2205233" y="448416"/>
                    <a:pt x="2191298" y="445319"/>
                  </a:cubicBezTo>
                  <a:cubicBezTo>
                    <a:pt x="2146394" y="435099"/>
                    <a:pt x="2126575" y="416828"/>
                    <a:pt x="2126575" y="392673"/>
                  </a:cubicBezTo>
                  <a:cubicBezTo>
                    <a:pt x="2127194" y="374093"/>
                    <a:pt x="2133698" y="364183"/>
                    <a:pt x="2156614" y="354273"/>
                  </a:cubicBezTo>
                  <a:cubicBezTo>
                    <a:pt x="2179840" y="344983"/>
                    <a:pt x="2218859" y="340028"/>
                    <a:pt x="2274602" y="340338"/>
                  </a:cubicBezTo>
                  <a:cubicBezTo>
                    <a:pt x="2328796" y="340338"/>
                    <a:pt x="2382370" y="343434"/>
                    <a:pt x="2447093" y="351176"/>
                  </a:cubicBezTo>
                  <a:lnTo>
                    <a:pt x="2458241" y="352415"/>
                  </a:lnTo>
                  <a:lnTo>
                    <a:pt x="2473416" y="251460"/>
                  </a:lnTo>
                  <a:lnTo>
                    <a:pt x="2461648" y="249911"/>
                  </a:lnTo>
                  <a:cubicBezTo>
                    <a:pt x="2387325" y="241240"/>
                    <a:pt x="2306498" y="236905"/>
                    <a:pt x="2247350" y="236905"/>
                  </a:cubicBezTo>
                  <a:cubicBezTo>
                    <a:pt x="2079194" y="237214"/>
                    <a:pt x="1986600" y="285834"/>
                    <a:pt x="1986600" y="390506"/>
                  </a:cubicBezTo>
                  <a:cubicBezTo>
                    <a:pt x="1985981" y="455538"/>
                    <a:pt x="2023142" y="506016"/>
                    <a:pt x="2087865" y="528622"/>
                  </a:cubicBezTo>
                  <a:cubicBezTo>
                    <a:pt x="2112949" y="537913"/>
                    <a:pt x="2163427" y="548442"/>
                    <a:pt x="2233724" y="561449"/>
                  </a:cubicBezTo>
                  <a:cubicBezTo>
                    <a:pt x="2283272" y="570120"/>
                    <a:pt x="2301853" y="574455"/>
                    <a:pt x="2318886" y="580339"/>
                  </a:cubicBezTo>
                  <a:cubicBezTo>
                    <a:pt x="2362860" y="596752"/>
                    <a:pt x="2377415" y="614404"/>
                    <a:pt x="2377415" y="635772"/>
                  </a:cubicBezTo>
                  <a:cubicBezTo>
                    <a:pt x="2377105" y="655591"/>
                    <a:pt x="2366886" y="669527"/>
                    <a:pt x="2340254" y="681914"/>
                  </a:cubicBezTo>
                  <a:cubicBezTo>
                    <a:pt x="2313621" y="693681"/>
                    <a:pt x="2271815" y="700185"/>
                    <a:pt x="2216382" y="700185"/>
                  </a:cubicBezTo>
                  <a:cubicBezTo>
                    <a:pt x="2160949" y="700185"/>
                    <a:pt x="2105827" y="697088"/>
                    <a:pt x="2022832" y="688417"/>
                  </a:cubicBezTo>
                  <a:lnTo>
                    <a:pt x="2011994" y="687488"/>
                  </a:lnTo>
                  <a:lnTo>
                    <a:pt x="2010136" y="698017"/>
                  </a:lnTo>
                  <a:lnTo>
                    <a:pt x="1993413" y="791850"/>
                  </a:lnTo>
                  <a:lnTo>
                    <a:pt x="2006110" y="793089"/>
                  </a:lnTo>
                  <a:cubicBezTo>
                    <a:pt x="2088175" y="800831"/>
                    <a:pt x="2159711" y="805166"/>
                    <a:pt x="2221337" y="805166"/>
                  </a:cubicBezTo>
                  <a:cubicBezTo>
                    <a:pt x="2413028" y="804856"/>
                    <a:pt x="2521106" y="748805"/>
                    <a:pt x="2521416" y="632675"/>
                  </a:cubicBezTo>
                  <a:moveTo>
                    <a:pt x="1892148" y="778843"/>
                  </a:moveTo>
                  <a:lnTo>
                    <a:pt x="1892148" y="241550"/>
                  </a:lnTo>
                  <a:lnTo>
                    <a:pt x="1747528" y="241550"/>
                  </a:lnTo>
                  <a:lnTo>
                    <a:pt x="1747528" y="692443"/>
                  </a:lnTo>
                  <a:cubicBezTo>
                    <a:pt x="1710056" y="697707"/>
                    <a:pt x="1666701" y="701423"/>
                    <a:pt x="1636972" y="701423"/>
                  </a:cubicBezTo>
                  <a:cubicBezTo>
                    <a:pt x="1469436" y="701423"/>
                    <a:pt x="1451784" y="651256"/>
                    <a:pt x="1451784" y="559590"/>
                  </a:cubicBezTo>
                  <a:lnTo>
                    <a:pt x="1451784" y="241550"/>
                  </a:lnTo>
                  <a:lnTo>
                    <a:pt x="1307473" y="241550"/>
                  </a:lnTo>
                  <a:lnTo>
                    <a:pt x="1307473" y="561139"/>
                  </a:lnTo>
                  <a:cubicBezTo>
                    <a:pt x="1307473" y="759334"/>
                    <a:pt x="1425151" y="806714"/>
                    <a:pt x="1620559" y="806714"/>
                  </a:cubicBezTo>
                  <a:cubicBezTo>
                    <a:pt x="1658030" y="806714"/>
                    <a:pt x="1714392" y="800521"/>
                    <a:pt x="1746599" y="792160"/>
                  </a:cubicBezTo>
                  <a:cubicBezTo>
                    <a:pt x="1745979" y="824676"/>
                    <a:pt x="1745669" y="862147"/>
                    <a:pt x="1722134" y="885683"/>
                  </a:cubicBezTo>
                  <a:cubicBezTo>
                    <a:pt x="1700456" y="907670"/>
                    <a:pt x="1653075" y="911386"/>
                    <a:pt x="1579681" y="911386"/>
                  </a:cubicBezTo>
                  <a:cubicBezTo>
                    <a:pt x="1513100" y="911386"/>
                    <a:pt x="1434442" y="903025"/>
                    <a:pt x="1368171" y="892805"/>
                  </a:cubicBezTo>
                  <a:lnTo>
                    <a:pt x="1350828" y="996238"/>
                  </a:lnTo>
                  <a:cubicBezTo>
                    <a:pt x="1440326" y="1011722"/>
                    <a:pt x="1513720" y="1018535"/>
                    <a:pt x="1586185" y="1018535"/>
                  </a:cubicBezTo>
                  <a:cubicBezTo>
                    <a:pt x="1835476" y="1018225"/>
                    <a:pt x="1892148" y="946380"/>
                    <a:pt x="1892148" y="778843"/>
                  </a:cubicBezTo>
                  <a:moveTo>
                    <a:pt x="1235628" y="798663"/>
                  </a:moveTo>
                  <a:lnTo>
                    <a:pt x="911394" y="487126"/>
                  </a:lnTo>
                  <a:lnTo>
                    <a:pt x="1229124" y="241550"/>
                  </a:lnTo>
                  <a:lnTo>
                    <a:pt x="1044556" y="241550"/>
                  </a:lnTo>
                  <a:lnTo>
                    <a:pt x="788761" y="436648"/>
                  </a:lnTo>
                  <a:lnTo>
                    <a:pt x="760270" y="436648"/>
                  </a:lnTo>
                  <a:lnTo>
                    <a:pt x="760270" y="0"/>
                  </a:lnTo>
                  <a:lnTo>
                    <a:pt x="621224" y="0"/>
                  </a:lnTo>
                  <a:lnTo>
                    <a:pt x="621224" y="798663"/>
                  </a:lnTo>
                  <a:lnTo>
                    <a:pt x="759960" y="798663"/>
                  </a:lnTo>
                  <a:lnTo>
                    <a:pt x="759960" y="536984"/>
                  </a:lnTo>
                  <a:lnTo>
                    <a:pt x="785045" y="536984"/>
                  </a:lnTo>
                  <a:lnTo>
                    <a:pt x="1053846" y="798663"/>
                  </a:lnTo>
                  <a:lnTo>
                    <a:pt x="1235628" y="798663"/>
                  </a:lnTo>
                  <a:close/>
                  <a:moveTo>
                    <a:pt x="534824" y="632675"/>
                  </a:moveTo>
                  <a:cubicBezTo>
                    <a:pt x="535753" y="537913"/>
                    <a:pt x="472268" y="490842"/>
                    <a:pt x="322693" y="466067"/>
                  </a:cubicBezTo>
                  <a:cubicBezTo>
                    <a:pt x="256732" y="454919"/>
                    <a:pt x="218641" y="448416"/>
                    <a:pt x="204706" y="445319"/>
                  </a:cubicBezTo>
                  <a:cubicBezTo>
                    <a:pt x="160112" y="435099"/>
                    <a:pt x="140292" y="416828"/>
                    <a:pt x="140292" y="392673"/>
                  </a:cubicBezTo>
                  <a:cubicBezTo>
                    <a:pt x="140912" y="374093"/>
                    <a:pt x="147415" y="364183"/>
                    <a:pt x="170331" y="354273"/>
                  </a:cubicBezTo>
                  <a:cubicBezTo>
                    <a:pt x="193557" y="344983"/>
                    <a:pt x="232577" y="340028"/>
                    <a:pt x="288319" y="340338"/>
                  </a:cubicBezTo>
                  <a:cubicBezTo>
                    <a:pt x="342513" y="340338"/>
                    <a:pt x="396087" y="343434"/>
                    <a:pt x="460810" y="351176"/>
                  </a:cubicBezTo>
                  <a:lnTo>
                    <a:pt x="471959" y="352415"/>
                  </a:lnTo>
                  <a:lnTo>
                    <a:pt x="487133" y="251460"/>
                  </a:lnTo>
                  <a:lnTo>
                    <a:pt x="475056" y="249911"/>
                  </a:lnTo>
                  <a:cubicBezTo>
                    <a:pt x="400733" y="241240"/>
                    <a:pt x="319906" y="236905"/>
                    <a:pt x="260758" y="236905"/>
                  </a:cubicBezTo>
                  <a:cubicBezTo>
                    <a:pt x="92602" y="237214"/>
                    <a:pt x="8" y="285834"/>
                    <a:pt x="8" y="390506"/>
                  </a:cubicBezTo>
                  <a:cubicBezTo>
                    <a:pt x="-612" y="455538"/>
                    <a:pt x="36550" y="506016"/>
                    <a:pt x="101273" y="528622"/>
                  </a:cubicBezTo>
                  <a:cubicBezTo>
                    <a:pt x="126357" y="537913"/>
                    <a:pt x="176834" y="548442"/>
                    <a:pt x="247132" y="561449"/>
                  </a:cubicBezTo>
                  <a:cubicBezTo>
                    <a:pt x="296680" y="570120"/>
                    <a:pt x="315261" y="574455"/>
                    <a:pt x="332293" y="580339"/>
                  </a:cubicBezTo>
                  <a:cubicBezTo>
                    <a:pt x="376268" y="596752"/>
                    <a:pt x="390823" y="614404"/>
                    <a:pt x="390823" y="635772"/>
                  </a:cubicBezTo>
                  <a:cubicBezTo>
                    <a:pt x="390513" y="655591"/>
                    <a:pt x="380294" y="669527"/>
                    <a:pt x="353661" y="681914"/>
                  </a:cubicBezTo>
                  <a:cubicBezTo>
                    <a:pt x="327029" y="693681"/>
                    <a:pt x="285222" y="700185"/>
                    <a:pt x="229790" y="700185"/>
                  </a:cubicBezTo>
                  <a:cubicBezTo>
                    <a:pt x="174357" y="700185"/>
                    <a:pt x="119234" y="697088"/>
                    <a:pt x="36240" y="688417"/>
                  </a:cubicBezTo>
                  <a:lnTo>
                    <a:pt x="25401" y="687488"/>
                  </a:lnTo>
                  <a:lnTo>
                    <a:pt x="23543" y="698017"/>
                  </a:lnTo>
                  <a:lnTo>
                    <a:pt x="6821" y="791850"/>
                  </a:lnTo>
                  <a:lnTo>
                    <a:pt x="19517" y="793089"/>
                  </a:lnTo>
                  <a:cubicBezTo>
                    <a:pt x="101582" y="800831"/>
                    <a:pt x="173118" y="805166"/>
                    <a:pt x="234745" y="805166"/>
                  </a:cubicBezTo>
                  <a:cubicBezTo>
                    <a:pt x="426436" y="804856"/>
                    <a:pt x="534514" y="748805"/>
                    <a:pt x="534824" y="632675"/>
                  </a:cubicBezTo>
                </a:path>
              </a:pathLst>
            </a:custGeom>
            <a:solidFill>
              <a:srgbClr val="000000"/>
            </a:solidFill>
            <a:ln w="3096" cap="flat">
              <a:noFill/>
              <a:prstDash val="solid"/>
              <a:miter/>
            </a:ln>
          </p:spPr>
          <p:txBody>
            <a:bodyPr rtlCol="0" anchor="ctr"/>
            <a:lstStyle/>
            <a:p>
              <a:endParaRPr lang="nb-NO"/>
            </a:p>
          </p:txBody>
        </p:sp>
        <p:sp>
          <p:nvSpPr>
            <p:cNvPr id="15" name="Friform 14">
              <a:extLst>
                <a:ext uri="{FF2B5EF4-FFF2-40B4-BE49-F238E27FC236}">
                  <a16:creationId xmlns:a16="http://schemas.microsoft.com/office/drawing/2014/main" id="{B606ADDF-9B67-3642-8142-52122168A90A}"/>
                </a:ext>
              </a:extLst>
            </p:cNvPr>
            <p:cNvSpPr/>
            <p:nvPr/>
          </p:nvSpPr>
          <p:spPr>
            <a:xfrm>
              <a:off x="5010379" y="1003835"/>
              <a:ext cx="586416" cy="713500"/>
            </a:xfrm>
            <a:custGeom>
              <a:avLst/>
              <a:gdLst>
                <a:gd name="connsiteX0" fmla="*/ 586319 w 586416"/>
                <a:gd name="connsiteY0" fmla="*/ 18271 h 713500"/>
                <a:gd name="connsiteX1" fmla="*/ 586009 w 586416"/>
                <a:gd name="connsiteY1" fmla="*/ 0 h 713500"/>
                <a:gd name="connsiteX2" fmla="*/ 406 w 586416"/>
                <a:gd name="connsiteY2" fmla="*/ 0 h 713500"/>
                <a:gd name="connsiteX3" fmla="*/ 96 w 586416"/>
                <a:gd name="connsiteY3" fmla="*/ 18271 h 713500"/>
                <a:gd name="connsiteX4" fmla="*/ 30445 w 586416"/>
                <a:gd name="connsiteY4" fmla="*/ 358299 h 713500"/>
                <a:gd name="connsiteX5" fmla="*/ 51503 w 586416"/>
                <a:gd name="connsiteY5" fmla="*/ 426738 h 713500"/>
                <a:gd name="connsiteX6" fmla="*/ 124587 w 586416"/>
                <a:gd name="connsiteY6" fmla="*/ 553707 h 713500"/>
                <a:gd name="connsiteX7" fmla="*/ 277259 w 586416"/>
                <a:gd name="connsiteY7" fmla="*/ 700495 h 713500"/>
                <a:gd name="connsiteX8" fmla="*/ 293363 w 586416"/>
                <a:gd name="connsiteY8" fmla="*/ 713501 h 713500"/>
                <a:gd name="connsiteX9" fmla="*/ 309466 w 586416"/>
                <a:gd name="connsiteY9" fmla="*/ 700495 h 713500"/>
                <a:gd name="connsiteX10" fmla="*/ 462138 w 586416"/>
                <a:gd name="connsiteY10" fmla="*/ 553707 h 713500"/>
                <a:gd name="connsiteX11" fmla="*/ 535222 w 586416"/>
                <a:gd name="connsiteY11" fmla="*/ 426738 h 713500"/>
                <a:gd name="connsiteX12" fmla="*/ 556280 w 586416"/>
                <a:gd name="connsiteY12" fmla="*/ 358299 h 713500"/>
                <a:gd name="connsiteX13" fmla="*/ 586319 w 586416"/>
                <a:gd name="connsiteY13" fmla="*/ 18271 h 71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416" h="713500">
                  <a:moveTo>
                    <a:pt x="586319" y="18271"/>
                  </a:moveTo>
                  <a:lnTo>
                    <a:pt x="586009" y="0"/>
                  </a:lnTo>
                  <a:lnTo>
                    <a:pt x="406" y="0"/>
                  </a:lnTo>
                  <a:lnTo>
                    <a:pt x="96" y="18271"/>
                  </a:lnTo>
                  <a:cubicBezTo>
                    <a:pt x="96" y="20129"/>
                    <a:pt x="-3310" y="216156"/>
                    <a:pt x="30445" y="358299"/>
                  </a:cubicBezTo>
                  <a:cubicBezTo>
                    <a:pt x="36638" y="384002"/>
                    <a:pt x="43761" y="406918"/>
                    <a:pt x="51503" y="426738"/>
                  </a:cubicBezTo>
                  <a:cubicBezTo>
                    <a:pt x="69774" y="471641"/>
                    <a:pt x="94239" y="514377"/>
                    <a:pt x="124587" y="553707"/>
                  </a:cubicBezTo>
                  <a:cubicBezTo>
                    <a:pt x="175065" y="619359"/>
                    <a:pt x="231736" y="664262"/>
                    <a:pt x="277259" y="700495"/>
                  </a:cubicBezTo>
                  <a:lnTo>
                    <a:pt x="293363" y="713501"/>
                  </a:lnTo>
                  <a:lnTo>
                    <a:pt x="309466" y="700495"/>
                  </a:lnTo>
                  <a:cubicBezTo>
                    <a:pt x="354989" y="664262"/>
                    <a:pt x="411660" y="619359"/>
                    <a:pt x="462138" y="553707"/>
                  </a:cubicBezTo>
                  <a:cubicBezTo>
                    <a:pt x="492486" y="514377"/>
                    <a:pt x="516951" y="471641"/>
                    <a:pt x="535222" y="426738"/>
                  </a:cubicBezTo>
                  <a:cubicBezTo>
                    <a:pt x="543274" y="407228"/>
                    <a:pt x="550396" y="384002"/>
                    <a:pt x="556280" y="358299"/>
                  </a:cubicBezTo>
                  <a:cubicBezTo>
                    <a:pt x="589725" y="216156"/>
                    <a:pt x="586319" y="20129"/>
                    <a:pt x="586319" y="18271"/>
                  </a:cubicBezTo>
                </a:path>
              </a:pathLst>
            </a:custGeom>
            <a:solidFill>
              <a:srgbClr val="000000"/>
            </a:solidFill>
            <a:ln w="3096" cap="flat">
              <a:noFill/>
              <a:prstDash val="solid"/>
              <a:miter/>
            </a:ln>
          </p:spPr>
          <p:txBody>
            <a:bodyPr rtlCol="0" anchor="ctr"/>
            <a:lstStyle/>
            <a:p>
              <a:endParaRPr lang="nb-NO"/>
            </a:p>
          </p:txBody>
        </p:sp>
        <p:sp>
          <p:nvSpPr>
            <p:cNvPr id="16" name="Friform 15">
              <a:extLst>
                <a:ext uri="{FF2B5EF4-FFF2-40B4-BE49-F238E27FC236}">
                  <a16:creationId xmlns:a16="http://schemas.microsoft.com/office/drawing/2014/main" id="{B708F951-C482-A741-9A46-09B4460C7DEF}"/>
                </a:ext>
              </a:extLst>
            </p:cNvPr>
            <p:cNvSpPr/>
            <p:nvPr/>
          </p:nvSpPr>
          <p:spPr>
            <a:xfrm>
              <a:off x="5028906" y="1021796"/>
              <a:ext cx="549050" cy="523667"/>
            </a:xfrm>
            <a:custGeom>
              <a:avLst/>
              <a:gdLst>
                <a:gd name="connsiteX0" fmla="*/ 519172 w 549050"/>
                <a:gd name="connsiteY0" fmla="*/ 335692 h 523667"/>
                <a:gd name="connsiteX1" fmla="*/ 499043 w 549050"/>
                <a:gd name="connsiteY1" fmla="*/ 401344 h 523667"/>
                <a:gd name="connsiteX2" fmla="*/ 428745 w 549050"/>
                <a:gd name="connsiteY2" fmla="*/ 523668 h 523667"/>
                <a:gd name="connsiteX3" fmla="*/ 428745 w 549050"/>
                <a:gd name="connsiteY3" fmla="*/ 523668 h 523667"/>
                <a:gd name="connsiteX4" fmla="*/ 120615 w 549050"/>
                <a:gd name="connsiteY4" fmla="*/ 523668 h 523667"/>
                <a:gd name="connsiteX5" fmla="*/ 274525 w 549050"/>
                <a:gd name="connsiteY5" fmla="*/ 335383 h 523667"/>
                <a:gd name="connsiteX6" fmla="*/ 29879 w 549050"/>
                <a:gd name="connsiteY6" fmla="*/ 335383 h 523667"/>
                <a:gd name="connsiteX7" fmla="*/ 149 w 549050"/>
                <a:gd name="connsiteY7" fmla="*/ 0 h 523667"/>
                <a:gd name="connsiteX8" fmla="*/ 274525 w 549050"/>
                <a:gd name="connsiteY8" fmla="*/ 335383 h 523667"/>
                <a:gd name="connsiteX9" fmla="*/ 548901 w 549050"/>
                <a:gd name="connsiteY9" fmla="*/ 0 h 523667"/>
                <a:gd name="connsiteX10" fmla="*/ 519172 w 549050"/>
                <a:gd name="connsiteY10" fmla="*/ 335692 h 52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050" h="523667">
                  <a:moveTo>
                    <a:pt x="519172" y="335692"/>
                  </a:moveTo>
                  <a:cubicBezTo>
                    <a:pt x="513598" y="359538"/>
                    <a:pt x="506785" y="381835"/>
                    <a:pt x="499043" y="401344"/>
                  </a:cubicBezTo>
                  <a:cubicBezTo>
                    <a:pt x="479843" y="448725"/>
                    <a:pt x="455378" y="488984"/>
                    <a:pt x="428745" y="523668"/>
                  </a:cubicBezTo>
                  <a:lnTo>
                    <a:pt x="428745" y="523668"/>
                  </a:lnTo>
                  <a:lnTo>
                    <a:pt x="120615" y="523668"/>
                  </a:lnTo>
                  <a:lnTo>
                    <a:pt x="274525" y="335383"/>
                  </a:lnTo>
                  <a:lnTo>
                    <a:pt x="29879" y="335383"/>
                  </a:lnTo>
                  <a:cubicBezTo>
                    <a:pt x="-3876" y="193550"/>
                    <a:pt x="149" y="0"/>
                    <a:pt x="149" y="0"/>
                  </a:cubicBezTo>
                  <a:lnTo>
                    <a:pt x="274525" y="335383"/>
                  </a:lnTo>
                  <a:lnTo>
                    <a:pt x="548901" y="0"/>
                  </a:lnTo>
                  <a:cubicBezTo>
                    <a:pt x="548901" y="619"/>
                    <a:pt x="552927" y="194169"/>
                    <a:pt x="519172" y="335692"/>
                  </a:cubicBezTo>
                </a:path>
              </a:pathLst>
            </a:custGeom>
            <a:solidFill>
              <a:srgbClr val="FFFFFF"/>
            </a:solidFill>
            <a:ln w="3096" cap="flat">
              <a:noFill/>
              <a:prstDash val="solid"/>
              <a:miter/>
            </a:ln>
          </p:spPr>
          <p:txBody>
            <a:bodyPr rtlCol="0" anchor="ctr"/>
            <a:lstStyle/>
            <a:p>
              <a:endParaRPr lang="nb-NO"/>
            </a:p>
          </p:txBody>
        </p:sp>
      </p:grpSp>
    </p:spTree>
    <p:extLst>
      <p:ext uri="{BB962C8B-B14F-4D97-AF65-F5344CB8AC3E}">
        <p14:creationId xmlns:p14="http://schemas.microsoft.com/office/powerpoint/2010/main" val="204792142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Lst>
  <p:txStyles>
    <p:title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47">
          <p15:clr>
            <a:srgbClr val="F26B43"/>
          </p15:clr>
        </p15:guide>
        <p15:guide id="3" orient="horz" pos="3974">
          <p15:clr>
            <a:srgbClr val="F26B43"/>
          </p15:clr>
        </p15:guide>
        <p15:guide id="4" pos="7333">
          <p15:clr>
            <a:srgbClr val="F26B43"/>
          </p15:clr>
        </p15:guide>
        <p15:guide id="5" orient="horz" pos="17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8" name="Grafikk 22">
            <a:extLst>
              <a:ext uri="{FF2B5EF4-FFF2-40B4-BE49-F238E27FC236}">
                <a16:creationId xmlns:a16="http://schemas.microsoft.com/office/drawing/2014/main" id="{45388917-A4A4-BB44-A610-A243AC2FDAA1}"/>
              </a:ext>
            </a:extLst>
          </p:cNvPr>
          <p:cNvGrpSpPr/>
          <p:nvPr userDrawn="1"/>
        </p:nvGrpSpPr>
        <p:grpSpPr>
          <a:xfrm>
            <a:off x="558000" y="6120979"/>
            <a:ext cx="1461164" cy="373999"/>
            <a:chOff x="558800" y="9999572"/>
            <a:chExt cx="1461164" cy="373999"/>
          </a:xfrm>
        </p:grpSpPr>
        <p:sp>
          <p:nvSpPr>
            <p:cNvPr id="19" name="Friform 18">
              <a:extLst>
                <a:ext uri="{FF2B5EF4-FFF2-40B4-BE49-F238E27FC236}">
                  <a16:creationId xmlns:a16="http://schemas.microsoft.com/office/drawing/2014/main" id="{3EDD0BFF-2A70-724E-AC7C-20D66CD00F7E}"/>
                </a:ext>
              </a:extLst>
            </p:cNvPr>
            <p:cNvSpPr/>
            <p:nvPr/>
          </p:nvSpPr>
          <p:spPr>
            <a:xfrm>
              <a:off x="558800" y="9999572"/>
              <a:ext cx="1146175" cy="373999"/>
            </a:xfrm>
            <a:custGeom>
              <a:avLst/>
              <a:gdLst>
                <a:gd name="connsiteX0" fmla="*/ 1146175 w 1146175"/>
                <a:gd name="connsiteY0" fmla="*/ 231766 h 373999"/>
                <a:gd name="connsiteX1" fmla="*/ 1068070 w 1146175"/>
                <a:gd name="connsiteY1" fmla="*/ 170808 h 373999"/>
                <a:gd name="connsiteX2" fmla="*/ 1024890 w 1146175"/>
                <a:gd name="connsiteY2" fmla="*/ 163188 h 373999"/>
                <a:gd name="connsiteX3" fmla="*/ 1001395 w 1146175"/>
                <a:gd name="connsiteY3" fmla="*/ 144139 h 373999"/>
                <a:gd name="connsiteX4" fmla="*/ 1012190 w 1146175"/>
                <a:gd name="connsiteY4" fmla="*/ 130170 h 373999"/>
                <a:gd name="connsiteX5" fmla="*/ 1055370 w 1146175"/>
                <a:gd name="connsiteY5" fmla="*/ 125090 h 373999"/>
                <a:gd name="connsiteX6" fmla="*/ 1118870 w 1146175"/>
                <a:gd name="connsiteY6" fmla="*/ 128900 h 373999"/>
                <a:gd name="connsiteX7" fmla="*/ 1122680 w 1146175"/>
                <a:gd name="connsiteY7" fmla="*/ 129535 h 373999"/>
                <a:gd name="connsiteX8" fmla="*/ 1128395 w 1146175"/>
                <a:gd name="connsiteY8" fmla="*/ 92706 h 373999"/>
                <a:gd name="connsiteX9" fmla="*/ 1123950 w 1146175"/>
                <a:gd name="connsiteY9" fmla="*/ 91436 h 373999"/>
                <a:gd name="connsiteX10" fmla="*/ 1045210 w 1146175"/>
                <a:gd name="connsiteY10" fmla="*/ 86357 h 373999"/>
                <a:gd name="connsiteX11" fmla="*/ 949325 w 1146175"/>
                <a:gd name="connsiteY11" fmla="*/ 142869 h 373999"/>
                <a:gd name="connsiteX12" fmla="*/ 986790 w 1146175"/>
                <a:gd name="connsiteY12" fmla="*/ 193667 h 373999"/>
                <a:gd name="connsiteX13" fmla="*/ 1040130 w 1146175"/>
                <a:gd name="connsiteY13" fmla="*/ 205732 h 373999"/>
                <a:gd name="connsiteX14" fmla="*/ 1071245 w 1146175"/>
                <a:gd name="connsiteY14" fmla="*/ 212716 h 373999"/>
                <a:gd name="connsiteX15" fmla="*/ 1092835 w 1146175"/>
                <a:gd name="connsiteY15" fmla="*/ 233036 h 373999"/>
                <a:gd name="connsiteX16" fmla="*/ 1079500 w 1146175"/>
                <a:gd name="connsiteY16" fmla="*/ 250180 h 373999"/>
                <a:gd name="connsiteX17" fmla="*/ 1033780 w 1146175"/>
                <a:gd name="connsiteY17" fmla="*/ 257164 h 373999"/>
                <a:gd name="connsiteX18" fmla="*/ 962660 w 1146175"/>
                <a:gd name="connsiteY18" fmla="*/ 252720 h 373999"/>
                <a:gd name="connsiteX19" fmla="*/ 958850 w 1146175"/>
                <a:gd name="connsiteY19" fmla="*/ 252085 h 373999"/>
                <a:gd name="connsiteX20" fmla="*/ 958215 w 1146175"/>
                <a:gd name="connsiteY20" fmla="*/ 255895 h 373999"/>
                <a:gd name="connsiteX21" fmla="*/ 951865 w 1146175"/>
                <a:gd name="connsiteY21" fmla="*/ 290183 h 373999"/>
                <a:gd name="connsiteX22" fmla="*/ 956310 w 1146175"/>
                <a:gd name="connsiteY22" fmla="*/ 290818 h 373999"/>
                <a:gd name="connsiteX23" fmla="*/ 1035050 w 1146175"/>
                <a:gd name="connsiteY23" fmla="*/ 295263 h 373999"/>
                <a:gd name="connsiteX24" fmla="*/ 1146175 w 1146175"/>
                <a:gd name="connsiteY24" fmla="*/ 231766 h 373999"/>
                <a:gd name="connsiteX25" fmla="*/ 925830 w 1146175"/>
                <a:gd name="connsiteY25" fmla="*/ 231766 h 373999"/>
                <a:gd name="connsiteX26" fmla="*/ 847725 w 1146175"/>
                <a:gd name="connsiteY26" fmla="*/ 170808 h 373999"/>
                <a:gd name="connsiteX27" fmla="*/ 804545 w 1146175"/>
                <a:gd name="connsiteY27" fmla="*/ 163188 h 373999"/>
                <a:gd name="connsiteX28" fmla="*/ 781050 w 1146175"/>
                <a:gd name="connsiteY28" fmla="*/ 144139 h 373999"/>
                <a:gd name="connsiteX29" fmla="*/ 791845 w 1146175"/>
                <a:gd name="connsiteY29" fmla="*/ 130170 h 373999"/>
                <a:gd name="connsiteX30" fmla="*/ 835025 w 1146175"/>
                <a:gd name="connsiteY30" fmla="*/ 125090 h 373999"/>
                <a:gd name="connsiteX31" fmla="*/ 898525 w 1146175"/>
                <a:gd name="connsiteY31" fmla="*/ 128900 h 373999"/>
                <a:gd name="connsiteX32" fmla="*/ 902335 w 1146175"/>
                <a:gd name="connsiteY32" fmla="*/ 129535 h 373999"/>
                <a:gd name="connsiteX33" fmla="*/ 908050 w 1146175"/>
                <a:gd name="connsiteY33" fmla="*/ 92706 h 373999"/>
                <a:gd name="connsiteX34" fmla="*/ 903605 w 1146175"/>
                <a:gd name="connsiteY34" fmla="*/ 92071 h 373999"/>
                <a:gd name="connsiteX35" fmla="*/ 824865 w 1146175"/>
                <a:gd name="connsiteY35" fmla="*/ 86992 h 373999"/>
                <a:gd name="connsiteX36" fmla="*/ 728980 w 1146175"/>
                <a:gd name="connsiteY36" fmla="*/ 143504 h 373999"/>
                <a:gd name="connsiteX37" fmla="*/ 765810 w 1146175"/>
                <a:gd name="connsiteY37" fmla="*/ 194302 h 373999"/>
                <a:gd name="connsiteX38" fmla="*/ 819150 w 1146175"/>
                <a:gd name="connsiteY38" fmla="*/ 206367 h 373999"/>
                <a:gd name="connsiteX39" fmla="*/ 850265 w 1146175"/>
                <a:gd name="connsiteY39" fmla="*/ 213352 h 373999"/>
                <a:gd name="connsiteX40" fmla="*/ 871855 w 1146175"/>
                <a:gd name="connsiteY40" fmla="*/ 233671 h 373999"/>
                <a:gd name="connsiteX41" fmla="*/ 858520 w 1146175"/>
                <a:gd name="connsiteY41" fmla="*/ 250815 h 373999"/>
                <a:gd name="connsiteX42" fmla="*/ 812800 w 1146175"/>
                <a:gd name="connsiteY42" fmla="*/ 257800 h 373999"/>
                <a:gd name="connsiteX43" fmla="*/ 741680 w 1146175"/>
                <a:gd name="connsiteY43" fmla="*/ 253355 h 373999"/>
                <a:gd name="connsiteX44" fmla="*/ 737870 w 1146175"/>
                <a:gd name="connsiteY44" fmla="*/ 252720 h 373999"/>
                <a:gd name="connsiteX45" fmla="*/ 737235 w 1146175"/>
                <a:gd name="connsiteY45" fmla="*/ 256530 h 373999"/>
                <a:gd name="connsiteX46" fmla="*/ 730885 w 1146175"/>
                <a:gd name="connsiteY46" fmla="*/ 290818 h 373999"/>
                <a:gd name="connsiteX47" fmla="*/ 735330 w 1146175"/>
                <a:gd name="connsiteY47" fmla="*/ 291453 h 373999"/>
                <a:gd name="connsiteX48" fmla="*/ 814070 w 1146175"/>
                <a:gd name="connsiteY48" fmla="*/ 295898 h 373999"/>
                <a:gd name="connsiteX49" fmla="*/ 925830 w 1146175"/>
                <a:gd name="connsiteY49" fmla="*/ 231766 h 373999"/>
                <a:gd name="connsiteX50" fmla="*/ 695325 w 1146175"/>
                <a:gd name="connsiteY50" fmla="*/ 285738 h 373999"/>
                <a:gd name="connsiteX51" fmla="*/ 695325 w 1146175"/>
                <a:gd name="connsiteY51" fmla="*/ 88262 h 373999"/>
                <a:gd name="connsiteX52" fmla="*/ 641985 w 1146175"/>
                <a:gd name="connsiteY52" fmla="*/ 88262 h 373999"/>
                <a:gd name="connsiteX53" fmla="*/ 641985 w 1146175"/>
                <a:gd name="connsiteY53" fmla="*/ 253990 h 373999"/>
                <a:gd name="connsiteX54" fmla="*/ 601345 w 1146175"/>
                <a:gd name="connsiteY54" fmla="*/ 257164 h 373999"/>
                <a:gd name="connsiteX55" fmla="*/ 533400 w 1146175"/>
                <a:gd name="connsiteY55" fmla="*/ 205097 h 373999"/>
                <a:gd name="connsiteX56" fmla="*/ 533400 w 1146175"/>
                <a:gd name="connsiteY56" fmla="*/ 88262 h 373999"/>
                <a:gd name="connsiteX57" fmla="*/ 480695 w 1146175"/>
                <a:gd name="connsiteY57" fmla="*/ 88262 h 373999"/>
                <a:gd name="connsiteX58" fmla="*/ 480695 w 1146175"/>
                <a:gd name="connsiteY58" fmla="*/ 205732 h 373999"/>
                <a:gd name="connsiteX59" fmla="*/ 595630 w 1146175"/>
                <a:gd name="connsiteY59" fmla="*/ 295898 h 373999"/>
                <a:gd name="connsiteX60" fmla="*/ 641985 w 1146175"/>
                <a:gd name="connsiteY60" fmla="*/ 290818 h 373999"/>
                <a:gd name="connsiteX61" fmla="*/ 633095 w 1146175"/>
                <a:gd name="connsiteY61" fmla="*/ 325107 h 373999"/>
                <a:gd name="connsiteX62" fmla="*/ 581025 w 1146175"/>
                <a:gd name="connsiteY62" fmla="*/ 334631 h 373999"/>
                <a:gd name="connsiteX63" fmla="*/ 503555 w 1146175"/>
                <a:gd name="connsiteY63" fmla="*/ 327647 h 373999"/>
                <a:gd name="connsiteX64" fmla="*/ 497205 w 1146175"/>
                <a:gd name="connsiteY64" fmla="*/ 365745 h 373999"/>
                <a:gd name="connsiteX65" fmla="*/ 583565 w 1146175"/>
                <a:gd name="connsiteY65" fmla="*/ 374000 h 373999"/>
                <a:gd name="connsiteX66" fmla="*/ 695325 w 1146175"/>
                <a:gd name="connsiteY66" fmla="*/ 285738 h 373999"/>
                <a:gd name="connsiteX67" fmla="*/ 454025 w 1146175"/>
                <a:gd name="connsiteY67" fmla="*/ 292723 h 373999"/>
                <a:gd name="connsiteX68" fmla="*/ 335280 w 1146175"/>
                <a:gd name="connsiteY68" fmla="*/ 178428 h 373999"/>
                <a:gd name="connsiteX69" fmla="*/ 452120 w 1146175"/>
                <a:gd name="connsiteY69" fmla="*/ 88262 h 373999"/>
                <a:gd name="connsiteX70" fmla="*/ 384175 w 1146175"/>
                <a:gd name="connsiteY70" fmla="*/ 88262 h 373999"/>
                <a:gd name="connsiteX71" fmla="*/ 290195 w 1146175"/>
                <a:gd name="connsiteY71" fmla="*/ 160014 h 373999"/>
                <a:gd name="connsiteX72" fmla="*/ 279400 w 1146175"/>
                <a:gd name="connsiteY72" fmla="*/ 160014 h 373999"/>
                <a:gd name="connsiteX73" fmla="*/ 279400 w 1146175"/>
                <a:gd name="connsiteY73" fmla="*/ 0 h 373999"/>
                <a:gd name="connsiteX74" fmla="*/ 228600 w 1146175"/>
                <a:gd name="connsiteY74" fmla="*/ 0 h 373999"/>
                <a:gd name="connsiteX75" fmla="*/ 228600 w 1146175"/>
                <a:gd name="connsiteY75" fmla="*/ 293358 h 373999"/>
                <a:gd name="connsiteX76" fmla="*/ 279400 w 1146175"/>
                <a:gd name="connsiteY76" fmla="*/ 293358 h 373999"/>
                <a:gd name="connsiteX77" fmla="*/ 279400 w 1146175"/>
                <a:gd name="connsiteY77" fmla="*/ 197477 h 373999"/>
                <a:gd name="connsiteX78" fmla="*/ 288925 w 1146175"/>
                <a:gd name="connsiteY78" fmla="*/ 197477 h 373999"/>
                <a:gd name="connsiteX79" fmla="*/ 387350 w 1146175"/>
                <a:gd name="connsiteY79" fmla="*/ 293358 h 373999"/>
                <a:gd name="connsiteX80" fmla="*/ 454025 w 1146175"/>
                <a:gd name="connsiteY80" fmla="*/ 293358 h 373999"/>
                <a:gd name="connsiteX81" fmla="*/ 196850 w 1146175"/>
                <a:gd name="connsiteY81" fmla="*/ 231766 h 373999"/>
                <a:gd name="connsiteX82" fmla="*/ 118745 w 1146175"/>
                <a:gd name="connsiteY82" fmla="*/ 170808 h 373999"/>
                <a:gd name="connsiteX83" fmla="*/ 75565 w 1146175"/>
                <a:gd name="connsiteY83" fmla="*/ 163188 h 373999"/>
                <a:gd name="connsiteX84" fmla="*/ 52070 w 1146175"/>
                <a:gd name="connsiteY84" fmla="*/ 144139 h 373999"/>
                <a:gd name="connsiteX85" fmla="*/ 62865 w 1146175"/>
                <a:gd name="connsiteY85" fmla="*/ 130170 h 373999"/>
                <a:gd name="connsiteX86" fmla="*/ 106045 w 1146175"/>
                <a:gd name="connsiteY86" fmla="*/ 125090 h 373999"/>
                <a:gd name="connsiteX87" fmla="*/ 169545 w 1146175"/>
                <a:gd name="connsiteY87" fmla="*/ 128900 h 373999"/>
                <a:gd name="connsiteX88" fmla="*/ 173355 w 1146175"/>
                <a:gd name="connsiteY88" fmla="*/ 129535 h 373999"/>
                <a:gd name="connsiteX89" fmla="*/ 179070 w 1146175"/>
                <a:gd name="connsiteY89" fmla="*/ 92706 h 373999"/>
                <a:gd name="connsiteX90" fmla="*/ 174625 w 1146175"/>
                <a:gd name="connsiteY90" fmla="*/ 92071 h 373999"/>
                <a:gd name="connsiteX91" fmla="*/ 95885 w 1146175"/>
                <a:gd name="connsiteY91" fmla="*/ 86992 h 373999"/>
                <a:gd name="connsiteX92" fmla="*/ 0 w 1146175"/>
                <a:gd name="connsiteY92" fmla="*/ 143504 h 373999"/>
                <a:gd name="connsiteX93" fmla="*/ 36830 w 1146175"/>
                <a:gd name="connsiteY93" fmla="*/ 194302 h 373999"/>
                <a:gd name="connsiteX94" fmla="*/ 90170 w 1146175"/>
                <a:gd name="connsiteY94" fmla="*/ 206367 h 373999"/>
                <a:gd name="connsiteX95" fmla="*/ 121285 w 1146175"/>
                <a:gd name="connsiteY95" fmla="*/ 213352 h 373999"/>
                <a:gd name="connsiteX96" fmla="*/ 142875 w 1146175"/>
                <a:gd name="connsiteY96" fmla="*/ 233671 h 373999"/>
                <a:gd name="connsiteX97" fmla="*/ 129540 w 1146175"/>
                <a:gd name="connsiteY97" fmla="*/ 250815 h 373999"/>
                <a:gd name="connsiteX98" fmla="*/ 83820 w 1146175"/>
                <a:gd name="connsiteY98" fmla="*/ 257800 h 373999"/>
                <a:gd name="connsiteX99" fmla="*/ 12700 w 1146175"/>
                <a:gd name="connsiteY99" fmla="*/ 253355 h 373999"/>
                <a:gd name="connsiteX100" fmla="*/ 8890 w 1146175"/>
                <a:gd name="connsiteY100" fmla="*/ 252720 h 373999"/>
                <a:gd name="connsiteX101" fmla="*/ 8255 w 1146175"/>
                <a:gd name="connsiteY101" fmla="*/ 256530 h 373999"/>
                <a:gd name="connsiteX102" fmla="*/ 1905 w 1146175"/>
                <a:gd name="connsiteY102" fmla="*/ 290818 h 373999"/>
                <a:gd name="connsiteX103" fmla="*/ 6350 w 1146175"/>
                <a:gd name="connsiteY103" fmla="*/ 291453 h 373999"/>
                <a:gd name="connsiteX104" fmla="*/ 85090 w 1146175"/>
                <a:gd name="connsiteY104" fmla="*/ 295898 h 373999"/>
                <a:gd name="connsiteX105" fmla="*/ 196850 w 1146175"/>
                <a:gd name="connsiteY105" fmla="*/ 231766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146175" h="373999">
                  <a:moveTo>
                    <a:pt x="1146175" y="231766"/>
                  </a:moveTo>
                  <a:cubicBezTo>
                    <a:pt x="1146175" y="196842"/>
                    <a:pt x="1123315" y="179698"/>
                    <a:pt x="1068070" y="170808"/>
                  </a:cubicBezTo>
                  <a:cubicBezTo>
                    <a:pt x="1043940" y="166998"/>
                    <a:pt x="1029970" y="164458"/>
                    <a:pt x="1024890" y="163188"/>
                  </a:cubicBezTo>
                  <a:cubicBezTo>
                    <a:pt x="1008380" y="159379"/>
                    <a:pt x="1001395" y="153029"/>
                    <a:pt x="1001395" y="144139"/>
                  </a:cubicBezTo>
                  <a:cubicBezTo>
                    <a:pt x="1001395" y="137155"/>
                    <a:pt x="1003935" y="133980"/>
                    <a:pt x="1012190" y="130170"/>
                  </a:cubicBezTo>
                  <a:cubicBezTo>
                    <a:pt x="1020445" y="126995"/>
                    <a:pt x="1035050" y="125090"/>
                    <a:pt x="1055370" y="125090"/>
                  </a:cubicBezTo>
                  <a:cubicBezTo>
                    <a:pt x="1075055" y="125090"/>
                    <a:pt x="1094740" y="126360"/>
                    <a:pt x="1118870" y="128900"/>
                  </a:cubicBezTo>
                  <a:lnTo>
                    <a:pt x="1122680" y="129535"/>
                  </a:lnTo>
                  <a:lnTo>
                    <a:pt x="1128395" y="92706"/>
                  </a:lnTo>
                  <a:lnTo>
                    <a:pt x="1123950" y="91436"/>
                  </a:lnTo>
                  <a:cubicBezTo>
                    <a:pt x="1096645" y="88262"/>
                    <a:pt x="1066800" y="86357"/>
                    <a:pt x="1045210" y="86357"/>
                  </a:cubicBezTo>
                  <a:cubicBezTo>
                    <a:pt x="983615" y="86357"/>
                    <a:pt x="949325" y="104136"/>
                    <a:pt x="949325" y="142869"/>
                  </a:cubicBezTo>
                  <a:cubicBezTo>
                    <a:pt x="949325" y="166998"/>
                    <a:pt x="962660" y="185412"/>
                    <a:pt x="986790" y="193667"/>
                  </a:cubicBezTo>
                  <a:cubicBezTo>
                    <a:pt x="995680" y="196842"/>
                    <a:pt x="1014730" y="200652"/>
                    <a:pt x="1040130" y="205732"/>
                  </a:cubicBezTo>
                  <a:cubicBezTo>
                    <a:pt x="1058545" y="208907"/>
                    <a:pt x="1064895" y="210811"/>
                    <a:pt x="1071245" y="212716"/>
                  </a:cubicBezTo>
                  <a:cubicBezTo>
                    <a:pt x="1087120" y="218431"/>
                    <a:pt x="1092835" y="225416"/>
                    <a:pt x="1092835" y="233036"/>
                  </a:cubicBezTo>
                  <a:cubicBezTo>
                    <a:pt x="1092835" y="240020"/>
                    <a:pt x="1089025" y="245735"/>
                    <a:pt x="1079500" y="250180"/>
                  </a:cubicBezTo>
                  <a:cubicBezTo>
                    <a:pt x="1069975" y="254625"/>
                    <a:pt x="1054100" y="257164"/>
                    <a:pt x="1033780" y="257164"/>
                  </a:cubicBezTo>
                  <a:cubicBezTo>
                    <a:pt x="1013460" y="257164"/>
                    <a:pt x="993140" y="255895"/>
                    <a:pt x="962660" y="252720"/>
                  </a:cubicBezTo>
                  <a:lnTo>
                    <a:pt x="958850" y="252085"/>
                  </a:lnTo>
                  <a:lnTo>
                    <a:pt x="958215" y="255895"/>
                  </a:lnTo>
                  <a:lnTo>
                    <a:pt x="951865" y="290183"/>
                  </a:lnTo>
                  <a:lnTo>
                    <a:pt x="956310" y="290818"/>
                  </a:lnTo>
                  <a:cubicBezTo>
                    <a:pt x="986155" y="293358"/>
                    <a:pt x="1012825" y="295263"/>
                    <a:pt x="1035050" y="295263"/>
                  </a:cubicBezTo>
                  <a:cubicBezTo>
                    <a:pt x="1106170" y="295263"/>
                    <a:pt x="1146175" y="274944"/>
                    <a:pt x="1146175" y="231766"/>
                  </a:cubicBezTo>
                  <a:moveTo>
                    <a:pt x="925830" y="231766"/>
                  </a:moveTo>
                  <a:cubicBezTo>
                    <a:pt x="926465" y="196842"/>
                    <a:pt x="902970" y="179698"/>
                    <a:pt x="847725" y="170808"/>
                  </a:cubicBezTo>
                  <a:cubicBezTo>
                    <a:pt x="823595" y="166998"/>
                    <a:pt x="809625" y="164458"/>
                    <a:pt x="804545" y="163188"/>
                  </a:cubicBezTo>
                  <a:cubicBezTo>
                    <a:pt x="788035" y="159379"/>
                    <a:pt x="781050" y="153029"/>
                    <a:pt x="781050" y="144139"/>
                  </a:cubicBezTo>
                  <a:cubicBezTo>
                    <a:pt x="781050" y="137155"/>
                    <a:pt x="783590" y="133980"/>
                    <a:pt x="791845" y="130170"/>
                  </a:cubicBezTo>
                  <a:cubicBezTo>
                    <a:pt x="800100" y="126995"/>
                    <a:pt x="814705" y="125090"/>
                    <a:pt x="835025" y="125090"/>
                  </a:cubicBezTo>
                  <a:cubicBezTo>
                    <a:pt x="854710" y="125090"/>
                    <a:pt x="874395" y="126360"/>
                    <a:pt x="898525" y="128900"/>
                  </a:cubicBezTo>
                  <a:lnTo>
                    <a:pt x="902335" y="129535"/>
                  </a:lnTo>
                  <a:lnTo>
                    <a:pt x="908050" y="92706"/>
                  </a:lnTo>
                  <a:lnTo>
                    <a:pt x="903605" y="92071"/>
                  </a:lnTo>
                  <a:cubicBezTo>
                    <a:pt x="876300" y="88896"/>
                    <a:pt x="846455" y="86992"/>
                    <a:pt x="824865" y="86992"/>
                  </a:cubicBezTo>
                  <a:cubicBezTo>
                    <a:pt x="763270" y="86992"/>
                    <a:pt x="728980" y="104771"/>
                    <a:pt x="728980" y="143504"/>
                  </a:cubicBezTo>
                  <a:cubicBezTo>
                    <a:pt x="728980" y="167633"/>
                    <a:pt x="742315" y="186048"/>
                    <a:pt x="765810" y="194302"/>
                  </a:cubicBezTo>
                  <a:cubicBezTo>
                    <a:pt x="774700" y="197477"/>
                    <a:pt x="793750" y="201287"/>
                    <a:pt x="819150" y="206367"/>
                  </a:cubicBezTo>
                  <a:cubicBezTo>
                    <a:pt x="837565" y="209541"/>
                    <a:pt x="843915" y="211447"/>
                    <a:pt x="850265" y="213352"/>
                  </a:cubicBezTo>
                  <a:cubicBezTo>
                    <a:pt x="866140" y="219066"/>
                    <a:pt x="871855" y="226051"/>
                    <a:pt x="871855" y="233671"/>
                  </a:cubicBezTo>
                  <a:cubicBezTo>
                    <a:pt x="871855" y="240655"/>
                    <a:pt x="868045" y="246370"/>
                    <a:pt x="858520" y="250815"/>
                  </a:cubicBezTo>
                  <a:cubicBezTo>
                    <a:pt x="848995" y="255260"/>
                    <a:pt x="833120" y="257800"/>
                    <a:pt x="812800" y="257800"/>
                  </a:cubicBezTo>
                  <a:cubicBezTo>
                    <a:pt x="792480" y="257800"/>
                    <a:pt x="772160" y="256530"/>
                    <a:pt x="741680" y="253355"/>
                  </a:cubicBezTo>
                  <a:lnTo>
                    <a:pt x="737870" y="252720"/>
                  </a:lnTo>
                  <a:lnTo>
                    <a:pt x="737235" y="256530"/>
                  </a:lnTo>
                  <a:lnTo>
                    <a:pt x="730885" y="290818"/>
                  </a:lnTo>
                  <a:lnTo>
                    <a:pt x="735330" y="291453"/>
                  </a:lnTo>
                  <a:cubicBezTo>
                    <a:pt x="765175" y="293993"/>
                    <a:pt x="791845" y="295898"/>
                    <a:pt x="814070" y="295898"/>
                  </a:cubicBezTo>
                  <a:cubicBezTo>
                    <a:pt x="886460" y="295263"/>
                    <a:pt x="925830" y="274944"/>
                    <a:pt x="925830" y="231766"/>
                  </a:cubicBezTo>
                  <a:moveTo>
                    <a:pt x="695325" y="285738"/>
                  </a:moveTo>
                  <a:lnTo>
                    <a:pt x="695325" y="88262"/>
                  </a:lnTo>
                  <a:lnTo>
                    <a:pt x="641985" y="88262"/>
                  </a:lnTo>
                  <a:lnTo>
                    <a:pt x="641985" y="253990"/>
                  </a:lnTo>
                  <a:cubicBezTo>
                    <a:pt x="628015" y="255895"/>
                    <a:pt x="612140" y="257164"/>
                    <a:pt x="601345" y="257164"/>
                  </a:cubicBezTo>
                  <a:cubicBezTo>
                    <a:pt x="539750" y="257164"/>
                    <a:pt x="533400" y="238750"/>
                    <a:pt x="533400" y="205097"/>
                  </a:cubicBezTo>
                  <a:lnTo>
                    <a:pt x="533400" y="88262"/>
                  </a:lnTo>
                  <a:lnTo>
                    <a:pt x="480695" y="88262"/>
                  </a:lnTo>
                  <a:lnTo>
                    <a:pt x="480695" y="205732"/>
                  </a:lnTo>
                  <a:cubicBezTo>
                    <a:pt x="480695" y="278754"/>
                    <a:pt x="523875" y="295898"/>
                    <a:pt x="595630" y="295898"/>
                  </a:cubicBezTo>
                  <a:cubicBezTo>
                    <a:pt x="609600" y="295898"/>
                    <a:pt x="629920" y="293358"/>
                    <a:pt x="641985" y="290818"/>
                  </a:cubicBezTo>
                  <a:cubicBezTo>
                    <a:pt x="641985" y="302883"/>
                    <a:pt x="641350" y="316217"/>
                    <a:pt x="633095" y="325107"/>
                  </a:cubicBezTo>
                  <a:cubicBezTo>
                    <a:pt x="624840" y="333361"/>
                    <a:pt x="607695" y="334631"/>
                    <a:pt x="581025" y="334631"/>
                  </a:cubicBezTo>
                  <a:cubicBezTo>
                    <a:pt x="556895" y="334631"/>
                    <a:pt x="527685" y="331457"/>
                    <a:pt x="503555" y="327647"/>
                  </a:cubicBezTo>
                  <a:lnTo>
                    <a:pt x="497205" y="365745"/>
                  </a:lnTo>
                  <a:cubicBezTo>
                    <a:pt x="530225" y="371460"/>
                    <a:pt x="556895" y="374000"/>
                    <a:pt x="583565" y="374000"/>
                  </a:cubicBezTo>
                  <a:cubicBezTo>
                    <a:pt x="674370" y="373365"/>
                    <a:pt x="695325" y="347331"/>
                    <a:pt x="695325" y="285738"/>
                  </a:cubicBezTo>
                  <a:moveTo>
                    <a:pt x="454025" y="292723"/>
                  </a:moveTo>
                  <a:lnTo>
                    <a:pt x="335280" y="178428"/>
                  </a:lnTo>
                  <a:lnTo>
                    <a:pt x="452120" y="88262"/>
                  </a:lnTo>
                  <a:lnTo>
                    <a:pt x="384175" y="88262"/>
                  </a:lnTo>
                  <a:lnTo>
                    <a:pt x="290195" y="160014"/>
                  </a:lnTo>
                  <a:lnTo>
                    <a:pt x="279400" y="160014"/>
                  </a:lnTo>
                  <a:lnTo>
                    <a:pt x="279400" y="0"/>
                  </a:lnTo>
                  <a:lnTo>
                    <a:pt x="228600" y="0"/>
                  </a:lnTo>
                  <a:lnTo>
                    <a:pt x="228600" y="293358"/>
                  </a:lnTo>
                  <a:lnTo>
                    <a:pt x="279400" y="293358"/>
                  </a:lnTo>
                  <a:lnTo>
                    <a:pt x="279400" y="197477"/>
                  </a:lnTo>
                  <a:lnTo>
                    <a:pt x="288925" y="197477"/>
                  </a:lnTo>
                  <a:lnTo>
                    <a:pt x="387350" y="293358"/>
                  </a:lnTo>
                  <a:lnTo>
                    <a:pt x="454025" y="293358"/>
                  </a:lnTo>
                  <a:close/>
                  <a:moveTo>
                    <a:pt x="196850" y="231766"/>
                  </a:moveTo>
                  <a:cubicBezTo>
                    <a:pt x="197485" y="196842"/>
                    <a:pt x="173990" y="179698"/>
                    <a:pt x="118745" y="170808"/>
                  </a:cubicBezTo>
                  <a:cubicBezTo>
                    <a:pt x="94615" y="166998"/>
                    <a:pt x="80645" y="164458"/>
                    <a:pt x="75565" y="163188"/>
                  </a:cubicBezTo>
                  <a:cubicBezTo>
                    <a:pt x="59055" y="159379"/>
                    <a:pt x="52070" y="153029"/>
                    <a:pt x="52070" y="144139"/>
                  </a:cubicBezTo>
                  <a:cubicBezTo>
                    <a:pt x="52070" y="137155"/>
                    <a:pt x="54610" y="133980"/>
                    <a:pt x="62865" y="130170"/>
                  </a:cubicBezTo>
                  <a:cubicBezTo>
                    <a:pt x="71120" y="126995"/>
                    <a:pt x="85725" y="125090"/>
                    <a:pt x="106045" y="125090"/>
                  </a:cubicBezTo>
                  <a:cubicBezTo>
                    <a:pt x="125730" y="125090"/>
                    <a:pt x="145415" y="126360"/>
                    <a:pt x="169545" y="128900"/>
                  </a:cubicBezTo>
                  <a:lnTo>
                    <a:pt x="173355" y="129535"/>
                  </a:lnTo>
                  <a:lnTo>
                    <a:pt x="179070" y="92706"/>
                  </a:lnTo>
                  <a:lnTo>
                    <a:pt x="174625" y="92071"/>
                  </a:lnTo>
                  <a:cubicBezTo>
                    <a:pt x="147320" y="88896"/>
                    <a:pt x="117475" y="86992"/>
                    <a:pt x="95885" y="86992"/>
                  </a:cubicBezTo>
                  <a:cubicBezTo>
                    <a:pt x="34290" y="86992"/>
                    <a:pt x="0" y="104771"/>
                    <a:pt x="0" y="143504"/>
                  </a:cubicBezTo>
                  <a:cubicBezTo>
                    <a:pt x="0" y="167633"/>
                    <a:pt x="13335" y="186048"/>
                    <a:pt x="36830" y="194302"/>
                  </a:cubicBezTo>
                  <a:cubicBezTo>
                    <a:pt x="45720" y="197477"/>
                    <a:pt x="64770" y="201287"/>
                    <a:pt x="90170" y="206367"/>
                  </a:cubicBezTo>
                  <a:cubicBezTo>
                    <a:pt x="108585" y="209541"/>
                    <a:pt x="114935" y="211447"/>
                    <a:pt x="121285" y="213352"/>
                  </a:cubicBezTo>
                  <a:cubicBezTo>
                    <a:pt x="137160" y="219066"/>
                    <a:pt x="142875" y="226051"/>
                    <a:pt x="142875" y="233671"/>
                  </a:cubicBezTo>
                  <a:cubicBezTo>
                    <a:pt x="142875" y="240655"/>
                    <a:pt x="139065" y="246370"/>
                    <a:pt x="129540" y="250815"/>
                  </a:cubicBezTo>
                  <a:cubicBezTo>
                    <a:pt x="120015" y="255260"/>
                    <a:pt x="104140" y="257800"/>
                    <a:pt x="83820" y="257800"/>
                  </a:cubicBezTo>
                  <a:cubicBezTo>
                    <a:pt x="63500" y="257800"/>
                    <a:pt x="43180" y="256530"/>
                    <a:pt x="12700" y="253355"/>
                  </a:cubicBezTo>
                  <a:lnTo>
                    <a:pt x="8890" y="252720"/>
                  </a:lnTo>
                  <a:lnTo>
                    <a:pt x="8255" y="256530"/>
                  </a:lnTo>
                  <a:lnTo>
                    <a:pt x="1905" y="290818"/>
                  </a:lnTo>
                  <a:lnTo>
                    <a:pt x="6350" y="291453"/>
                  </a:lnTo>
                  <a:cubicBezTo>
                    <a:pt x="36195" y="293993"/>
                    <a:pt x="62865" y="295898"/>
                    <a:pt x="85090" y="295898"/>
                  </a:cubicBezTo>
                  <a:cubicBezTo>
                    <a:pt x="156845" y="295263"/>
                    <a:pt x="196850" y="274944"/>
                    <a:pt x="196850" y="231766"/>
                  </a:cubicBezTo>
                </a:path>
              </a:pathLst>
            </a:custGeom>
            <a:solidFill>
              <a:srgbClr val="000000"/>
            </a:solidFill>
            <a:ln w="6350" cap="flat">
              <a:noFill/>
              <a:prstDash val="solid"/>
              <a:miter/>
            </a:ln>
          </p:spPr>
          <p:txBody>
            <a:bodyPr rtlCol="0" anchor="ctr"/>
            <a:lstStyle/>
            <a:p>
              <a:endParaRPr lang="nb-NO"/>
            </a:p>
          </p:txBody>
        </p:sp>
        <p:sp>
          <p:nvSpPr>
            <p:cNvPr id="20" name="Friform 19">
              <a:extLst>
                <a:ext uri="{FF2B5EF4-FFF2-40B4-BE49-F238E27FC236}">
                  <a16:creationId xmlns:a16="http://schemas.microsoft.com/office/drawing/2014/main" id="{D5A7A310-76C7-014E-AB90-CEEB553B5088}"/>
                </a:ext>
              </a:extLst>
            </p:cNvPr>
            <p:cNvSpPr/>
            <p:nvPr/>
          </p:nvSpPr>
          <p:spPr>
            <a:xfrm>
              <a:off x="1804631" y="10087834"/>
              <a:ext cx="215333" cy="262244"/>
            </a:xfrm>
            <a:custGeom>
              <a:avLst/>
              <a:gdLst>
                <a:gd name="connsiteX0" fmla="*/ 215303 w 215333"/>
                <a:gd name="connsiteY0" fmla="*/ 6985 h 262244"/>
                <a:gd name="connsiteX1" fmla="*/ 215303 w 215333"/>
                <a:gd name="connsiteY1" fmla="*/ 0 h 262244"/>
                <a:gd name="connsiteX2" fmla="*/ 38 w 215333"/>
                <a:gd name="connsiteY2" fmla="*/ 0 h 262244"/>
                <a:gd name="connsiteX3" fmla="*/ 38 w 215333"/>
                <a:gd name="connsiteY3" fmla="*/ 6985 h 262244"/>
                <a:gd name="connsiteX4" fmla="*/ 10833 w 215333"/>
                <a:gd name="connsiteY4" fmla="*/ 132075 h 262244"/>
                <a:gd name="connsiteX5" fmla="*/ 18453 w 215333"/>
                <a:gd name="connsiteY5" fmla="*/ 157473 h 262244"/>
                <a:gd name="connsiteX6" fmla="*/ 45123 w 215333"/>
                <a:gd name="connsiteY6" fmla="*/ 203827 h 262244"/>
                <a:gd name="connsiteX7" fmla="*/ 101003 w 215333"/>
                <a:gd name="connsiteY7" fmla="*/ 257799 h 262244"/>
                <a:gd name="connsiteX8" fmla="*/ 106718 w 215333"/>
                <a:gd name="connsiteY8" fmla="*/ 262244 h 262244"/>
                <a:gd name="connsiteX9" fmla="*/ 112433 w 215333"/>
                <a:gd name="connsiteY9" fmla="*/ 257799 h 262244"/>
                <a:gd name="connsiteX10" fmla="*/ 168313 w 215333"/>
                <a:gd name="connsiteY10" fmla="*/ 203827 h 262244"/>
                <a:gd name="connsiteX11" fmla="*/ 194983 w 215333"/>
                <a:gd name="connsiteY11" fmla="*/ 157473 h 262244"/>
                <a:gd name="connsiteX12" fmla="*/ 202603 w 215333"/>
                <a:gd name="connsiteY12" fmla="*/ 132075 h 262244"/>
                <a:gd name="connsiteX13" fmla="*/ 215303 w 215333"/>
                <a:gd name="connsiteY13" fmla="*/ 6985 h 26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5333" h="262244">
                  <a:moveTo>
                    <a:pt x="215303" y="6985"/>
                  </a:moveTo>
                  <a:lnTo>
                    <a:pt x="215303" y="0"/>
                  </a:lnTo>
                  <a:lnTo>
                    <a:pt x="38" y="0"/>
                  </a:lnTo>
                  <a:lnTo>
                    <a:pt x="38" y="6985"/>
                  </a:lnTo>
                  <a:cubicBezTo>
                    <a:pt x="38" y="7620"/>
                    <a:pt x="-1232" y="79372"/>
                    <a:pt x="10833" y="132075"/>
                  </a:cubicBezTo>
                  <a:cubicBezTo>
                    <a:pt x="13373" y="141599"/>
                    <a:pt x="15913" y="149854"/>
                    <a:pt x="18453" y="157473"/>
                  </a:cubicBezTo>
                  <a:cubicBezTo>
                    <a:pt x="24803" y="173983"/>
                    <a:pt x="34328" y="189857"/>
                    <a:pt x="45123" y="203827"/>
                  </a:cubicBezTo>
                  <a:cubicBezTo>
                    <a:pt x="63538" y="227956"/>
                    <a:pt x="84493" y="244465"/>
                    <a:pt x="101003" y="257799"/>
                  </a:cubicBezTo>
                  <a:lnTo>
                    <a:pt x="106718" y="262244"/>
                  </a:lnTo>
                  <a:lnTo>
                    <a:pt x="112433" y="257799"/>
                  </a:lnTo>
                  <a:cubicBezTo>
                    <a:pt x="128943" y="244465"/>
                    <a:pt x="149898" y="227956"/>
                    <a:pt x="168313" y="203827"/>
                  </a:cubicBezTo>
                  <a:cubicBezTo>
                    <a:pt x="179743" y="189222"/>
                    <a:pt x="188633" y="173983"/>
                    <a:pt x="194983" y="157473"/>
                  </a:cubicBezTo>
                  <a:cubicBezTo>
                    <a:pt x="198158" y="150489"/>
                    <a:pt x="200698" y="141599"/>
                    <a:pt x="202603" y="132075"/>
                  </a:cubicBezTo>
                  <a:cubicBezTo>
                    <a:pt x="216573" y="79372"/>
                    <a:pt x="215303" y="7620"/>
                    <a:pt x="215303" y="6985"/>
                  </a:cubicBezTo>
                </a:path>
              </a:pathLst>
            </a:custGeom>
            <a:solidFill>
              <a:srgbClr val="000000"/>
            </a:solidFill>
            <a:ln w="6350" cap="flat">
              <a:noFill/>
              <a:prstDash val="solid"/>
              <a:miter/>
            </a:ln>
          </p:spPr>
          <p:txBody>
            <a:bodyPr rtlCol="0" anchor="ctr"/>
            <a:lstStyle/>
            <a:p>
              <a:endParaRPr lang="nb-NO"/>
            </a:p>
          </p:txBody>
        </p:sp>
        <p:sp>
          <p:nvSpPr>
            <p:cNvPr id="21" name="Friform 20">
              <a:extLst>
                <a:ext uri="{FF2B5EF4-FFF2-40B4-BE49-F238E27FC236}">
                  <a16:creationId xmlns:a16="http://schemas.microsoft.com/office/drawing/2014/main" id="{9B69F780-574A-0942-9887-0887FC3B90DB}"/>
                </a:ext>
              </a:extLst>
            </p:cNvPr>
            <p:cNvSpPr/>
            <p:nvPr/>
          </p:nvSpPr>
          <p:spPr>
            <a:xfrm>
              <a:off x="1811616" y="10094818"/>
              <a:ext cx="201968" cy="192397"/>
            </a:xfrm>
            <a:custGeom>
              <a:avLst/>
              <a:gdLst>
                <a:gd name="connsiteX0" fmla="*/ 190538 w 201968"/>
                <a:gd name="connsiteY0" fmla="*/ 123185 h 192397"/>
                <a:gd name="connsiteX1" fmla="*/ 182919 w 201968"/>
                <a:gd name="connsiteY1" fmla="*/ 147314 h 192397"/>
                <a:gd name="connsiteX2" fmla="*/ 156883 w 201968"/>
                <a:gd name="connsiteY2" fmla="*/ 192397 h 192397"/>
                <a:gd name="connsiteX3" fmla="*/ 156883 w 201968"/>
                <a:gd name="connsiteY3" fmla="*/ 192397 h 192397"/>
                <a:gd name="connsiteX4" fmla="*/ 43854 w 201968"/>
                <a:gd name="connsiteY4" fmla="*/ 192397 h 192397"/>
                <a:gd name="connsiteX5" fmla="*/ 100369 w 201968"/>
                <a:gd name="connsiteY5" fmla="*/ 123185 h 192397"/>
                <a:gd name="connsiteX6" fmla="*/ 10833 w 201968"/>
                <a:gd name="connsiteY6" fmla="*/ 123185 h 192397"/>
                <a:gd name="connsiteX7" fmla="*/ 38 w 201968"/>
                <a:gd name="connsiteY7" fmla="*/ 0 h 192397"/>
                <a:gd name="connsiteX8" fmla="*/ 101004 w 201968"/>
                <a:gd name="connsiteY8" fmla="*/ 123185 h 192397"/>
                <a:gd name="connsiteX9" fmla="*/ 201969 w 201968"/>
                <a:gd name="connsiteY9" fmla="*/ 0 h 192397"/>
                <a:gd name="connsiteX10" fmla="*/ 190538 w 201968"/>
                <a:gd name="connsiteY10" fmla="*/ 123185 h 19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968" h="192397">
                  <a:moveTo>
                    <a:pt x="190538" y="123185"/>
                  </a:moveTo>
                  <a:cubicBezTo>
                    <a:pt x="188633" y="132075"/>
                    <a:pt x="186094" y="140329"/>
                    <a:pt x="182919" y="147314"/>
                  </a:cubicBezTo>
                  <a:cubicBezTo>
                    <a:pt x="175933" y="164458"/>
                    <a:pt x="167044" y="179698"/>
                    <a:pt x="156883" y="192397"/>
                  </a:cubicBezTo>
                  <a:lnTo>
                    <a:pt x="156883" y="192397"/>
                  </a:lnTo>
                  <a:lnTo>
                    <a:pt x="43854" y="192397"/>
                  </a:lnTo>
                  <a:lnTo>
                    <a:pt x="100369" y="123185"/>
                  </a:lnTo>
                  <a:lnTo>
                    <a:pt x="10833" y="123185"/>
                  </a:lnTo>
                  <a:cubicBezTo>
                    <a:pt x="-1231" y="71117"/>
                    <a:pt x="38" y="0"/>
                    <a:pt x="38" y="0"/>
                  </a:cubicBezTo>
                  <a:lnTo>
                    <a:pt x="101004" y="123185"/>
                  </a:lnTo>
                  <a:lnTo>
                    <a:pt x="201969" y="0"/>
                  </a:lnTo>
                  <a:cubicBezTo>
                    <a:pt x="201333" y="0"/>
                    <a:pt x="202604" y="71117"/>
                    <a:pt x="190538" y="123185"/>
                  </a:cubicBezTo>
                </a:path>
              </a:pathLst>
            </a:custGeom>
            <a:solidFill>
              <a:srgbClr val="FFFFFF"/>
            </a:solidFill>
            <a:ln w="6350" cap="flat">
              <a:noFill/>
              <a:prstDash val="solid"/>
              <a:miter/>
            </a:ln>
          </p:spPr>
          <p:txBody>
            <a:bodyPr rtlCol="0" anchor="ctr"/>
            <a:lstStyle/>
            <a:p>
              <a:endParaRPr lang="nb-NO"/>
            </a:p>
          </p:txBody>
        </p:sp>
      </p:grpSp>
      <p:grpSp>
        <p:nvGrpSpPr>
          <p:cNvPr id="12" name="Gruppe 11">
            <a:extLst>
              <a:ext uri="{FF2B5EF4-FFF2-40B4-BE49-F238E27FC236}">
                <a16:creationId xmlns:a16="http://schemas.microsoft.com/office/drawing/2014/main" id="{5C13DE5B-0D4F-5E38-E5A9-E1E609E10870}"/>
              </a:ext>
            </a:extLst>
          </p:cNvPr>
          <p:cNvGrpSpPr/>
          <p:nvPr userDrawn="1"/>
        </p:nvGrpSpPr>
        <p:grpSpPr>
          <a:xfrm>
            <a:off x="10371772" y="6112217"/>
            <a:ext cx="1253490" cy="374634"/>
            <a:chOff x="7456020" y="3763242"/>
            <a:chExt cx="1253490" cy="374634"/>
          </a:xfrm>
        </p:grpSpPr>
        <p:sp>
          <p:nvSpPr>
            <p:cNvPr id="9" name="Friform 8">
              <a:extLst>
                <a:ext uri="{FF2B5EF4-FFF2-40B4-BE49-F238E27FC236}">
                  <a16:creationId xmlns:a16="http://schemas.microsoft.com/office/drawing/2014/main" id="{9762A972-EDDA-AF71-F995-1711E23C3AB9}"/>
                </a:ext>
              </a:extLst>
            </p:cNvPr>
            <p:cNvSpPr/>
            <p:nvPr userDrawn="1"/>
          </p:nvSpPr>
          <p:spPr>
            <a:xfrm>
              <a:off x="8335495" y="3763242"/>
              <a:ext cx="374015" cy="373999"/>
            </a:xfrm>
            <a:custGeom>
              <a:avLst/>
              <a:gdLst>
                <a:gd name="connsiteX0" fmla="*/ 69850 w 374015"/>
                <a:gd name="connsiteY0" fmla="*/ 374000 h 373999"/>
                <a:gd name="connsiteX1" fmla="*/ 82550 w 374015"/>
                <a:gd name="connsiteY1" fmla="*/ 374000 h 373999"/>
                <a:gd name="connsiteX2" fmla="*/ 82550 w 374015"/>
                <a:gd name="connsiteY2" fmla="*/ 1905 h 373999"/>
                <a:gd name="connsiteX3" fmla="*/ 69850 w 374015"/>
                <a:gd name="connsiteY3" fmla="*/ 0 h 373999"/>
                <a:gd name="connsiteX4" fmla="*/ 69850 w 374015"/>
                <a:gd name="connsiteY4" fmla="*/ 374000 h 373999"/>
                <a:gd name="connsiteX5" fmla="*/ 311150 w 374015"/>
                <a:gd name="connsiteY5" fmla="*/ 374000 h 373999"/>
                <a:gd name="connsiteX6" fmla="*/ 327025 w 374015"/>
                <a:gd name="connsiteY6" fmla="*/ 374000 h 373999"/>
                <a:gd name="connsiteX7" fmla="*/ 327025 w 374015"/>
                <a:gd name="connsiteY7" fmla="*/ 374000 h 373999"/>
                <a:gd name="connsiteX8" fmla="*/ 327660 w 374015"/>
                <a:gd name="connsiteY8" fmla="*/ 374000 h 373999"/>
                <a:gd name="connsiteX9" fmla="*/ 340360 w 374015"/>
                <a:gd name="connsiteY9" fmla="*/ 372095 h 373999"/>
                <a:gd name="connsiteX10" fmla="*/ 340360 w 374015"/>
                <a:gd name="connsiteY10" fmla="*/ 271769 h 373999"/>
                <a:gd name="connsiteX11" fmla="*/ 311150 w 374015"/>
                <a:gd name="connsiteY11" fmla="*/ 240655 h 373999"/>
                <a:gd name="connsiteX12" fmla="*/ 311150 w 374015"/>
                <a:gd name="connsiteY12" fmla="*/ 374000 h 373999"/>
                <a:gd name="connsiteX13" fmla="*/ 274320 w 374015"/>
                <a:gd name="connsiteY13" fmla="*/ 374000 h 373999"/>
                <a:gd name="connsiteX14" fmla="*/ 302260 w 374015"/>
                <a:gd name="connsiteY14" fmla="*/ 374000 h 373999"/>
                <a:gd name="connsiteX15" fmla="*/ 302260 w 374015"/>
                <a:gd name="connsiteY15" fmla="*/ 231766 h 373999"/>
                <a:gd name="connsiteX16" fmla="*/ 274320 w 374015"/>
                <a:gd name="connsiteY16" fmla="*/ 201287 h 373999"/>
                <a:gd name="connsiteX17" fmla="*/ 274320 w 374015"/>
                <a:gd name="connsiteY17" fmla="*/ 374000 h 373999"/>
                <a:gd name="connsiteX18" fmla="*/ 352425 w 374015"/>
                <a:gd name="connsiteY18" fmla="*/ 286373 h 373999"/>
                <a:gd name="connsiteX19" fmla="*/ 344170 w 374015"/>
                <a:gd name="connsiteY19" fmla="*/ 277484 h 373999"/>
                <a:gd name="connsiteX20" fmla="*/ 344170 w 374015"/>
                <a:gd name="connsiteY20" fmla="*/ 371460 h 373999"/>
                <a:gd name="connsiteX21" fmla="*/ 374015 w 374015"/>
                <a:gd name="connsiteY21" fmla="*/ 327646 h 373999"/>
                <a:gd name="connsiteX22" fmla="*/ 352425 w 374015"/>
                <a:gd name="connsiteY22" fmla="*/ 286373 h 373999"/>
                <a:gd name="connsiteX23" fmla="*/ 234950 w 374015"/>
                <a:gd name="connsiteY23" fmla="*/ 374000 h 373999"/>
                <a:gd name="connsiteX24" fmla="*/ 261620 w 374015"/>
                <a:gd name="connsiteY24" fmla="*/ 374000 h 373999"/>
                <a:gd name="connsiteX25" fmla="*/ 261620 w 374015"/>
                <a:gd name="connsiteY25" fmla="*/ 187952 h 373999"/>
                <a:gd name="connsiteX26" fmla="*/ 234950 w 374015"/>
                <a:gd name="connsiteY26" fmla="*/ 158744 h 373999"/>
                <a:gd name="connsiteX27" fmla="*/ 234950 w 374015"/>
                <a:gd name="connsiteY27" fmla="*/ 374000 h 373999"/>
                <a:gd name="connsiteX28" fmla="*/ 151130 w 374015"/>
                <a:gd name="connsiteY28" fmla="*/ 374000 h 373999"/>
                <a:gd name="connsiteX29" fmla="*/ 173990 w 374015"/>
                <a:gd name="connsiteY29" fmla="*/ 374000 h 373999"/>
                <a:gd name="connsiteX30" fmla="*/ 173990 w 374015"/>
                <a:gd name="connsiteY30" fmla="*/ 92706 h 373999"/>
                <a:gd name="connsiteX31" fmla="*/ 151130 w 374015"/>
                <a:gd name="connsiteY31" fmla="*/ 67942 h 373999"/>
                <a:gd name="connsiteX32" fmla="*/ 151130 w 374015"/>
                <a:gd name="connsiteY32" fmla="*/ 374000 h 373999"/>
                <a:gd name="connsiteX33" fmla="*/ 109220 w 374015"/>
                <a:gd name="connsiteY33" fmla="*/ 22859 h 373999"/>
                <a:gd name="connsiteX34" fmla="*/ 109220 w 374015"/>
                <a:gd name="connsiteY34" fmla="*/ 374000 h 373999"/>
                <a:gd name="connsiteX35" fmla="*/ 125730 w 374015"/>
                <a:gd name="connsiteY35" fmla="*/ 374000 h 373999"/>
                <a:gd name="connsiteX36" fmla="*/ 125730 w 374015"/>
                <a:gd name="connsiteY36" fmla="*/ 41273 h 373999"/>
                <a:gd name="connsiteX37" fmla="*/ 111760 w 374015"/>
                <a:gd name="connsiteY37" fmla="*/ 26034 h 373999"/>
                <a:gd name="connsiteX38" fmla="*/ 109220 w 374015"/>
                <a:gd name="connsiteY38" fmla="*/ 22859 h 373999"/>
                <a:gd name="connsiteX39" fmla="*/ 33655 w 374015"/>
                <a:gd name="connsiteY39" fmla="*/ 374000 h 373999"/>
                <a:gd name="connsiteX40" fmla="*/ 41910 w 374015"/>
                <a:gd name="connsiteY40" fmla="*/ 374000 h 373999"/>
                <a:gd name="connsiteX41" fmla="*/ 41910 w 374015"/>
                <a:gd name="connsiteY41" fmla="*/ 0 h 373999"/>
                <a:gd name="connsiteX42" fmla="*/ 33655 w 374015"/>
                <a:gd name="connsiteY42" fmla="*/ 0 h 373999"/>
                <a:gd name="connsiteX43" fmla="*/ 33655 w 374015"/>
                <a:gd name="connsiteY43" fmla="*/ 374000 h 373999"/>
                <a:gd name="connsiteX44" fmla="*/ 0 w 374015"/>
                <a:gd name="connsiteY44" fmla="*/ 374000 h 373999"/>
                <a:gd name="connsiteX45" fmla="*/ 4445 w 374015"/>
                <a:gd name="connsiteY45" fmla="*/ 374000 h 373999"/>
                <a:gd name="connsiteX46" fmla="*/ 4445 w 374015"/>
                <a:gd name="connsiteY46" fmla="*/ 0 h 373999"/>
                <a:gd name="connsiteX47" fmla="*/ 0 w 374015"/>
                <a:gd name="connsiteY47" fmla="*/ 0 h 373999"/>
                <a:gd name="connsiteX48" fmla="*/ 0 w 374015"/>
                <a:gd name="connsiteY48" fmla="*/ 374000 h 373999"/>
                <a:gd name="connsiteX49" fmla="*/ 193675 w 374015"/>
                <a:gd name="connsiteY49" fmla="*/ 374000 h 373999"/>
                <a:gd name="connsiteX50" fmla="*/ 218440 w 374015"/>
                <a:gd name="connsiteY50" fmla="*/ 374000 h 373999"/>
                <a:gd name="connsiteX51" fmla="*/ 218440 w 374015"/>
                <a:gd name="connsiteY51" fmla="*/ 140964 h 373999"/>
                <a:gd name="connsiteX52" fmla="*/ 193675 w 374015"/>
                <a:gd name="connsiteY52" fmla="*/ 113661 h 373999"/>
                <a:gd name="connsiteX53" fmla="*/ 19367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69850" y="374000"/>
                  </a:moveTo>
                  <a:lnTo>
                    <a:pt x="82550" y="374000"/>
                  </a:lnTo>
                  <a:lnTo>
                    <a:pt x="82550" y="1905"/>
                  </a:lnTo>
                  <a:cubicBezTo>
                    <a:pt x="78740" y="635"/>
                    <a:pt x="74930" y="0"/>
                    <a:pt x="69850" y="0"/>
                  </a:cubicBezTo>
                  <a:lnTo>
                    <a:pt x="69850" y="374000"/>
                  </a:lnTo>
                  <a:close/>
                  <a:moveTo>
                    <a:pt x="311150" y="374000"/>
                  </a:moveTo>
                  <a:lnTo>
                    <a:pt x="327025" y="374000"/>
                  </a:lnTo>
                  <a:lnTo>
                    <a:pt x="327025" y="374000"/>
                  </a:lnTo>
                  <a:cubicBezTo>
                    <a:pt x="327025" y="374000"/>
                    <a:pt x="327660" y="374000"/>
                    <a:pt x="327660" y="374000"/>
                  </a:cubicBezTo>
                  <a:cubicBezTo>
                    <a:pt x="332105" y="374000"/>
                    <a:pt x="336550" y="373365"/>
                    <a:pt x="340360" y="372095"/>
                  </a:cubicBezTo>
                  <a:lnTo>
                    <a:pt x="340360" y="271769"/>
                  </a:lnTo>
                  <a:cubicBezTo>
                    <a:pt x="333375" y="264149"/>
                    <a:pt x="323215" y="253355"/>
                    <a:pt x="311150" y="240655"/>
                  </a:cubicBezTo>
                  <a:lnTo>
                    <a:pt x="311150" y="374000"/>
                  </a:lnTo>
                  <a:close/>
                  <a:moveTo>
                    <a:pt x="274320" y="374000"/>
                  </a:moveTo>
                  <a:lnTo>
                    <a:pt x="302260" y="374000"/>
                  </a:lnTo>
                  <a:lnTo>
                    <a:pt x="302260" y="231766"/>
                  </a:lnTo>
                  <a:cubicBezTo>
                    <a:pt x="293370" y="222241"/>
                    <a:pt x="283845" y="212081"/>
                    <a:pt x="274320" y="201287"/>
                  </a:cubicBezTo>
                  <a:lnTo>
                    <a:pt x="274320" y="374000"/>
                  </a:lnTo>
                  <a:close/>
                  <a:moveTo>
                    <a:pt x="352425" y="286373"/>
                  </a:moveTo>
                  <a:cubicBezTo>
                    <a:pt x="351790" y="285738"/>
                    <a:pt x="348615" y="282563"/>
                    <a:pt x="344170" y="277484"/>
                  </a:cubicBezTo>
                  <a:lnTo>
                    <a:pt x="344170" y="371460"/>
                  </a:lnTo>
                  <a:cubicBezTo>
                    <a:pt x="361315" y="364475"/>
                    <a:pt x="374015" y="347966"/>
                    <a:pt x="374015" y="327646"/>
                  </a:cubicBezTo>
                  <a:cubicBezTo>
                    <a:pt x="374015" y="309232"/>
                    <a:pt x="367030" y="301613"/>
                    <a:pt x="352425" y="286373"/>
                  </a:cubicBezTo>
                  <a:moveTo>
                    <a:pt x="234950" y="374000"/>
                  </a:moveTo>
                  <a:lnTo>
                    <a:pt x="261620" y="374000"/>
                  </a:lnTo>
                  <a:lnTo>
                    <a:pt x="261620" y="187952"/>
                  </a:lnTo>
                  <a:cubicBezTo>
                    <a:pt x="252730" y="178428"/>
                    <a:pt x="243840" y="168903"/>
                    <a:pt x="234950" y="158744"/>
                  </a:cubicBezTo>
                  <a:lnTo>
                    <a:pt x="234950" y="374000"/>
                  </a:lnTo>
                  <a:close/>
                  <a:moveTo>
                    <a:pt x="151130" y="374000"/>
                  </a:moveTo>
                  <a:lnTo>
                    <a:pt x="173990" y="374000"/>
                  </a:lnTo>
                  <a:lnTo>
                    <a:pt x="173990" y="92706"/>
                  </a:lnTo>
                  <a:cubicBezTo>
                    <a:pt x="165735" y="83817"/>
                    <a:pt x="158115" y="75562"/>
                    <a:pt x="151130" y="67942"/>
                  </a:cubicBezTo>
                  <a:lnTo>
                    <a:pt x="151130" y="374000"/>
                  </a:lnTo>
                  <a:close/>
                  <a:moveTo>
                    <a:pt x="109220" y="22859"/>
                  </a:moveTo>
                  <a:lnTo>
                    <a:pt x="109220" y="374000"/>
                  </a:lnTo>
                  <a:lnTo>
                    <a:pt x="125730" y="374000"/>
                  </a:lnTo>
                  <a:lnTo>
                    <a:pt x="125730" y="41273"/>
                  </a:lnTo>
                  <a:cubicBezTo>
                    <a:pt x="118745" y="33654"/>
                    <a:pt x="113665" y="28574"/>
                    <a:pt x="111760" y="26034"/>
                  </a:cubicBezTo>
                  <a:cubicBezTo>
                    <a:pt x="111125" y="24764"/>
                    <a:pt x="110490" y="24129"/>
                    <a:pt x="109220" y="22859"/>
                  </a:cubicBezTo>
                  <a:moveTo>
                    <a:pt x="33655" y="374000"/>
                  </a:moveTo>
                  <a:lnTo>
                    <a:pt x="41910" y="374000"/>
                  </a:lnTo>
                  <a:lnTo>
                    <a:pt x="41910" y="0"/>
                  </a:lnTo>
                  <a:lnTo>
                    <a:pt x="33655" y="0"/>
                  </a:lnTo>
                  <a:lnTo>
                    <a:pt x="33655" y="374000"/>
                  </a:lnTo>
                  <a:close/>
                  <a:moveTo>
                    <a:pt x="0" y="374000"/>
                  </a:moveTo>
                  <a:lnTo>
                    <a:pt x="4445" y="374000"/>
                  </a:lnTo>
                  <a:lnTo>
                    <a:pt x="4445" y="0"/>
                  </a:lnTo>
                  <a:lnTo>
                    <a:pt x="0" y="0"/>
                  </a:lnTo>
                  <a:lnTo>
                    <a:pt x="0" y="374000"/>
                  </a:lnTo>
                  <a:close/>
                  <a:moveTo>
                    <a:pt x="193675" y="374000"/>
                  </a:moveTo>
                  <a:lnTo>
                    <a:pt x="218440" y="374000"/>
                  </a:lnTo>
                  <a:lnTo>
                    <a:pt x="218440" y="140964"/>
                  </a:lnTo>
                  <a:cubicBezTo>
                    <a:pt x="210185" y="132075"/>
                    <a:pt x="201295" y="122550"/>
                    <a:pt x="193675" y="113661"/>
                  </a:cubicBezTo>
                  <a:lnTo>
                    <a:pt x="193675" y="374000"/>
                  </a:lnTo>
                  <a:close/>
                </a:path>
              </a:pathLst>
            </a:custGeom>
            <a:solidFill>
              <a:srgbClr val="D2492A"/>
            </a:solidFill>
            <a:ln w="6350" cap="flat">
              <a:noFill/>
              <a:prstDash val="solid"/>
              <a:miter/>
            </a:ln>
          </p:spPr>
          <p:txBody>
            <a:bodyPr rtlCol="0" anchor="ctr"/>
            <a:lstStyle/>
            <a:p>
              <a:endParaRPr lang="nb-NO"/>
            </a:p>
          </p:txBody>
        </p:sp>
        <p:sp>
          <p:nvSpPr>
            <p:cNvPr id="10" name="Friform 9">
              <a:extLst>
                <a:ext uri="{FF2B5EF4-FFF2-40B4-BE49-F238E27FC236}">
                  <a16:creationId xmlns:a16="http://schemas.microsoft.com/office/drawing/2014/main" id="{9B8482ED-967F-7FDE-E680-DE55F3988915}"/>
                </a:ext>
              </a:extLst>
            </p:cNvPr>
            <p:cNvSpPr/>
            <p:nvPr userDrawn="1"/>
          </p:nvSpPr>
          <p:spPr>
            <a:xfrm>
              <a:off x="7456020" y="3763242"/>
              <a:ext cx="374015" cy="373999"/>
            </a:xfrm>
            <a:custGeom>
              <a:avLst/>
              <a:gdLst>
                <a:gd name="connsiteX0" fmla="*/ 326390 w 374015"/>
                <a:gd name="connsiteY0" fmla="*/ 635 h 373999"/>
                <a:gd name="connsiteX1" fmla="*/ 326390 w 374015"/>
                <a:gd name="connsiteY1" fmla="*/ 635 h 373999"/>
                <a:gd name="connsiteX2" fmla="*/ 310515 w 374015"/>
                <a:gd name="connsiteY2" fmla="*/ 635 h 373999"/>
                <a:gd name="connsiteX3" fmla="*/ 310515 w 374015"/>
                <a:gd name="connsiteY3" fmla="*/ 133979 h 373999"/>
                <a:gd name="connsiteX4" fmla="*/ 339725 w 374015"/>
                <a:gd name="connsiteY4" fmla="*/ 102866 h 373999"/>
                <a:gd name="connsiteX5" fmla="*/ 339725 w 374015"/>
                <a:gd name="connsiteY5" fmla="*/ 2540 h 373999"/>
                <a:gd name="connsiteX6" fmla="*/ 327025 w 374015"/>
                <a:gd name="connsiteY6" fmla="*/ 635 h 373999"/>
                <a:gd name="connsiteX7" fmla="*/ 326390 w 374015"/>
                <a:gd name="connsiteY7" fmla="*/ 635 h 373999"/>
                <a:gd name="connsiteX8" fmla="*/ 344170 w 374015"/>
                <a:gd name="connsiteY8" fmla="*/ 3810 h 373999"/>
                <a:gd name="connsiteX9" fmla="*/ 344170 w 374015"/>
                <a:gd name="connsiteY9" fmla="*/ 97786 h 373999"/>
                <a:gd name="connsiteX10" fmla="*/ 352425 w 374015"/>
                <a:gd name="connsiteY10" fmla="*/ 88896 h 373999"/>
                <a:gd name="connsiteX11" fmla="*/ 374015 w 374015"/>
                <a:gd name="connsiteY11" fmla="*/ 47623 h 373999"/>
                <a:gd name="connsiteX12" fmla="*/ 344170 w 374015"/>
                <a:gd name="connsiteY12" fmla="*/ 3810 h 373999"/>
                <a:gd name="connsiteX13" fmla="*/ 33655 w 374015"/>
                <a:gd name="connsiteY13" fmla="*/ 374000 h 373999"/>
                <a:gd name="connsiteX14" fmla="*/ 41910 w 374015"/>
                <a:gd name="connsiteY14" fmla="*/ 374000 h 373999"/>
                <a:gd name="connsiteX15" fmla="*/ 41910 w 374015"/>
                <a:gd name="connsiteY15" fmla="*/ 0 h 373999"/>
                <a:gd name="connsiteX16" fmla="*/ 33655 w 374015"/>
                <a:gd name="connsiteY16" fmla="*/ 0 h 373999"/>
                <a:gd name="connsiteX17" fmla="*/ 33655 w 374015"/>
                <a:gd name="connsiteY17" fmla="*/ 374000 h 373999"/>
                <a:gd name="connsiteX18" fmla="*/ 109220 w 374015"/>
                <a:gd name="connsiteY18" fmla="*/ 351776 h 373999"/>
                <a:gd name="connsiteX19" fmla="*/ 111760 w 374015"/>
                <a:gd name="connsiteY19" fmla="*/ 349236 h 373999"/>
                <a:gd name="connsiteX20" fmla="*/ 125730 w 374015"/>
                <a:gd name="connsiteY20" fmla="*/ 333996 h 373999"/>
                <a:gd name="connsiteX21" fmla="*/ 125730 w 374015"/>
                <a:gd name="connsiteY21" fmla="*/ 635 h 373999"/>
                <a:gd name="connsiteX22" fmla="*/ 109220 w 374015"/>
                <a:gd name="connsiteY22" fmla="*/ 635 h 373999"/>
                <a:gd name="connsiteX23" fmla="*/ 109220 w 374015"/>
                <a:gd name="connsiteY23" fmla="*/ 351776 h 373999"/>
                <a:gd name="connsiteX24" fmla="*/ 193675 w 374015"/>
                <a:gd name="connsiteY24" fmla="*/ 260339 h 373999"/>
                <a:gd name="connsiteX25" fmla="*/ 218440 w 374015"/>
                <a:gd name="connsiteY25" fmla="*/ 233036 h 373999"/>
                <a:gd name="connsiteX26" fmla="*/ 218440 w 374015"/>
                <a:gd name="connsiteY26" fmla="*/ 0 h 373999"/>
                <a:gd name="connsiteX27" fmla="*/ 193675 w 374015"/>
                <a:gd name="connsiteY27" fmla="*/ 0 h 373999"/>
                <a:gd name="connsiteX28" fmla="*/ 193675 w 374015"/>
                <a:gd name="connsiteY28" fmla="*/ 260339 h 373999"/>
                <a:gd name="connsiteX29" fmla="*/ 151130 w 374015"/>
                <a:gd name="connsiteY29" fmla="*/ 306692 h 373999"/>
                <a:gd name="connsiteX30" fmla="*/ 173990 w 374015"/>
                <a:gd name="connsiteY30" fmla="*/ 281929 h 373999"/>
                <a:gd name="connsiteX31" fmla="*/ 173990 w 374015"/>
                <a:gd name="connsiteY31" fmla="*/ 635 h 373999"/>
                <a:gd name="connsiteX32" fmla="*/ 151130 w 374015"/>
                <a:gd name="connsiteY32" fmla="*/ 635 h 373999"/>
                <a:gd name="connsiteX33" fmla="*/ 151130 w 374015"/>
                <a:gd name="connsiteY33" fmla="*/ 306692 h 373999"/>
                <a:gd name="connsiteX34" fmla="*/ 274320 w 374015"/>
                <a:gd name="connsiteY34" fmla="*/ 173348 h 373999"/>
                <a:gd name="connsiteX35" fmla="*/ 302260 w 374015"/>
                <a:gd name="connsiteY35" fmla="*/ 142869 h 373999"/>
                <a:gd name="connsiteX36" fmla="*/ 302260 w 374015"/>
                <a:gd name="connsiteY36" fmla="*/ 635 h 373999"/>
                <a:gd name="connsiteX37" fmla="*/ 274320 w 374015"/>
                <a:gd name="connsiteY37" fmla="*/ 635 h 373999"/>
                <a:gd name="connsiteX38" fmla="*/ 274320 w 374015"/>
                <a:gd name="connsiteY38" fmla="*/ 173348 h 373999"/>
                <a:gd name="connsiteX39" fmla="*/ 0 w 374015"/>
                <a:gd name="connsiteY39" fmla="*/ 374000 h 373999"/>
                <a:gd name="connsiteX40" fmla="*/ 4445 w 374015"/>
                <a:gd name="connsiteY40" fmla="*/ 374000 h 373999"/>
                <a:gd name="connsiteX41" fmla="*/ 4445 w 374015"/>
                <a:gd name="connsiteY41" fmla="*/ 0 h 373999"/>
                <a:gd name="connsiteX42" fmla="*/ 0 w 374015"/>
                <a:gd name="connsiteY42" fmla="*/ 0 h 373999"/>
                <a:gd name="connsiteX43" fmla="*/ 0 w 374015"/>
                <a:gd name="connsiteY43" fmla="*/ 374000 h 373999"/>
                <a:gd name="connsiteX44" fmla="*/ 234950 w 374015"/>
                <a:gd name="connsiteY44" fmla="*/ 215891 h 373999"/>
                <a:gd name="connsiteX45" fmla="*/ 261620 w 374015"/>
                <a:gd name="connsiteY45" fmla="*/ 186683 h 373999"/>
                <a:gd name="connsiteX46" fmla="*/ 261620 w 374015"/>
                <a:gd name="connsiteY46" fmla="*/ 635 h 373999"/>
                <a:gd name="connsiteX47" fmla="*/ 234950 w 374015"/>
                <a:gd name="connsiteY47" fmla="*/ 635 h 373999"/>
                <a:gd name="connsiteX48" fmla="*/ 234950 w 374015"/>
                <a:gd name="connsiteY48" fmla="*/ 215891 h 373999"/>
                <a:gd name="connsiteX49" fmla="*/ 70485 w 374015"/>
                <a:gd name="connsiteY49" fmla="*/ 374000 h 373999"/>
                <a:gd name="connsiteX50" fmla="*/ 83185 w 374015"/>
                <a:gd name="connsiteY50" fmla="*/ 372095 h 373999"/>
                <a:gd name="connsiteX51" fmla="*/ 83185 w 374015"/>
                <a:gd name="connsiteY51" fmla="*/ 0 h 373999"/>
                <a:gd name="connsiteX52" fmla="*/ 70485 w 374015"/>
                <a:gd name="connsiteY52" fmla="*/ 0 h 373999"/>
                <a:gd name="connsiteX53" fmla="*/ 70485 w 374015"/>
                <a:gd name="connsiteY53" fmla="*/ 374000 h 37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74015" h="373999">
                  <a:moveTo>
                    <a:pt x="326390" y="635"/>
                  </a:moveTo>
                  <a:lnTo>
                    <a:pt x="326390" y="635"/>
                  </a:lnTo>
                  <a:lnTo>
                    <a:pt x="310515" y="635"/>
                  </a:lnTo>
                  <a:lnTo>
                    <a:pt x="310515" y="133979"/>
                  </a:lnTo>
                  <a:cubicBezTo>
                    <a:pt x="322580" y="121280"/>
                    <a:pt x="332105" y="110486"/>
                    <a:pt x="339725" y="102866"/>
                  </a:cubicBezTo>
                  <a:lnTo>
                    <a:pt x="339725" y="2540"/>
                  </a:lnTo>
                  <a:cubicBezTo>
                    <a:pt x="335915" y="1270"/>
                    <a:pt x="331470" y="635"/>
                    <a:pt x="327025" y="635"/>
                  </a:cubicBezTo>
                  <a:cubicBezTo>
                    <a:pt x="327025" y="635"/>
                    <a:pt x="327025" y="635"/>
                    <a:pt x="326390" y="635"/>
                  </a:cubicBezTo>
                  <a:moveTo>
                    <a:pt x="344170" y="3810"/>
                  </a:moveTo>
                  <a:lnTo>
                    <a:pt x="344170" y="97786"/>
                  </a:lnTo>
                  <a:cubicBezTo>
                    <a:pt x="348615" y="92706"/>
                    <a:pt x="351790" y="89531"/>
                    <a:pt x="352425" y="88896"/>
                  </a:cubicBezTo>
                  <a:cubicBezTo>
                    <a:pt x="367030" y="73022"/>
                    <a:pt x="374015" y="66037"/>
                    <a:pt x="374015" y="47623"/>
                  </a:cubicBezTo>
                  <a:cubicBezTo>
                    <a:pt x="374015" y="27304"/>
                    <a:pt x="361950" y="10159"/>
                    <a:pt x="344170" y="3810"/>
                  </a:cubicBezTo>
                  <a:moveTo>
                    <a:pt x="33655" y="374000"/>
                  </a:moveTo>
                  <a:lnTo>
                    <a:pt x="41910" y="374000"/>
                  </a:lnTo>
                  <a:lnTo>
                    <a:pt x="41910" y="0"/>
                  </a:lnTo>
                  <a:lnTo>
                    <a:pt x="33655" y="0"/>
                  </a:lnTo>
                  <a:lnTo>
                    <a:pt x="33655" y="374000"/>
                  </a:lnTo>
                  <a:close/>
                  <a:moveTo>
                    <a:pt x="109220" y="351776"/>
                  </a:moveTo>
                  <a:cubicBezTo>
                    <a:pt x="109855" y="351141"/>
                    <a:pt x="110490" y="349871"/>
                    <a:pt x="111760" y="349236"/>
                  </a:cubicBezTo>
                  <a:cubicBezTo>
                    <a:pt x="113665" y="346696"/>
                    <a:pt x="118745" y="341616"/>
                    <a:pt x="125730" y="333996"/>
                  </a:cubicBezTo>
                  <a:lnTo>
                    <a:pt x="125730" y="635"/>
                  </a:lnTo>
                  <a:lnTo>
                    <a:pt x="109220" y="635"/>
                  </a:lnTo>
                  <a:lnTo>
                    <a:pt x="109220" y="351776"/>
                  </a:lnTo>
                  <a:close/>
                  <a:moveTo>
                    <a:pt x="193675" y="260339"/>
                  </a:moveTo>
                  <a:cubicBezTo>
                    <a:pt x="201930" y="251450"/>
                    <a:pt x="210185" y="242560"/>
                    <a:pt x="218440" y="233036"/>
                  </a:cubicBezTo>
                  <a:lnTo>
                    <a:pt x="218440" y="0"/>
                  </a:lnTo>
                  <a:lnTo>
                    <a:pt x="193675" y="0"/>
                  </a:lnTo>
                  <a:lnTo>
                    <a:pt x="193675" y="260339"/>
                  </a:lnTo>
                  <a:close/>
                  <a:moveTo>
                    <a:pt x="151130" y="306692"/>
                  </a:moveTo>
                  <a:cubicBezTo>
                    <a:pt x="158115" y="299073"/>
                    <a:pt x="165735" y="290818"/>
                    <a:pt x="173990" y="281929"/>
                  </a:cubicBezTo>
                  <a:lnTo>
                    <a:pt x="173990" y="635"/>
                  </a:lnTo>
                  <a:lnTo>
                    <a:pt x="151130" y="635"/>
                  </a:lnTo>
                  <a:lnTo>
                    <a:pt x="151130" y="306692"/>
                  </a:lnTo>
                  <a:close/>
                  <a:moveTo>
                    <a:pt x="274320" y="173348"/>
                  </a:moveTo>
                  <a:cubicBezTo>
                    <a:pt x="284480" y="162553"/>
                    <a:pt x="294005" y="152394"/>
                    <a:pt x="302260" y="142869"/>
                  </a:cubicBezTo>
                  <a:lnTo>
                    <a:pt x="302260" y="635"/>
                  </a:lnTo>
                  <a:lnTo>
                    <a:pt x="274320" y="635"/>
                  </a:lnTo>
                  <a:lnTo>
                    <a:pt x="274320" y="173348"/>
                  </a:lnTo>
                  <a:close/>
                  <a:moveTo>
                    <a:pt x="0" y="374000"/>
                  </a:moveTo>
                  <a:lnTo>
                    <a:pt x="4445" y="374000"/>
                  </a:lnTo>
                  <a:lnTo>
                    <a:pt x="4445" y="0"/>
                  </a:lnTo>
                  <a:lnTo>
                    <a:pt x="0" y="0"/>
                  </a:lnTo>
                  <a:lnTo>
                    <a:pt x="0" y="374000"/>
                  </a:lnTo>
                  <a:close/>
                  <a:moveTo>
                    <a:pt x="234950" y="215891"/>
                  </a:moveTo>
                  <a:cubicBezTo>
                    <a:pt x="243840" y="206367"/>
                    <a:pt x="252730" y="196207"/>
                    <a:pt x="261620" y="186683"/>
                  </a:cubicBezTo>
                  <a:lnTo>
                    <a:pt x="261620" y="635"/>
                  </a:lnTo>
                  <a:lnTo>
                    <a:pt x="234950" y="635"/>
                  </a:lnTo>
                  <a:lnTo>
                    <a:pt x="234950" y="215891"/>
                  </a:lnTo>
                  <a:close/>
                  <a:moveTo>
                    <a:pt x="70485" y="374000"/>
                  </a:moveTo>
                  <a:cubicBezTo>
                    <a:pt x="74930" y="374000"/>
                    <a:pt x="79375" y="373365"/>
                    <a:pt x="83185" y="372095"/>
                  </a:cubicBezTo>
                  <a:lnTo>
                    <a:pt x="83185" y="0"/>
                  </a:lnTo>
                  <a:lnTo>
                    <a:pt x="70485" y="0"/>
                  </a:lnTo>
                  <a:lnTo>
                    <a:pt x="70485" y="374000"/>
                  </a:lnTo>
                  <a:close/>
                </a:path>
              </a:pathLst>
            </a:custGeom>
            <a:solidFill>
              <a:srgbClr val="000000"/>
            </a:solidFill>
            <a:ln w="6350" cap="flat">
              <a:noFill/>
              <a:prstDash val="solid"/>
              <a:miter/>
            </a:ln>
          </p:spPr>
          <p:txBody>
            <a:bodyPr rtlCol="0" anchor="ctr"/>
            <a:lstStyle/>
            <a:p>
              <a:endParaRPr lang="nb-NO"/>
            </a:p>
          </p:txBody>
        </p:sp>
        <p:sp>
          <p:nvSpPr>
            <p:cNvPr id="11" name="Friform 10">
              <a:extLst>
                <a:ext uri="{FF2B5EF4-FFF2-40B4-BE49-F238E27FC236}">
                  <a16:creationId xmlns:a16="http://schemas.microsoft.com/office/drawing/2014/main" id="{95E61E9A-6B00-3D55-D911-701BA4894FC9}"/>
                </a:ext>
              </a:extLst>
            </p:cNvPr>
            <p:cNvSpPr/>
            <p:nvPr userDrawn="1"/>
          </p:nvSpPr>
          <p:spPr>
            <a:xfrm>
              <a:off x="7896076" y="3763242"/>
              <a:ext cx="339725" cy="374634"/>
            </a:xfrm>
            <a:custGeom>
              <a:avLst/>
              <a:gdLst>
                <a:gd name="connsiteX0" fmla="*/ 339725 w 339725"/>
                <a:gd name="connsiteY0" fmla="*/ 46988 h 374634"/>
                <a:gd name="connsiteX1" fmla="*/ 310515 w 339725"/>
                <a:gd name="connsiteY1" fmla="*/ 3810 h 374634"/>
                <a:gd name="connsiteX2" fmla="*/ 310515 w 339725"/>
                <a:gd name="connsiteY2" fmla="*/ 370825 h 374634"/>
                <a:gd name="connsiteX3" fmla="*/ 339725 w 339725"/>
                <a:gd name="connsiteY3" fmla="*/ 327646 h 374634"/>
                <a:gd name="connsiteX4" fmla="*/ 339725 w 339725"/>
                <a:gd name="connsiteY4" fmla="*/ 327646 h 374634"/>
                <a:gd name="connsiteX5" fmla="*/ 339725 w 339725"/>
                <a:gd name="connsiteY5" fmla="*/ 46988 h 374634"/>
                <a:gd name="connsiteX6" fmla="*/ 339725 w 339725"/>
                <a:gd name="connsiteY6" fmla="*/ 46988 h 374634"/>
                <a:gd name="connsiteX7" fmla="*/ 234950 w 339725"/>
                <a:gd name="connsiteY7" fmla="*/ 374000 h 374634"/>
                <a:gd name="connsiteX8" fmla="*/ 261620 w 339725"/>
                <a:gd name="connsiteY8" fmla="*/ 374000 h 374634"/>
                <a:gd name="connsiteX9" fmla="*/ 261620 w 339725"/>
                <a:gd name="connsiteY9" fmla="*/ 0 h 374634"/>
                <a:gd name="connsiteX10" fmla="*/ 234950 w 339725"/>
                <a:gd name="connsiteY10" fmla="*/ 0 h 374634"/>
                <a:gd name="connsiteX11" fmla="*/ 234950 w 339725"/>
                <a:gd name="connsiteY11" fmla="*/ 374000 h 374634"/>
                <a:gd name="connsiteX12" fmla="*/ 274320 w 339725"/>
                <a:gd name="connsiteY12" fmla="*/ 635 h 374634"/>
                <a:gd name="connsiteX13" fmla="*/ 274320 w 339725"/>
                <a:gd name="connsiteY13" fmla="*/ 374635 h 374634"/>
                <a:gd name="connsiteX14" fmla="*/ 293370 w 339725"/>
                <a:gd name="connsiteY14" fmla="*/ 374635 h 374634"/>
                <a:gd name="connsiteX15" fmla="*/ 302260 w 339725"/>
                <a:gd name="connsiteY15" fmla="*/ 374000 h 374634"/>
                <a:gd name="connsiteX16" fmla="*/ 302260 w 339725"/>
                <a:gd name="connsiteY16" fmla="*/ 1905 h 374634"/>
                <a:gd name="connsiteX17" fmla="*/ 293370 w 339725"/>
                <a:gd name="connsiteY17" fmla="*/ 1270 h 374634"/>
                <a:gd name="connsiteX18" fmla="*/ 274320 w 339725"/>
                <a:gd name="connsiteY18" fmla="*/ 1270 h 374634"/>
                <a:gd name="connsiteX19" fmla="*/ 150495 w 339725"/>
                <a:gd name="connsiteY19" fmla="*/ 374000 h 374634"/>
                <a:gd name="connsiteX20" fmla="*/ 173355 w 339725"/>
                <a:gd name="connsiteY20" fmla="*/ 374000 h 374634"/>
                <a:gd name="connsiteX21" fmla="*/ 173355 w 339725"/>
                <a:gd name="connsiteY21" fmla="*/ 0 h 374634"/>
                <a:gd name="connsiteX22" fmla="*/ 150495 w 339725"/>
                <a:gd name="connsiteY22" fmla="*/ 0 h 374634"/>
                <a:gd name="connsiteX23" fmla="*/ 150495 w 339725"/>
                <a:gd name="connsiteY23" fmla="*/ 374000 h 374634"/>
                <a:gd name="connsiteX24" fmla="*/ 193040 w 339725"/>
                <a:gd name="connsiteY24" fmla="*/ 374000 h 374634"/>
                <a:gd name="connsiteX25" fmla="*/ 217805 w 339725"/>
                <a:gd name="connsiteY25" fmla="*/ 374000 h 374634"/>
                <a:gd name="connsiteX26" fmla="*/ 217805 w 339725"/>
                <a:gd name="connsiteY26" fmla="*/ 0 h 374634"/>
                <a:gd name="connsiteX27" fmla="*/ 193040 w 339725"/>
                <a:gd name="connsiteY27" fmla="*/ 0 h 374634"/>
                <a:gd name="connsiteX28" fmla="*/ 193040 w 339725"/>
                <a:gd name="connsiteY28" fmla="*/ 374000 h 374634"/>
                <a:gd name="connsiteX29" fmla="*/ 109220 w 339725"/>
                <a:gd name="connsiteY29" fmla="*/ 374000 h 374634"/>
                <a:gd name="connsiteX30" fmla="*/ 125730 w 339725"/>
                <a:gd name="connsiteY30" fmla="*/ 374000 h 374634"/>
                <a:gd name="connsiteX31" fmla="*/ 125730 w 339725"/>
                <a:gd name="connsiteY31" fmla="*/ 0 h 374634"/>
                <a:gd name="connsiteX32" fmla="*/ 109220 w 339725"/>
                <a:gd name="connsiteY32" fmla="*/ 0 h 374634"/>
                <a:gd name="connsiteX33" fmla="*/ 109220 w 339725"/>
                <a:gd name="connsiteY33" fmla="*/ 374000 h 374634"/>
                <a:gd name="connsiteX34" fmla="*/ 0 w 339725"/>
                <a:gd name="connsiteY34" fmla="*/ 374000 h 374634"/>
                <a:gd name="connsiteX35" fmla="*/ 4445 w 339725"/>
                <a:gd name="connsiteY35" fmla="*/ 374000 h 374634"/>
                <a:gd name="connsiteX36" fmla="*/ 4445 w 339725"/>
                <a:gd name="connsiteY36" fmla="*/ 0 h 374634"/>
                <a:gd name="connsiteX37" fmla="*/ 0 w 339725"/>
                <a:gd name="connsiteY37" fmla="*/ 0 h 374634"/>
                <a:gd name="connsiteX38" fmla="*/ 0 w 339725"/>
                <a:gd name="connsiteY38" fmla="*/ 374000 h 374634"/>
                <a:gd name="connsiteX39" fmla="*/ 33020 w 339725"/>
                <a:gd name="connsiteY39" fmla="*/ 374000 h 374634"/>
                <a:gd name="connsiteX40" fmla="*/ 41275 w 339725"/>
                <a:gd name="connsiteY40" fmla="*/ 374000 h 374634"/>
                <a:gd name="connsiteX41" fmla="*/ 41275 w 339725"/>
                <a:gd name="connsiteY41" fmla="*/ 0 h 374634"/>
                <a:gd name="connsiteX42" fmla="*/ 33020 w 339725"/>
                <a:gd name="connsiteY42" fmla="*/ 0 h 374634"/>
                <a:gd name="connsiteX43" fmla="*/ 33020 w 339725"/>
                <a:gd name="connsiteY43" fmla="*/ 374000 h 374634"/>
                <a:gd name="connsiteX44" fmla="*/ 69850 w 339725"/>
                <a:gd name="connsiteY44" fmla="*/ 374000 h 374634"/>
                <a:gd name="connsiteX45" fmla="*/ 82550 w 339725"/>
                <a:gd name="connsiteY45" fmla="*/ 374000 h 374634"/>
                <a:gd name="connsiteX46" fmla="*/ 82550 w 339725"/>
                <a:gd name="connsiteY46" fmla="*/ 0 h 374634"/>
                <a:gd name="connsiteX47" fmla="*/ 69850 w 339725"/>
                <a:gd name="connsiteY47" fmla="*/ 0 h 374634"/>
                <a:gd name="connsiteX48" fmla="*/ 69850 w 339725"/>
                <a:gd name="connsiteY48" fmla="*/ 374000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374634">
                  <a:moveTo>
                    <a:pt x="339725" y="46988"/>
                  </a:moveTo>
                  <a:cubicBezTo>
                    <a:pt x="339725" y="27304"/>
                    <a:pt x="327660" y="10795"/>
                    <a:pt x="310515" y="3810"/>
                  </a:cubicBezTo>
                  <a:lnTo>
                    <a:pt x="310515" y="370825"/>
                  </a:lnTo>
                  <a:cubicBezTo>
                    <a:pt x="327660" y="363840"/>
                    <a:pt x="339725" y="347331"/>
                    <a:pt x="339725" y="327646"/>
                  </a:cubicBezTo>
                  <a:lnTo>
                    <a:pt x="339725" y="327646"/>
                  </a:lnTo>
                  <a:lnTo>
                    <a:pt x="339725" y="46988"/>
                  </a:lnTo>
                  <a:lnTo>
                    <a:pt x="339725" y="46988"/>
                  </a:lnTo>
                  <a:close/>
                  <a:moveTo>
                    <a:pt x="234950" y="374000"/>
                  </a:moveTo>
                  <a:lnTo>
                    <a:pt x="261620" y="374000"/>
                  </a:lnTo>
                  <a:lnTo>
                    <a:pt x="261620" y="0"/>
                  </a:lnTo>
                  <a:lnTo>
                    <a:pt x="234950" y="0"/>
                  </a:lnTo>
                  <a:lnTo>
                    <a:pt x="234950" y="374000"/>
                  </a:lnTo>
                  <a:close/>
                  <a:moveTo>
                    <a:pt x="274320" y="635"/>
                  </a:moveTo>
                  <a:lnTo>
                    <a:pt x="274320" y="374635"/>
                  </a:lnTo>
                  <a:lnTo>
                    <a:pt x="293370" y="374635"/>
                  </a:lnTo>
                  <a:cubicBezTo>
                    <a:pt x="296545" y="374635"/>
                    <a:pt x="299720" y="374000"/>
                    <a:pt x="302260" y="374000"/>
                  </a:cubicBezTo>
                  <a:lnTo>
                    <a:pt x="302260" y="1905"/>
                  </a:lnTo>
                  <a:cubicBezTo>
                    <a:pt x="299085" y="1270"/>
                    <a:pt x="296545" y="1270"/>
                    <a:pt x="293370" y="1270"/>
                  </a:cubicBezTo>
                  <a:lnTo>
                    <a:pt x="274320" y="1270"/>
                  </a:lnTo>
                  <a:close/>
                  <a:moveTo>
                    <a:pt x="150495" y="374000"/>
                  </a:moveTo>
                  <a:lnTo>
                    <a:pt x="173355" y="374000"/>
                  </a:lnTo>
                  <a:lnTo>
                    <a:pt x="173355" y="0"/>
                  </a:lnTo>
                  <a:lnTo>
                    <a:pt x="150495" y="0"/>
                  </a:lnTo>
                  <a:lnTo>
                    <a:pt x="150495" y="374000"/>
                  </a:lnTo>
                  <a:close/>
                  <a:moveTo>
                    <a:pt x="193040" y="374000"/>
                  </a:moveTo>
                  <a:lnTo>
                    <a:pt x="217805" y="374000"/>
                  </a:lnTo>
                  <a:lnTo>
                    <a:pt x="217805" y="0"/>
                  </a:lnTo>
                  <a:lnTo>
                    <a:pt x="193040" y="0"/>
                  </a:lnTo>
                  <a:lnTo>
                    <a:pt x="193040" y="374000"/>
                  </a:lnTo>
                  <a:close/>
                  <a:moveTo>
                    <a:pt x="109220" y="374000"/>
                  </a:moveTo>
                  <a:lnTo>
                    <a:pt x="125730" y="374000"/>
                  </a:lnTo>
                  <a:lnTo>
                    <a:pt x="125730" y="0"/>
                  </a:lnTo>
                  <a:lnTo>
                    <a:pt x="109220" y="0"/>
                  </a:lnTo>
                  <a:lnTo>
                    <a:pt x="109220" y="374000"/>
                  </a:lnTo>
                  <a:close/>
                  <a:moveTo>
                    <a:pt x="0" y="374000"/>
                  </a:moveTo>
                  <a:lnTo>
                    <a:pt x="4445" y="374000"/>
                  </a:lnTo>
                  <a:lnTo>
                    <a:pt x="4445" y="0"/>
                  </a:lnTo>
                  <a:lnTo>
                    <a:pt x="0" y="0"/>
                  </a:lnTo>
                  <a:lnTo>
                    <a:pt x="0" y="374000"/>
                  </a:lnTo>
                  <a:close/>
                  <a:moveTo>
                    <a:pt x="33020" y="374000"/>
                  </a:moveTo>
                  <a:lnTo>
                    <a:pt x="41275" y="374000"/>
                  </a:lnTo>
                  <a:lnTo>
                    <a:pt x="41275" y="0"/>
                  </a:lnTo>
                  <a:lnTo>
                    <a:pt x="33020" y="0"/>
                  </a:lnTo>
                  <a:lnTo>
                    <a:pt x="33020" y="374000"/>
                  </a:lnTo>
                  <a:close/>
                  <a:moveTo>
                    <a:pt x="69850" y="374000"/>
                  </a:moveTo>
                  <a:lnTo>
                    <a:pt x="82550" y="374000"/>
                  </a:lnTo>
                  <a:lnTo>
                    <a:pt x="82550" y="0"/>
                  </a:lnTo>
                  <a:lnTo>
                    <a:pt x="69850" y="0"/>
                  </a:lnTo>
                  <a:lnTo>
                    <a:pt x="69850" y="374000"/>
                  </a:lnTo>
                  <a:close/>
                </a:path>
              </a:pathLst>
            </a:custGeom>
            <a:solidFill>
              <a:srgbClr val="A4A4A4"/>
            </a:solidFill>
            <a:ln w="6350" cap="flat">
              <a:noFill/>
              <a:prstDash val="solid"/>
              <a:miter/>
            </a:ln>
          </p:spPr>
          <p:txBody>
            <a:bodyPr rtlCol="0" anchor="ctr"/>
            <a:lstStyle/>
            <a:p>
              <a:endParaRPr lang="nb-NO"/>
            </a:p>
          </p:txBody>
        </p:sp>
      </p:grpSp>
      <p:sp>
        <p:nvSpPr>
          <p:cNvPr id="12290" name="Rectangle 2">
            <a:extLst>
              <a:ext uri="{FF2B5EF4-FFF2-40B4-BE49-F238E27FC236}">
                <a16:creationId xmlns:a16="http://schemas.microsoft.com/office/drawing/2014/main" id="{0BEEBB4A-64C3-B647-9A9B-0BFFDC0B6E91}"/>
              </a:ext>
            </a:extLst>
          </p:cNvPr>
          <p:cNvSpPr>
            <a:spLocks noGrp="1" noChangeArrowheads="1"/>
          </p:cNvSpPr>
          <p:nvPr>
            <p:ph type="title"/>
          </p:nvPr>
        </p:nvSpPr>
        <p:spPr bwMode="auto">
          <a:xfrm>
            <a:off x="558000" y="558000"/>
            <a:ext cx="11077200" cy="1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nb-NO" altLang="nb-NO"/>
              <a:t>Klikk for å endre tittelstil</a:t>
            </a:r>
          </a:p>
        </p:txBody>
      </p:sp>
      <p:sp>
        <p:nvSpPr>
          <p:cNvPr id="12291" name="Rectangle 3">
            <a:extLst>
              <a:ext uri="{FF2B5EF4-FFF2-40B4-BE49-F238E27FC236}">
                <a16:creationId xmlns:a16="http://schemas.microsoft.com/office/drawing/2014/main" id="{24949DCF-4515-2441-BC1E-51E788000053}"/>
              </a:ext>
            </a:extLst>
          </p:cNvPr>
          <p:cNvSpPr>
            <a:spLocks noGrp="1" noChangeArrowheads="1"/>
          </p:cNvSpPr>
          <p:nvPr>
            <p:ph type="body" idx="1"/>
          </p:nvPr>
        </p:nvSpPr>
        <p:spPr bwMode="auto">
          <a:xfrm>
            <a:off x="558000" y="1812460"/>
            <a:ext cx="11077200" cy="409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b-NO" altLang="nb-NO"/>
              <a:t>Klikk for å legge til en undertittel</a:t>
            </a:r>
          </a:p>
          <a:p>
            <a:pPr lvl="1"/>
            <a:r>
              <a:rPr lang="nb-NO" altLang="nb-NO"/>
              <a:t>Second </a:t>
            </a:r>
            <a:r>
              <a:rPr lang="nb-NO" altLang="nb-NO" err="1"/>
              <a:t>level</a:t>
            </a:r>
            <a:endParaRPr lang="nb-NO" altLang="nb-NO"/>
          </a:p>
          <a:p>
            <a:pPr lvl="2"/>
            <a:r>
              <a:rPr lang="nb-NO" altLang="nb-NO"/>
              <a:t>Third </a:t>
            </a:r>
            <a:r>
              <a:rPr lang="nb-NO" altLang="nb-NO" err="1"/>
              <a:t>level</a:t>
            </a:r>
            <a:endParaRPr lang="nb-NO" altLang="nb-NO"/>
          </a:p>
          <a:p>
            <a:pPr lvl="3"/>
            <a:r>
              <a:rPr lang="nb-NO" altLang="nb-NO" err="1"/>
              <a:t>Fourth</a:t>
            </a:r>
            <a:r>
              <a:rPr lang="nb-NO" altLang="nb-NO"/>
              <a:t> </a:t>
            </a:r>
            <a:r>
              <a:rPr lang="nb-NO" altLang="nb-NO" err="1"/>
              <a:t>level</a:t>
            </a:r>
            <a:endParaRPr lang="nb-NO" altLang="nb-NO"/>
          </a:p>
          <a:p>
            <a:pPr lvl="4"/>
            <a:r>
              <a:rPr lang="nb-NO" altLang="nb-NO"/>
              <a:t>Fifth </a:t>
            </a:r>
            <a:r>
              <a:rPr lang="nb-NO" altLang="nb-NO" err="1"/>
              <a:t>level</a:t>
            </a:r>
            <a:endParaRPr lang="nb-NO" altLang="nb-NO"/>
          </a:p>
        </p:txBody>
      </p:sp>
    </p:spTree>
    <p:extLst>
      <p:ext uri="{BB962C8B-B14F-4D97-AF65-F5344CB8AC3E}">
        <p14:creationId xmlns:p14="http://schemas.microsoft.com/office/powerpoint/2010/main" val="638452826"/>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Lst>
  <p:hf sldNum="0" hdr="0" dt="0"/>
  <p:txStyles>
    <p:titleStyle>
      <a:lvl1pPr algn="l" rtl="0" fontAlgn="base">
        <a:lnSpc>
          <a:spcPts val="3200"/>
        </a:lnSpc>
        <a:spcBef>
          <a:spcPct val="0"/>
        </a:spcBef>
        <a:spcAft>
          <a:spcPct val="0"/>
        </a:spcAft>
        <a:defRPr sz="3200" b="1" kern="1200">
          <a:solidFill>
            <a:schemeClr val="tx2"/>
          </a:solidFill>
          <a:latin typeface="+mj-lt"/>
          <a:ea typeface="+mj-ea"/>
          <a:cs typeface="+mj-cs"/>
        </a:defRPr>
      </a:lvl1pPr>
      <a:lvl2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2pPr>
      <a:lvl3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3pPr>
      <a:lvl4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4pPr>
      <a:lvl5pPr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5pPr>
      <a:lvl6pPr marL="4572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6pPr>
      <a:lvl7pPr marL="9144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7pPr>
      <a:lvl8pPr marL="13716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8pPr>
      <a:lvl9pPr marL="1828800" algn="l" rtl="0" fontAlgn="base">
        <a:lnSpc>
          <a:spcPts val="3200"/>
        </a:lnSpc>
        <a:spcBef>
          <a:spcPct val="0"/>
        </a:spcBef>
        <a:spcAft>
          <a:spcPct val="0"/>
        </a:spcAft>
        <a:defRPr sz="3200">
          <a:solidFill>
            <a:schemeClr val="tx2"/>
          </a:solidFill>
          <a:latin typeface="Georgia" panose="02040502050405020303" pitchFamily="18" charset="0"/>
          <a:cs typeface="Arial" panose="020B0604020202020204" pitchFamily="34" charset="0"/>
        </a:defRPr>
      </a:lvl9pPr>
    </p:titleStyle>
    <p:bodyStyle>
      <a:lvl1pPr marL="0" indent="0" algn="l" rtl="0" fontAlgn="base">
        <a:spcBef>
          <a:spcPct val="20000"/>
        </a:spcBef>
        <a:spcAft>
          <a:spcPct val="0"/>
        </a:spcAft>
        <a:buNone/>
        <a:defRPr sz="2000" kern="1200">
          <a:solidFill>
            <a:schemeClr val="tx1"/>
          </a:solidFill>
          <a:latin typeface="+mn-lt"/>
          <a:ea typeface="+mn-ea"/>
          <a:cs typeface="+mn-cs"/>
        </a:defRPr>
      </a:lvl1pPr>
      <a:lvl2pPr marL="719138" indent="-261938" algn="l" rtl="0" fontAlgn="base">
        <a:spcBef>
          <a:spcPct val="20000"/>
        </a:spcBef>
        <a:spcAft>
          <a:spcPct val="0"/>
        </a:spcAft>
        <a:buChar char="–"/>
        <a:defRPr sz="1900" kern="1200">
          <a:solidFill>
            <a:schemeClr val="tx1"/>
          </a:solidFill>
          <a:latin typeface="+mn-lt"/>
          <a:ea typeface="+mn-ea"/>
          <a:cs typeface="+mn-cs"/>
        </a:defRPr>
      </a:lvl2pPr>
      <a:lvl3pPr marL="1165225" indent="-250825" algn="l" rtl="0" fontAlgn="base">
        <a:spcBef>
          <a:spcPct val="20000"/>
        </a:spcBef>
        <a:spcAft>
          <a:spcPct val="0"/>
        </a:spcAft>
        <a:buChar char="•"/>
        <a:defRPr sz="1700" kern="1200">
          <a:solidFill>
            <a:schemeClr val="tx1"/>
          </a:solidFill>
          <a:latin typeface="+mn-lt"/>
          <a:ea typeface="+mn-ea"/>
          <a:cs typeface="+mn-cs"/>
        </a:defRPr>
      </a:lvl3pPr>
      <a:lvl4pPr marL="1600200" indent="-255588" algn="l" rtl="0" fontAlgn="base">
        <a:spcBef>
          <a:spcPct val="20000"/>
        </a:spcBef>
        <a:spcAft>
          <a:spcPct val="0"/>
        </a:spcAft>
        <a:buChar char="–"/>
        <a:defRPr sz="1700" kern="1200">
          <a:solidFill>
            <a:schemeClr val="tx1"/>
          </a:solidFill>
          <a:latin typeface="+mn-lt"/>
          <a:ea typeface="+mn-ea"/>
          <a:cs typeface="+mn-cs"/>
        </a:defRPr>
      </a:lvl4pPr>
      <a:lvl5pPr marL="2063750" indent="-266700" algn="l" rtl="0" fontAlgn="base">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347">
          <p15:clr>
            <a:srgbClr val="F26B43"/>
          </p15:clr>
        </p15:guide>
        <p15:guide id="3" orient="horz" pos="346">
          <p15:clr>
            <a:srgbClr val="F26B43"/>
          </p15:clr>
        </p15:guide>
        <p15:guide id="4" orient="horz" pos="3725">
          <p15:clr>
            <a:srgbClr val="F26B43"/>
          </p15:clr>
        </p15:guide>
        <p15:guide id="5" pos="733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0077400" y="-344748"/>
            <a:ext cx="2114600" cy="298911"/>
          </a:xfrm>
          <a:prstGeom prst="rect">
            <a:avLst/>
          </a:prstGeom>
          <a:solidFill>
            <a:schemeClr val="lt1"/>
          </a:solidFill>
          <a:ln>
            <a:noFill/>
          </a:ln>
        </p:spPr>
        <p:txBody>
          <a:bodyPr spcFirstLastPara="1" wrap="square" lIns="96754" tIns="48364" rIns="96754" bIns="48364" anchor="ctr" anchorCtr="0">
            <a:noAutofit/>
          </a:bodyPr>
          <a:lstStyle/>
          <a:p>
            <a:pPr marL="0" marR="0" lvl="0" indent="0" algn="ctr" rtl="0">
              <a:spcBef>
                <a:spcPts val="0"/>
              </a:spcBef>
              <a:spcAft>
                <a:spcPts val="0"/>
              </a:spcAft>
              <a:buNone/>
            </a:pPr>
            <a:endParaRPr sz="1905" b="0" i="0" u="none" strike="noStrike" cap="none">
              <a:solidFill>
                <a:schemeClr val="lt1"/>
              </a:solidFill>
              <a:latin typeface="Arial"/>
              <a:ea typeface="Arial"/>
              <a:cs typeface="Arial"/>
              <a:sym typeface="Arial"/>
            </a:endParaRPr>
          </a:p>
        </p:txBody>
      </p:sp>
      <p:sp>
        <p:nvSpPr>
          <p:cNvPr id="11" name="Google Shape;11;p1"/>
          <p:cNvSpPr txBox="1">
            <a:spLocks noGrp="1"/>
          </p:cNvSpPr>
          <p:nvPr>
            <p:ph type="title"/>
          </p:nvPr>
        </p:nvSpPr>
        <p:spPr>
          <a:xfrm>
            <a:off x="761968" y="761977"/>
            <a:ext cx="10667548" cy="1523959"/>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2"/>
              </a:buClr>
              <a:buSzPts val="4000"/>
              <a:buFont typeface="Arial"/>
              <a:buNone/>
              <a:defRPr sz="4000" b="1"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61968" y="2285938"/>
            <a:ext cx="10667548" cy="3809897"/>
          </a:xfrm>
          <a:prstGeom prst="rect">
            <a:avLst/>
          </a:prstGeom>
          <a:noFill/>
          <a:ln>
            <a:noFill/>
          </a:ln>
        </p:spPr>
        <p:txBody>
          <a:bodyPr spcFirstLastPara="1" wrap="square" lIns="0" tIns="0" rIns="0" bIns="0" anchor="t" anchorCtr="0">
            <a:normAutofit/>
          </a:bodyPr>
          <a:lstStyle>
            <a:lvl1pPr marL="457200" marR="0" lvl="0" indent="-381000" algn="l" rtl="0">
              <a:lnSpc>
                <a:spcPct val="90000"/>
              </a:lnSpc>
              <a:spcBef>
                <a:spcPts val="1701"/>
              </a:spcBef>
              <a:spcAft>
                <a:spcPts val="0"/>
              </a:spcAft>
              <a:buClr>
                <a:schemeClr val="accent1"/>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55600" algn="l" rtl="0">
              <a:lnSpc>
                <a:spcPct val="90000"/>
              </a:lnSpc>
              <a:spcBef>
                <a:spcPts val="472"/>
              </a:spcBef>
              <a:spcAft>
                <a:spcPts val="0"/>
              </a:spcAft>
              <a:buClr>
                <a:schemeClr val="dk2"/>
              </a:buClr>
              <a:buSzPts val="2000"/>
              <a:buFont typeface="Arial"/>
              <a:buChar char="•"/>
              <a:defRPr sz="2000" b="0" i="0" u="none" strike="noStrike" cap="none">
                <a:solidFill>
                  <a:schemeClr val="dk2"/>
                </a:solidFill>
                <a:latin typeface="Arial"/>
                <a:ea typeface="Arial"/>
                <a:cs typeface="Arial"/>
                <a:sym typeface="Arial"/>
              </a:defRPr>
            </a:lvl2pPr>
            <a:lvl3pPr marL="1371600" marR="0" lvl="2" indent="-339725" algn="l" rtl="0">
              <a:lnSpc>
                <a:spcPct val="90000"/>
              </a:lnSpc>
              <a:spcBef>
                <a:spcPts val="472"/>
              </a:spcBef>
              <a:spcAft>
                <a:spcPts val="0"/>
              </a:spcAft>
              <a:buClr>
                <a:schemeClr val="dk2"/>
              </a:buClr>
              <a:buSzPts val="1750"/>
              <a:buFont typeface="Arial"/>
              <a:buChar char="•"/>
              <a:defRPr sz="1750" b="0" i="0" u="none" strike="noStrike" cap="none">
                <a:solidFill>
                  <a:schemeClr val="dk2"/>
                </a:solidFill>
                <a:latin typeface="Arial"/>
                <a:ea typeface="Arial"/>
                <a:cs typeface="Arial"/>
                <a:sym typeface="Arial"/>
              </a:defRPr>
            </a:lvl3pPr>
            <a:lvl4pPr marL="1828800" marR="0" lvl="3" indent="-330200" algn="l" rtl="0">
              <a:lnSpc>
                <a:spcPct val="90000"/>
              </a:lnSpc>
              <a:spcBef>
                <a:spcPts val="472"/>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17500" algn="l" rtl="0">
              <a:lnSpc>
                <a:spcPct val="90000"/>
              </a:lnSpc>
              <a:spcBef>
                <a:spcPts val="472"/>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Arial"/>
                <a:ea typeface="Arial"/>
                <a:cs typeface="Arial"/>
                <a:sym typeface="Arial"/>
              </a:defRPr>
            </a:lvl6pPr>
            <a:lvl7pPr marL="3200400" marR="0" lvl="6"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Arial"/>
                <a:ea typeface="Arial"/>
                <a:cs typeface="Arial"/>
                <a:sym typeface="Arial"/>
              </a:defRPr>
            </a:lvl7pPr>
            <a:lvl8pPr marL="3657600" marR="0" lvl="7"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Arial"/>
                <a:ea typeface="Arial"/>
                <a:cs typeface="Arial"/>
                <a:sym typeface="Arial"/>
              </a:defRPr>
            </a:lvl8pPr>
            <a:lvl9pPr marL="4114800" marR="0" lvl="8" indent="-336613" algn="l" rtl="0">
              <a:lnSpc>
                <a:spcPct val="90000"/>
              </a:lnSpc>
              <a:spcBef>
                <a:spcPts val="472"/>
              </a:spcBef>
              <a:spcAft>
                <a:spcPts val="0"/>
              </a:spcAft>
              <a:buClr>
                <a:schemeClr val="dk1"/>
              </a:buClr>
              <a:buSzPts val="1701"/>
              <a:buFont typeface="Arial"/>
              <a:buChar char="•"/>
              <a:defRPr sz="1701"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9027995" y="6310444"/>
            <a:ext cx="1885148"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905"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5"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5"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5"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5"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ftr" idx="11"/>
          </p:nvPr>
        </p:nvSpPr>
        <p:spPr>
          <a:xfrm>
            <a:off x="3164007" y="6310444"/>
            <a:ext cx="5863989" cy="365125"/>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SzPts val="1400"/>
              <a:buNone/>
              <a:defRPr sz="8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905"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905"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905"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905"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905"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905"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905"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905"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sldNum" idx="12"/>
          </p:nvPr>
        </p:nvSpPr>
        <p:spPr>
          <a:xfrm>
            <a:off x="10913143" y="6310444"/>
            <a:ext cx="507332"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chemeClr val="dk2"/>
                </a:solidFill>
                <a:latin typeface="Arial"/>
                <a:ea typeface="Arial"/>
                <a:cs typeface="Arial"/>
                <a:sym typeface="Arial"/>
              </a:defRPr>
            </a:lvl1pPr>
            <a:lvl2pPr marL="0" marR="0" lvl="1" indent="0" algn="r" rtl="0">
              <a:spcBef>
                <a:spcPts val="0"/>
              </a:spcBef>
              <a:buNone/>
              <a:defRPr sz="800" b="0" i="0" u="none" strike="noStrike" cap="none">
                <a:solidFill>
                  <a:schemeClr val="dk2"/>
                </a:solidFill>
                <a:latin typeface="Arial"/>
                <a:ea typeface="Arial"/>
                <a:cs typeface="Arial"/>
                <a:sym typeface="Arial"/>
              </a:defRPr>
            </a:lvl2pPr>
            <a:lvl3pPr marL="0" marR="0" lvl="2" indent="0" algn="r" rtl="0">
              <a:spcBef>
                <a:spcPts val="0"/>
              </a:spcBef>
              <a:buNone/>
              <a:defRPr sz="800" b="0" i="0" u="none" strike="noStrike" cap="none">
                <a:solidFill>
                  <a:schemeClr val="dk2"/>
                </a:solidFill>
                <a:latin typeface="Arial"/>
                <a:ea typeface="Arial"/>
                <a:cs typeface="Arial"/>
                <a:sym typeface="Arial"/>
              </a:defRPr>
            </a:lvl3pPr>
            <a:lvl4pPr marL="0" marR="0" lvl="3" indent="0" algn="r" rtl="0">
              <a:spcBef>
                <a:spcPts val="0"/>
              </a:spcBef>
              <a:buNone/>
              <a:defRPr sz="800" b="0" i="0" u="none" strike="noStrike" cap="none">
                <a:solidFill>
                  <a:schemeClr val="dk2"/>
                </a:solidFill>
                <a:latin typeface="Arial"/>
                <a:ea typeface="Arial"/>
                <a:cs typeface="Arial"/>
                <a:sym typeface="Arial"/>
              </a:defRPr>
            </a:lvl4pPr>
            <a:lvl5pPr marL="0" marR="0" lvl="4" indent="0" algn="r" rtl="0">
              <a:spcBef>
                <a:spcPts val="0"/>
              </a:spcBef>
              <a:buNone/>
              <a:defRPr sz="800" b="0" i="0" u="none" strike="noStrike" cap="none">
                <a:solidFill>
                  <a:schemeClr val="dk2"/>
                </a:solidFill>
                <a:latin typeface="Arial"/>
                <a:ea typeface="Arial"/>
                <a:cs typeface="Arial"/>
                <a:sym typeface="Arial"/>
              </a:defRPr>
            </a:lvl5pPr>
            <a:lvl6pPr marL="0" marR="0" lvl="5" indent="0" algn="r" rtl="0">
              <a:spcBef>
                <a:spcPts val="0"/>
              </a:spcBef>
              <a:buNone/>
              <a:defRPr sz="800" b="0" i="0" u="none" strike="noStrike" cap="none">
                <a:solidFill>
                  <a:schemeClr val="dk2"/>
                </a:solidFill>
                <a:latin typeface="Arial"/>
                <a:ea typeface="Arial"/>
                <a:cs typeface="Arial"/>
                <a:sym typeface="Arial"/>
              </a:defRPr>
            </a:lvl6pPr>
            <a:lvl7pPr marL="0" marR="0" lvl="6" indent="0" algn="r" rtl="0">
              <a:spcBef>
                <a:spcPts val="0"/>
              </a:spcBef>
              <a:buNone/>
              <a:defRPr sz="800" b="0" i="0" u="none" strike="noStrike" cap="none">
                <a:solidFill>
                  <a:schemeClr val="dk2"/>
                </a:solidFill>
                <a:latin typeface="Arial"/>
                <a:ea typeface="Arial"/>
                <a:cs typeface="Arial"/>
                <a:sym typeface="Arial"/>
              </a:defRPr>
            </a:lvl7pPr>
            <a:lvl8pPr marL="0" marR="0" lvl="7" indent="0" algn="r" rtl="0">
              <a:spcBef>
                <a:spcPts val="0"/>
              </a:spcBef>
              <a:buNone/>
              <a:defRPr sz="800" b="0" i="0" u="none" strike="noStrike" cap="none">
                <a:solidFill>
                  <a:schemeClr val="dk2"/>
                </a:solidFill>
                <a:latin typeface="Arial"/>
                <a:ea typeface="Arial"/>
                <a:cs typeface="Arial"/>
                <a:sym typeface="Arial"/>
              </a:defRPr>
            </a:lvl8pPr>
            <a:lvl9pPr marL="0" marR="0" lvl="8" indent="0" algn="r" rtl="0">
              <a:spcBef>
                <a:spcPts val="0"/>
              </a:spcBef>
              <a:buNone/>
              <a:defRPr sz="8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o-NO"/>
              <a:pPr marL="0" lvl="0" indent="0" algn="r" rtl="0">
                <a:spcBef>
                  <a:spcPts val="0"/>
                </a:spcBef>
                <a:spcAft>
                  <a:spcPts val="0"/>
                </a:spcAft>
                <a:buNone/>
              </a:pPr>
              <a:t>‹#›</a:t>
            </a:fld>
            <a:endParaRPr/>
          </a:p>
        </p:txBody>
      </p:sp>
      <p:grpSp>
        <p:nvGrpSpPr>
          <p:cNvPr id="16" name="Google Shape;16;p1"/>
          <p:cNvGrpSpPr/>
          <p:nvPr/>
        </p:nvGrpSpPr>
        <p:grpSpPr>
          <a:xfrm>
            <a:off x="683637" y="6343664"/>
            <a:ext cx="1484354" cy="266693"/>
            <a:chOff x="1600361" y="2673408"/>
            <a:chExt cx="8357207" cy="1501534"/>
          </a:xfrm>
        </p:grpSpPr>
        <p:grpSp>
          <p:nvGrpSpPr>
            <p:cNvPr id="17" name="Google Shape;17;p1"/>
            <p:cNvGrpSpPr/>
            <p:nvPr/>
          </p:nvGrpSpPr>
          <p:grpSpPr>
            <a:xfrm>
              <a:off x="3581936" y="3109680"/>
              <a:ext cx="6375632" cy="597818"/>
              <a:chOff x="3581936" y="3109680"/>
              <a:chExt cx="6375632" cy="597818"/>
            </a:xfrm>
          </p:grpSpPr>
          <p:sp>
            <p:nvSpPr>
              <p:cNvPr id="18" name="Google Shape;18;p1"/>
              <p:cNvSpPr/>
              <p:nvPr/>
            </p:nvSpPr>
            <p:spPr>
              <a:xfrm>
                <a:off x="3581936" y="3121106"/>
                <a:ext cx="440028" cy="573948"/>
              </a:xfrm>
              <a:custGeom>
                <a:avLst/>
                <a:gdLst/>
                <a:ahLst/>
                <a:cxnLst/>
                <a:rect l="l" t="t" r="r" b="b"/>
                <a:pathLst>
                  <a:path w="440028" h="573948" extrusionOk="0">
                    <a:moveTo>
                      <a:pt x="0" y="573948"/>
                    </a:moveTo>
                    <a:lnTo>
                      <a:pt x="0" y="0"/>
                    </a:lnTo>
                    <a:lnTo>
                      <a:pt x="440028" y="0"/>
                    </a:lnTo>
                    <a:lnTo>
                      <a:pt x="440028" y="127931"/>
                    </a:lnTo>
                    <a:lnTo>
                      <a:pt x="167372" y="127931"/>
                    </a:lnTo>
                    <a:lnTo>
                      <a:pt x="167372" y="232047"/>
                    </a:lnTo>
                    <a:lnTo>
                      <a:pt x="410192" y="232047"/>
                    </a:lnTo>
                    <a:lnTo>
                      <a:pt x="410192" y="358315"/>
                    </a:lnTo>
                    <a:lnTo>
                      <a:pt x="167372" y="358315"/>
                    </a:lnTo>
                    <a:lnTo>
                      <a:pt x="167372"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19" name="Google Shape;19;p1"/>
              <p:cNvSpPr/>
              <p:nvPr/>
            </p:nvSpPr>
            <p:spPr>
              <a:xfrm>
                <a:off x="4046112" y="3268669"/>
                <a:ext cx="458054" cy="438668"/>
              </a:xfrm>
              <a:custGeom>
                <a:avLst/>
                <a:gdLst/>
                <a:ahLst/>
                <a:cxnLst/>
                <a:rect l="l" t="t" r="r" b="b"/>
                <a:pathLst>
                  <a:path w="458054" h="438668" extrusionOk="0">
                    <a:moveTo>
                      <a:pt x="457951" y="254200"/>
                    </a:moveTo>
                    <a:lnTo>
                      <a:pt x="156049" y="254200"/>
                    </a:lnTo>
                    <a:cubicBezTo>
                      <a:pt x="156854" y="309932"/>
                      <a:pt x="179821" y="341955"/>
                      <a:pt x="231498" y="341955"/>
                    </a:cubicBezTo>
                    <a:cubicBezTo>
                      <a:pt x="274427" y="341955"/>
                      <a:pt x="294658" y="320499"/>
                      <a:pt x="301258" y="283702"/>
                    </a:cubicBezTo>
                    <a:lnTo>
                      <a:pt x="453819" y="295986"/>
                    </a:lnTo>
                    <a:cubicBezTo>
                      <a:pt x="430852" y="389480"/>
                      <a:pt x="349661" y="438668"/>
                      <a:pt x="230693" y="438668"/>
                    </a:cubicBezTo>
                    <a:cubicBezTo>
                      <a:pt x="158517" y="438668"/>
                      <a:pt x="101904" y="417212"/>
                      <a:pt x="63321" y="382132"/>
                    </a:cubicBezTo>
                    <a:cubicBezTo>
                      <a:pt x="21465" y="343564"/>
                      <a:pt x="0" y="287832"/>
                      <a:pt x="0" y="218100"/>
                    </a:cubicBezTo>
                    <a:cubicBezTo>
                      <a:pt x="0" y="150836"/>
                      <a:pt x="20499" y="95104"/>
                      <a:pt x="63160" y="56537"/>
                    </a:cubicBezTo>
                    <a:cubicBezTo>
                      <a:pt x="102548" y="19632"/>
                      <a:pt x="158357" y="0"/>
                      <a:pt x="228868" y="0"/>
                    </a:cubicBezTo>
                    <a:cubicBezTo>
                      <a:pt x="304371" y="0"/>
                      <a:pt x="362594" y="22958"/>
                      <a:pt x="401177" y="63939"/>
                    </a:cubicBezTo>
                    <a:cubicBezTo>
                      <a:pt x="442336" y="107387"/>
                      <a:pt x="459561" y="170522"/>
                      <a:pt x="457951" y="254200"/>
                    </a:cubicBezTo>
                    <a:close/>
                    <a:moveTo>
                      <a:pt x="172416" y="120529"/>
                    </a:moveTo>
                    <a:cubicBezTo>
                      <a:pt x="163730" y="133213"/>
                      <a:pt x="158378" y="147878"/>
                      <a:pt x="156854" y="163173"/>
                    </a:cubicBezTo>
                    <a:lnTo>
                      <a:pt x="301258" y="163173"/>
                    </a:lnTo>
                    <a:cubicBezTo>
                      <a:pt x="298790" y="143487"/>
                      <a:pt x="293853" y="127878"/>
                      <a:pt x="284033" y="116399"/>
                    </a:cubicBezTo>
                    <a:cubicBezTo>
                      <a:pt x="272549" y="101648"/>
                      <a:pt x="256128" y="95908"/>
                      <a:pt x="230693" y="95908"/>
                    </a:cubicBezTo>
                    <a:cubicBezTo>
                      <a:pt x="203594" y="95908"/>
                      <a:pt x="185563" y="103311"/>
                      <a:pt x="172416"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0" name="Google Shape;20;p1"/>
              <p:cNvSpPr/>
              <p:nvPr/>
            </p:nvSpPr>
            <p:spPr>
              <a:xfrm>
                <a:off x="4563896"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1" name="Google Shape;21;p1"/>
              <p:cNvSpPr/>
              <p:nvPr/>
            </p:nvSpPr>
            <p:spPr>
              <a:xfrm>
                <a:off x="4798507" y="3121106"/>
                <a:ext cx="155619" cy="573948"/>
              </a:xfrm>
              <a:custGeom>
                <a:avLst/>
                <a:gdLst/>
                <a:ahLst/>
                <a:cxnLst/>
                <a:rect l="l" t="t" r="r" b="b"/>
                <a:pathLst>
                  <a:path w="155619" h="573948" extrusionOk="0">
                    <a:moveTo>
                      <a:pt x="0" y="573948"/>
                    </a:moveTo>
                    <a:lnTo>
                      <a:pt x="0" y="0"/>
                    </a:lnTo>
                    <a:lnTo>
                      <a:pt x="155620" y="0"/>
                    </a:lnTo>
                    <a:lnTo>
                      <a:pt x="155620" y="573948"/>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2" name="Google Shape;22;p1"/>
              <p:cNvSpPr/>
              <p:nvPr/>
            </p:nvSpPr>
            <p:spPr>
              <a:xfrm>
                <a:off x="5014335" y="3268669"/>
                <a:ext cx="457773" cy="438668"/>
              </a:xfrm>
              <a:custGeom>
                <a:avLst/>
                <a:gdLst/>
                <a:ahLst/>
                <a:cxnLst/>
                <a:rect l="l" t="t" r="r" b="b"/>
                <a:pathLst>
                  <a:path w="457773" h="438668" extrusionOk="0">
                    <a:moveTo>
                      <a:pt x="457683" y="254200"/>
                    </a:moveTo>
                    <a:lnTo>
                      <a:pt x="155781" y="254200"/>
                    </a:lnTo>
                    <a:cubicBezTo>
                      <a:pt x="156586" y="309932"/>
                      <a:pt x="179553" y="341955"/>
                      <a:pt x="231283" y="341955"/>
                    </a:cubicBezTo>
                    <a:cubicBezTo>
                      <a:pt x="274213" y="341955"/>
                      <a:pt x="294443" y="320499"/>
                      <a:pt x="301044" y="283702"/>
                    </a:cubicBezTo>
                    <a:lnTo>
                      <a:pt x="453658" y="295986"/>
                    </a:lnTo>
                    <a:cubicBezTo>
                      <a:pt x="430691" y="389480"/>
                      <a:pt x="349447" y="438668"/>
                      <a:pt x="230478" y="438668"/>
                    </a:cubicBezTo>
                    <a:cubicBezTo>
                      <a:pt x="158303" y="438668"/>
                      <a:pt x="101690" y="417212"/>
                      <a:pt x="63160" y="382132"/>
                    </a:cubicBezTo>
                    <a:cubicBezTo>
                      <a:pt x="21304" y="343564"/>
                      <a:pt x="0" y="287832"/>
                      <a:pt x="0" y="218100"/>
                    </a:cubicBezTo>
                    <a:cubicBezTo>
                      <a:pt x="0" y="150836"/>
                      <a:pt x="20499" y="95104"/>
                      <a:pt x="63160" y="56537"/>
                    </a:cubicBezTo>
                    <a:cubicBezTo>
                      <a:pt x="102495" y="19632"/>
                      <a:pt x="158303" y="0"/>
                      <a:pt x="228868" y="0"/>
                    </a:cubicBezTo>
                    <a:cubicBezTo>
                      <a:pt x="304317" y="0"/>
                      <a:pt x="362594" y="22958"/>
                      <a:pt x="401123" y="63939"/>
                    </a:cubicBezTo>
                    <a:cubicBezTo>
                      <a:pt x="442121" y="107387"/>
                      <a:pt x="459186" y="170522"/>
                      <a:pt x="457683" y="254200"/>
                    </a:cubicBezTo>
                    <a:close/>
                    <a:moveTo>
                      <a:pt x="172201" y="120529"/>
                    </a:moveTo>
                    <a:cubicBezTo>
                      <a:pt x="163482" y="133200"/>
                      <a:pt x="158110" y="147870"/>
                      <a:pt x="156586" y="163173"/>
                    </a:cubicBezTo>
                    <a:lnTo>
                      <a:pt x="300990" y="163173"/>
                    </a:lnTo>
                    <a:cubicBezTo>
                      <a:pt x="298522" y="143487"/>
                      <a:pt x="293585" y="127878"/>
                      <a:pt x="283765" y="116399"/>
                    </a:cubicBezTo>
                    <a:cubicBezTo>
                      <a:pt x="272281" y="101648"/>
                      <a:pt x="255860" y="95908"/>
                      <a:pt x="230425" y="95908"/>
                    </a:cubicBezTo>
                    <a:cubicBezTo>
                      <a:pt x="203379" y="95908"/>
                      <a:pt x="185509" y="103311"/>
                      <a:pt x="172201"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3" name="Google Shape;23;p1"/>
              <p:cNvSpPr/>
              <p:nvPr/>
            </p:nvSpPr>
            <p:spPr>
              <a:xfrm>
                <a:off x="5508079" y="3268669"/>
                <a:ext cx="428866" cy="438721"/>
              </a:xfrm>
              <a:custGeom>
                <a:avLst/>
                <a:gdLst/>
                <a:ahLst/>
                <a:cxnLst/>
                <a:rect l="l" t="t" r="r" b="b"/>
                <a:pathLst>
                  <a:path w="428866" h="438721" extrusionOk="0">
                    <a:moveTo>
                      <a:pt x="0" y="304193"/>
                    </a:moveTo>
                    <a:lnTo>
                      <a:pt x="151756" y="287832"/>
                    </a:lnTo>
                    <a:cubicBezTo>
                      <a:pt x="150951" y="333748"/>
                      <a:pt x="180465" y="350109"/>
                      <a:pt x="218243" y="350109"/>
                    </a:cubicBezTo>
                    <a:cubicBezTo>
                      <a:pt x="256022" y="350109"/>
                      <a:pt x="277272" y="337825"/>
                      <a:pt x="277272" y="313204"/>
                    </a:cubicBezTo>
                    <a:cubicBezTo>
                      <a:pt x="277272" y="291105"/>
                      <a:pt x="251031" y="285365"/>
                      <a:pt x="185402" y="271419"/>
                    </a:cubicBezTo>
                    <a:cubicBezTo>
                      <a:pt x="91065" y="250928"/>
                      <a:pt x="12289" y="227112"/>
                      <a:pt x="12289" y="134476"/>
                    </a:cubicBezTo>
                    <a:cubicBezTo>
                      <a:pt x="12289" y="37924"/>
                      <a:pt x="105017" y="0"/>
                      <a:pt x="210838" y="0"/>
                    </a:cubicBezTo>
                    <a:cubicBezTo>
                      <a:pt x="315855" y="0"/>
                      <a:pt x="402787" y="28697"/>
                      <a:pt x="415130" y="126269"/>
                    </a:cubicBezTo>
                    <a:lnTo>
                      <a:pt x="271315" y="145955"/>
                    </a:lnTo>
                    <a:cubicBezTo>
                      <a:pt x="270510" y="101648"/>
                      <a:pt x="245880" y="86951"/>
                      <a:pt x="211428" y="86951"/>
                    </a:cubicBezTo>
                    <a:cubicBezTo>
                      <a:pt x="182719" y="86951"/>
                      <a:pt x="160611" y="96767"/>
                      <a:pt x="160611" y="120583"/>
                    </a:cubicBezTo>
                    <a:cubicBezTo>
                      <a:pt x="160611" y="142736"/>
                      <a:pt x="186851" y="148476"/>
                      <a:pt x="241801" y="159096"/>
                    </a:cubicBezTo>
                    <a:cubicBezTo>
                      <a:pt x="338393" y="179587"/>
                      <a:pt x="428867" y="200936"/>
                      <a:pt x="428867" y="303442"/>
                    </a:cubicBezTo>
                    <a:cubicBezTo>
                      <a:pt x="428867" y="407557"/>
                      <a:pt x="327929" y="438722"/>
                      <a:pt x="216365" y="438722"/>
                    </a:cubicBezTo>
                    <a:cubicBezTo>
                      <a:pt x="106627" y="438668"/>
                      <a:pt x="10679" y="403427"/>
                      <a:pt x="0" y="304193"/>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4" name="Google Shape;24;p1"/>
              <p:cNvSpPr/>
              <p:nvPr/>
            </p:nvSpPr>
            <p:spPr>
              <a:xfrm>
                <a:off x="5965064" y="3109680"/>
                <a:ext cx="293585" cy="585373"/>
              </a:xfrm>
              <a:custGeom>
                <a:avLst/>
                <a:gdLst/>
                <a:ahLst/>
                <a:cxnLst/>
                <a:rect l="l" t="t" r="r" b="b"/>
                <a:pathLst>
                  <a:path w="293585" h="585373" extrusionOk="0">
                    <a:moveTo>
                      <a:pt x="59028" y="585374"/>
                    </a:moveTo>
                    <a:lnTo>
                      <a:pt x="59028" y="278660"/>
                    </a:lnTo>
                    <a:lnTo>
                      <a:pt x="0" y="278660"/>
                    </a:lnTo>
                    <a:lnTo>
                      <a:pt x="0" y="171380"/>
                    </a:lnTo>
                    <a:lnTo>
                      <a:pt x="59028" y="171380"/>
                    </a:lnTo>
                    <a:lnTo>
                      <a:pt x="59028" y="136085"/>
                    </a:lnTo>
                    <a:cubicBezTo>
                      <a:pt x="59028" y="35242"/>
                      <a:pt x="113978" y="0"/>
                      <a:pt x="224736" y="0"/>
                    </a:cubicBezTo>
                    <a:cubicBezTo>
                      <a:pt x="247237" y="180"/>
                      <a:pt x="269693" y="2027"/>
                      <a:pt x="291921" y="5525"/>
                    </a:cubicBezTo>
                    <a:lnTo>
                      <a:pt x="290311" y="116238"/>
                    </a:lnTo>
                    <a:cubicBezTo>
                      <a:pt x="277038" y="113846"/>
                      <a:pt x="263601" y="112465"/>
                      <a:pt x="250118" y="112108"/>
                    </a:cubicBezTo>
                    <a:cubicBezTo>
                      <a:pt x="223287" y="112108"/>
                      <a:pt x="210731" y="117043"/>
                      <a:pt x="210731" y="142468"/>
                    </a:cubicBezTo>
                    <a:lnTo>
                      <a:pt x="210731" y="171165"/>
                    </a:lnTo>
                    <a:lnTo>
                      <a:pt x="293585" y="171165"/>
                    </a:lnTo>
                    <a:lnTo>
                      <a:pt x="293585" y="278445"/>
                    </a:lnTo>
                    <a:lnTo>
                      <a:pt x="212395" y="278445"/>
                    </a:lnTo>
                    <a:lnTo>
                      <a:pt x="212395" y="585374"/>
                    </a:ln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5" name="Google Shape;25;p1"/>
              <p:cNvSpPr/>
              <p:nvPr/>
            </p:nvSpPr>
            <p:spPr>
              <a:xfrm>
                <a:off x="6280007" y="3268669"/>
                <a:ext cx="467610" cy="438829"/>
              </a:xfrm>
              <a:custGeom>
                <a:avLst/>
                <a:gdLst/>
                <a:ahLst/>
                <a:cxnLst/>
                <a:rect l="l" t="t" r="r" b="b"/>
                <a:pathLst>
                  <a:path w="467610" h="438829" extrusionOk="0">
                    <a:moveTo>
                      <a:pt x="0" y="218905"/>
                    </a:moveTo>
                    <a:cubicBezTo>
                      <a:pt x="0" y="83625"/>
                      <a:pt x="92727" y="0"/>
                      <a:pt x="234664" y="0"/>
                    </a:cubicBezTo>
                    <a:cubicBezTo>
                      <a:pt x="374936" y="0"/>
                      <a:pt x="467611" y="86092"/>
                      <a:pt x="467611" y="218905"/>
                    </a:cubicBezTo>
                    <a:cubicBezTo>
                      <a:pt x="467611" y="352576"/>
                      <a:pt x="373272" y="438829"/>
                      <a:pt x="234664" y="438829"/>
                    </a:cubicBezTo>
                    <a:cubicBezTo>
                      <a:pt x="91923" y="438668"/>
                      <a:pt x="0" y="357511"/>
                      <a:pt x="0" y="218905"/>
                    </a:cubicBezTo>
                    <a:close/>
                    <a:moveTo>
                      <a:pt x="282208" y="316530"/>
                    </a:moveTo>
                    <a:cubicBezTo>
                      <a:pt x="295355" y="299311"/>
                      <a:pt x="301097" y="267288"/>
                      <a:pt x="301097" y="218905"/>
                    </a:cubicBezTo>
                    <a:cubicBezTo>
                      <a:pt x="301097" y="170522"/>
                      <a:pt x="295355" y="139357"/>
                      <a:pt x="282208" y="122997"/>
                    </a:cubicBezTo>
                    <a:cubicBezTo>
                      <a:pt x="271476" y="108246"/>
                      <a:pt x="255967" y="103311"/>
                      <a:pt x="234664" y="103311"/>
                    </a:cubicBezTo>
                    <a:cubicBezTo>
                      <a:pt x="212501" y="103311"/>
                      <a:pt x="197100" y="109050"/>
                      <a:pt x="186368" y="122138"/>
                    </a:cubicBezTo>
                    <a:cubicBezTo>
                      <a:pt x="172416" y="138552"/>
                      <a:pt x="166674" y="169717"/>
                      <a:pt x="166674" y="218690"/>
                    </a:cubicBezTo>
                    <a:cubicBezTo>
                      <a:pt x="166674" y="267664"/>
                      <a:pt x="172416" y="299901"/>
                      <a:pt x="187173" y="316315"/>
                    </a:cubicBezTo>
                    <a:cubicBezTo>
                      <a:pt x="196993" y="328599"/>
                      <a:pt x="213414" y="335143"/>
                      <a:pt x="234771" y="335143"/>
                    </a:cubicBezTo>
                    <a:cubicBezTo>
                      <a:pt x="256128" y="335143"/>
                      <a:pt x="271583" y="329618"/>
                      <a:pt x="282208" y="31653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6" name="Google Shape;26;p1"/>
              <p:cNvSpPr/>
              <p:nvPr/>
            </p:nvSpPr>
            <p:spPr>
              <a:xfrm>
                <a:off x="6806698" y="3270995"/>
                <a:ext cx="302707" cy="424059"/>
              </a:xfrm>
              <a:custGeom>
                <a:avLst/>
                <a:gdLst/>
                <a:ahLst/>
                <a:cxnLst/>
                <a:rect l="l" t="t" r="r" b="b"/>
                <a:pathLst>
                  <a:path w="302707" h="424059" extrusionOk="0">
                    <a:moveTo>
                      <a:pt x="302707" y="88"/>
                    </a:moveTo>
                    <a:lnTo>
                      <a:pt x="299434" y="139552"/>
                    </a:lnTo>
                    <a:cubicBezTo>
                      <a:pt x="290995" y="138510"/>
                      <a:pt x="282502" y="137972"/>
                      <a:pt x="273998" y="137943"/>
                    </a:cubicBezTo>
                    <a:cubicBezTo>
                      <a:pt x="200159" y="137943"/>
                      <a:pt x="157498" y="171575"/>
                      <a:pt x="157498" y="266679"/>
                    </a:cubicBezTo>
                    <a:lnTo>
                      <a:pt x="157498" y="424059"/>
                    </a:lnTo>
                    <a:lnTo>
                      <a:pt x="0" y="424059"/>
                    </a:lnTo>
                    <a:lnTo>
                      <a:pt x="0" y="9958"/>
                    </a:lnTo>
                    <a:lnTo>
                      <a:pt x="153259" y="9958"/>
                    </a:lnTo>
                    <a:lnTo>
                      <a:pt x="153259" y="91974"/>
                    </a:lnTo>
                    <a:cubicBezTo>
                      <a:pt x="171343" y="33720"/>
                      <a:pt x="212287" y="3360"/>
                      <a:pt x="281243" y="786"/>
                    </a:cubicBezTo>
                    <a:cubicBezTo>
                      <a:pt x="288375" y="87"/>
                      <a:pt x="295545" y="-146"/>
                      <a:pt x="302707" y="88"/>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7" name="Google Shape;27;p1"/>
              <p:cNvSpPr/>
              <p:nvPr/>
            </p:nvSpPr>
            <p:spPr>
              <a:xfrm>
                <a:off x="7156146" y="3121106"/>
                <a:ext cx="456126" cy="586231"/>
              </a:xfrm>
              <a:custGeom>
                <a:avLst/>
                <a:gdLst/>
                <a:ahLst/>
                <a:cxnLst/>
                <a:rect l="l" t="t" r="r" b="b"/>
                <a:pathLst>
                  <a:path w="456126" h="586231" extrusionOk="0">
                    <a:moveTo>
                      <a:pt x="456127" y="364859"/>
                    </a:moveTo>
                    <a:cubicBezTo>
                      <a:pt x="456127" y="501802"/>
                      <a:pt x="387224" y="586232"/>
                      <a:pt x="274803" y="586232"/>
                    </a:cubicBezTo>
                    <a:cubicBezTo>
                      <a:pt x="221516" y="586232"/>
                      <a:pt x="176387" y="558393"/>
                      <a:pt x="154224" y="519826"/>
                    </a:cubicBezTo>
                    <a:lnTo>
                      <a:pt x="154224" y="573948"/>
                    </a:lnTo>
                    <a:lnTo>
                      <a:pt x="0" y="573948"/>
                    </a:lnTo>
                    <a:lnTo>
                      <a:pt x="0" y="0"/>
                    </a:lnTo>
                    <a:lnTo>
                      <a:pt x="155029" y="0"/>
                    </a:lnTo>
                    <a:lnTo>
                      <a:pt x="155029" y="208284"/>
                    </a:lnTo>
                    <a:cubicBezTo>
                      <a:pt x="179660" y="171380"/>
                      <a:pt x="223126" y="146759"/>
                      <a:pt x="277271" y="146759"/>
                    </a:cubicBezTo>
                    <a:cubicBezTo>
                      <a:pt x="385561" y="146706"/>
                      <a:pt x="456127" y="232798"/>
                      <a:pt x="456127" y="364859"/>
                    </a:cubicBezTo>
                    <a:close/>
                    <a:moveTo>
                      <a:pt x="289775" y="364859"/>
                    </a:moveTo>
                    <a:cubicBezTo>
                      <a:pt x="289775" y="286116"/>
                      <a:pt x="273676" y="251679"/>
                      <a:pt x="221731" y="251679"/>
                    </a:cubicBezTo>
                    <a:cubicBezTo>
                      <a:pt x="200266" y="251679"/>
                      <a:pt x="184812" y="258223"/>
                      <a:pt x="173435" y="272169"/>
                    </a:cubicBezTo>
                    <a:cubicBezTo>
                      <a:pt x="159483" y="291051"/>
                      <a:pt x="152883" y="321411"/>
                      <a:pt x="152883" y="365664"/>
                    </a:cubicBezTo>
                    <a:cubicBezTo>
                      <a:pt x="152883" y="443549"/>
                      <a:pt x="172576" y="482117"/>
                      <a:pt x="220980" y="482117"/>
                    </a:cubicBezTo>
                    <a:cubicBezTo>
                      <a:pt x="238023" y="483028"/>
                      <a:pt x="254673" y="476786"/>
                      <a:pt x="266915" y="464898"/>
                    </a:cubicBezTo>
                    <a:cubicBezTo>
                      <a:pt x="283013" y="447680"/>
                      <a:pt x="289560" y="415710"/>
                      <a:pt x="289560" y="36485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8" name="Google Shape;28;p1"/>
              <p:cNvSpPr/>
              <p:nvPr/>
            </p:nvSpPr>
            <p:spPr>
              <a:xfrm>
                <a:off x="7669637" y="3280953"/>
                <a:ext cx="427202" cy="426384"/>
              </a:xfrm>
              <a:custGeom>
                <a:avLst/>
                <a:gdLst/>
                <a:ahLst/>
                <a:cxnLst/>
                <a:rect l="l" t="t" r="r" b="b"/>
                <a:pathLst>
                  <a:path w="427202" h="426384" extrusionOk="0">
                    <a:moveTo>
                      <a:pt x="271583" y="0"/>
                    </a:moveTo>
                    <a:lnTo>
                      <a:pt x="427203" y="0"/>
                    </a:lnTo>
                    <a:lnTo>
                      <a:pt x="427203" y="414101"/>
                    </a:lnTo>
                    <a:lnTo>
                      <a:pt x="276252" y="414101"/>
                    </a:lnTo>
                    <a:lnTo>
                      <a:pt x="276252" y="355902"/>
                    </a:lnTo>
                    <a:cubicBezTo>
                      <a:pt x="254787" y="401013"/>
                      <a:pt x="214755" y="426385"/>
                      <a:pt x="153205" y="426385"/>
                    </a:cubicBezTo>
                    <a:cubicBezTo>
                      <a:pt x="103192" y="426385"/>
                      <a:pt x="66272" y="412492"/>
                      <a:pt x="37563" y="382132"/>
                    </a:cubicBezTo>
                    <a:cubicBezTo>
                      <a:pt x="7191" y="349948"/>
                      <a:pt x="0" y="302583"/>
                      <a:pt x="0" y="241058"/>
                    </a:cubicBezTo>
                    <a:lnTo>
                      <a:pt x="0" y="0"/>
                    </a:lnTo>
                    <a:lnTo>
                      <a:pt x="159162" y="0"/>
                    </a:lnTo>
                    <a:lnTo>
                      <a:pt x="159162" y="236982"/>
                    </a:lnTo>
                    <a:cubicBezTo>
                      <a:pt x="159162" y="264874"/>
                      <a:pt x="160825" y="283702"/>
                      <a:pt x="172309" y="296844"/>
                    </a:cubicBezTo>
                    <a:cubicBezTo>
                      <a:pt x="183792" y="309128"/>
                      <a:pt x="196885" y="310790"/>
                      <a:pt x="213306" y="310790"/>
                    </a:cubicBezTo>
                    <a:cubicBezTo>
                      <a:pt x="245504" y="310790"/>
                      <a:pt x="271583" y="287832"/>
                      <a:pt x="271583" y="226307"/>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29" name="Google Shape;29;p1"/>
              <p:cNvSpPr/>
              <p:nvPr/>
            </p:nvSpPr>
            <p:spPr>
              <a:xfrm>
                <a:off x="8175776" y="3268669"/>
                <a:ext cx="429886" cy="426384"/>
              </a:xfrm>
              <a:custGeom>
                <a:avLst/>
                <a:gdLst/>
                <a:ahLst/>
                <a:cxnLst/>
                <a:rect l="l" t="t" r="r" b="b"/>
                <a:pathLst>
                  <a:path w="429886" h="426384" extrusionOk="0">
                    <a:moveTo>
                      <a:pt x="429887" y="171380"/>
                    </a:moveTo>
                    <a:lnTo>
                      <a:pt x="429887" y="426385"/>
                    </a:lnTo>
                    <a:lnTo>
                      <a:pt x="271584" y="426385"/>
                    </a:lnTo>
                    <a:lnTo>
                      <a:pt x="271584" y="186936"/>
                    </a:lnTo>
                    <a:cubicBezTo>
                      <a:pt x="271584" y="157434"/>
                      <a:pt x="269115" y="140215"/>
                      <a:pt x="255968" y="127931"/>
                    </a:cubicBezTo>
                    <a:cubicBezTo>
                      <a:pt x="245236" y="118115"/>
                      <a:pt x="234503" y="115648"/>
                      <a:pt x="216580" y="115648"/>
                    </a:cubicBezTo>
                    <a:cubicBezTo>
                      <a:pt x="187871" y="115648"/>
                      <a:pt x="157552" y="135334"/>
                      <a:pt x="157552" y="200131"/>
                    </a:cubicBezTo>
                    <a:lnTo>
                      <a:pt x="157552" y="426385"/>
                    </a:lnTo>
                    <a:lnTo>
                      <a:pt x="0" y="426385"/>
                    </a:lnTo>
                    <a:lnTo>
                      <a:pt x="0" y="12284"/>
                    </a:lnTo>
                    <a:lnTo>
                      <a:pt x="154278" y="12284"/>
                    </a:lnTo>
                    <a:lnTo>
                      <a:pt x="154278" y="72950"/>
                    </a:lnTo>
                    <a:cubicBezTo>
                      <a:pt x="174777" y="25372"/>
                      <a:pt x="219907" y="0"/>
                      <a:pt x="282209" y="0"/>
                    </a:cubicBezTo>
                    <a:cubicBezTo>
                      <a:pt x="332275" y="0"/>
                      <a:pt x="365116" y="11479"/>
                      <a:pt x="390498" y="36046"/>
                    </a:cubicBezTo>
                    <a:cubicBezTo>
                      <a:pt x="421676" y="66460"/>
                      <a:pt x="429887" y="111518"/>
                      <a:pt x="429887" y="171380"/>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0" name="Google Shape;30;p1"/>
              <p:cNvSpPr/>
              <p:nvPr/>
            </p:nvSpPr>
            <p:spPr>
              <a:xfrm>
                <a:off x="8663135" y="3121052"/>
                <a:ext cx="455267" cy="586231"/>
              </a:xfrm>
              <a:custGeom>
                <a:avLst/>
                <a:gdLst/>
                <a:ahLst/>
                <a:cxnLst/>
                <a:rect l="l" t="t" r="r" b="b"/>
                <a:pathLst>
                  <a:path w="455267" h="586231" extrusionOk="0">
                    <a:moveTo>
                      <a:pt x="300185" y="0"/>
                    </a:moveTo>
                    <a:lnTo>
                      <a:pt x="455268" y="0"/>
                    </a:lnTo>
                    <a:lnTo>
                      <a:pt x="455268" y="573948"/>
                    </a:lnTo>
                    <a:lnTo>
                      <a:pt x="300185" y="573948"/>
                    </a:lnTo>
                    <a:lnTo>
                      <a:pt x="300185" y="520630"/>
                    </a:lnTo>
                    <a:cubicBezTo>
                      <a:pt x="278076" y="564937"/>
                      <a:pt x="236220" y="586232"/>
                      <a:pt x="182128" y="586232"/>
                    </a:cubicBezTo>
                    <a:cubicBezTo>
                      <a:pt x="70566" y="586232"/>
                      <a:pt x="0" y="501803"/>
                      <a:pt x="0" y="364859"/>
                    </a:cubicBezTo>
                    <a:cubicBezTo>
                      <a:pt x="0" y="233656"/>
                      <a:pt x="73034" y="147564"/>
                      <a:pt x="182128" y="147564"/>
                    </a:cubicBezTo>
                    <a:cubicBezTo>
                      <a:pt x="235469" y="147564"/>
                      <a:pt x="275662" y="168054"/>
                      <a:pt x="300185" y="207426"/>
                    </a:cubicBezTo>
                    <a:close/>
                    <a:moveTo>
                      <a:pt x="280491" y="462484"/>
                    </a:moveTo>
                    <a:cubicBezTo>
                      <a:pt x="296106" y="442799"/>
                      <a:pt x="302654" y="410829"/>
                      <a:pt x="302654" y="366522"/>
                    </a:cubicBezTo>
                    <a:cubicBezTo>
                      <a:pt x="302654" y="289442"/>
                      <a:pt x="284623" y="250928"/>
                      <a:pt x="235415" y="250928"/>
                    </a:cubicBezTo>
                    <a:cubicBezTo>
                      <a:pt x="211589" y="250928"/>
                      <a:pt x="195169" y="257472"/>
                      <a:pt x="184544" y="272384"/>
                    </a:cubicBezTo>
                    <a:cubicBezTo>
                      <a:pt x="170592" y="290461"/>
                      <a:pt x="166460" y="320660"/>
                      <a:pt x="166460" y="365074"/>
                    </a:cubicBezTo>
                    <a:cubicBezTo>
                      <a:pt x="166460" y="447894"/>
                      <a:pt x="181270" y="482331"/>
                      <a:pt x="233751" y="482331"/>
                    </a:cubicBezTo>
                    <a:cubicBezTo>
                      <a:pt x="254250" y="482295"/>
                      <a:pt x="269830" y="475680"/>
                      <a:pt x="280491" y="462484"/>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1" name="Google Shape;31;p1"/>
              <p:cNvSpPr/>
              <p:nvPr/>
            </p:nvSpPr>
            <p:spPr>
              <a:xfrm>
                <a:off x="9178236" y="3268669"/>
                <a:ext cx="457899" cy="438668"/>
              </a:xfrm>
              <a:custGeom>
                <a:avLst/>
                <a:gdLst/>
                <a:ahLst/>
                <a:cxnLst/>
                <a:rect l="l" t="t" r="r" b="b"/>
                <a:pathLst>
                  <a:path w="457899" h="438668" extrusionOk="0">
                    <a:moveTo>
                      <a:pt x="457790" y="254200"/>
                    </a:moveTo>
                    <a:lnTo>
                      <a:pt x="155888" y="254200"/>
                    </a:lnTo>
                    <a:cubicBezTo>
                      <a:pt x="156693" y="309932"/>
                      <a:pt x="179660" y="341955"/>
                      <a:pt x="231337" y="341955"/>
                    </a:cubicBezTo>
                    <a:cubicBezTo>
                      <a:pt x="274266" y="341955"/>
                      <a:pt x="294551" y="320499"/>
                      <a:pt x="301097" y="283702"/>
                    </a:cubicBezTo>
                    <a:lnTo>
                      <a:pt x="453659" y="295986"/>
                    </a:lnTo>
                    <a:cubicBezTo>
                      <a:pt x="430691" y="389480"/>
                      <a:pt x="349500" y="438668"/>
                      <a:pt x="230532" y="438668"/>
                    </a:cubicBezTo>
                    <a:cubicBezTo>
                      <a:pt x="158357" y="438668"/>
                      <a:pt x="101743" y="417212"/>
                      <a:pt x="63160" y="382132"/>
                    </a:cubicBezTo>
                    <a:cubicBezTo>
                      <a:pt x="21357" y="343564"/>
                      <a:pt x="0" y="287832"/>
                      <a:pt x="0" y="218100"/>
                    </a:cubicBezTo>
                    <a:cubicBezTo>
                      <a:pt x="0" y="150836"/>
                      <a:pt x="20499" y="95104"/>
                      <a:pt x="63160" y="56537"/>
                    </a:cubicBezTo>
                    <a:cubicBezTo>
                      <a:pt x="102548" y="19632"/>
                      <a:pt x="158357" y="0"/>
                      <a:pt x="228922" y="0"/>
                    </a:cubicBezTo>
                    <a:cubicBezTo>
                      <a:pt x="304371" y="0"/>
                      <a:pt x="362594" y="22958"/>
                      <a:pt x="401177" y="63939"/>
                    </a:cubicBezTo>
                    <a:cubicBezTo>
                      <a:pt x="442175" y="107387"/>
                      <a:pt x="459454" y="170522"/>
                      <a:pt x="457790" y="254200"/>
                    </a:cubicBezTo>
                    <a:close/>
                    <a:moveTo>
                      <a:pt x="172309" y="120529"/>
                    </a:moveTo>
                    <a:cubicBezTo>
                      <a:pt x="163589" y="133200"/>
                      <a:pt x="158218" y="147870"/>
                      <a:pt x="156693" y="163173"/>
                    </a:cubicBezTo>
                    <a:lnTo>
                      <a:pt x="301097" y="163173"/>
                    </a:lnTo>
                    <a:cubicBezTo>
                      <a:pt x="298629" y="143487"/>
                      <a:pt x="293692" y="127878"/>
                      <a:pt x="283872" y="116399"/>
                    </a:cubicBezTo>
                    <a:cubicBezTo>
                      <a:pt x="272388" y="101648"/>
                      <a:pt x="255967" y="95908"/>
                      <a:pt x="230532" y="95908"/>
                    </a:cubicBezTo>
                    <a:cubicBezTo>
                      <a:pt x="203486" y="95908"/>
                      <a:pt x="185402" y="103311"/>
                      <a:pt x="172309" y="120529"/>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2" name="Google Shape;32;p1"/>
              <p:cNvSpPr/>
              <p:nvPr/>
            </p:nvSpPr>
            <p:spPr>
              <a:xfrm>
                <a:off x="9662267" y="3162033"/>
                <a:ext cx="295301" cy="537849"/>
              </a:xfrm>
              <a:custGeom>
                <a:avLst/>
                <a:gdLst/>
                <a:ahLst/>
                <a:cxnLst/>
                <a:rect l="l" t="t" r="r" b="b"/>
                <a:pathLst>
                  <a:path w="295301" h="537849" extrusionOk="0">
                    <a:moveTo>
                      <a:pt x="59028" y="404285"/>
                    </a:moveTo>
                    <a:lnTo>
                      <a:pt x="59028" y="226307"/>
                    </a:lnTo>
                    <a:lnTo>
                      <a:pt x="0" y="226307"/>
                    </a:lnTo>
                    <a:lnTo>
                      <a:pt x="0" y="119027"/>
                    </a:lnTo>
                    <a:lnTo>
                      <a:pt x="59028" y="119027"/>
                    </a:lnTo>
                    <a:lnTo>
                      <a:pt x="59028" y="0"/>
                    </a:lnTo>
                    <a:lnTo>
                      <a:pt x="212448" y="0"/>
                    </a:lnTo>
                    <a:lnTo>
                      <a:pt x="212448" y="118920"/>
                    </a:lnTo>
                    <a:lnTo>
                      <a:pt x="295302" y="118920"/>
                    </a:lnTo>
                    <a:lnTo>
                      <a:pt x="295302" y="226200"/>
                    </a:lnTo>
                    <a:lnTo>
                      <a:pt x="212448" y="226200"/>
                    </a:lnTo>
                    <a:lnTo>
                      <a:pt x="212448" y="385296"/>
                    </a:lnTo>
                    <a:cubicBezTo>
                      <a:pt x="212448" y="409917"/>
                      <a:pt x="228063" y="415657"/>
                      <a:pt x="253499" y="415657"/>
                    </a:cubicBezTo>
                    <a:cubicBezTo>
                      <a:pt x="266491" y="415528"/>
                      <a:pt x="279424" y="413871"/>
                      <a:pt x="292029" y="410722"/>
                    </a:cubicBezTo>
                    <a:lnTo>
                      <a:pt x="295302" y="530446"/>
                    </a:lnTo>
                    <a:cubicBezTo>
                      <a:pt x="270736" y="535433"/>
                      <a:pt x="245726" y="537913"/>
                      <a:pt x="220658" y="537848"/>
                    </a:cubicBezTo>
                    <a:cubicBezTo>
                      <a:pt x="123852" y="537848"/>
                      <a:pt x="59028" y="505986"/>
                      <a:pt x="59028" y="404285"/>
                    </a:cubicBezTo>
                    <a:close/>
                  </a:path>
                </a:pathLst>
              </a:custGeom>
              <a:solidFill>
                <a:srgbClr val="1A19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sp>
          <p:nvSpPr>
            <p:cNvPr id="33" name="Google Shape;33;p1"/>
            <p:cNvSpPr/>
            <p:nvPr/>
          </p:nvSpPr>
          <p:spPr>
            <a:xfrm>
              <a:off x="1840605" y="3548724"/>
              <a:ext cx="1322928" cy="626218"/>
            </a:xfrm>
            <a:custGeom>
              <a:avLst/>
              <a:gdLst/>
              <a:ahLst/>
              <a:cxnLst/>
              <a:rect l="l" t="t" r="r" b="b"/>
              <a:pathLst>
                <a:path w="1322928" h="626218" extrusionOk="0">
                  <a:moveTo>
                    <a:pt x="1322821" y="27356"/>
                  </a:moveTo>
                  <a:lnTo>
                    <a:pt x="967794" y="27356"/>
                  </a:lnTo>
                  <a:cubicBezTo>
                    <a:pt x="868734" y="29395"/>
                    <a:pt x="813140" y="67104"/>
                    <a:pt x="743594" y="136567"/>
                  </a:cubicBezTo>
                  <a:lnTo>
                    <a:pt x="539196" y="331013"/>
                  </a:lnTo>
                  <a:lnTo>
                    <a:pt x="212233" y="0"/>
                  </a:lnTo>
                  <a:lnTo>
                    <a:pt x="0" y="200989"/>
                  </a:lnTo>
                  <a:lnTo>
                    <a:pt x="327016" y="533879"/>
                  </a:lnTo>
                  <a:cubicBezTo>
                    <a:pt x="446253" y="654945"/>
                    <a:pt x="604931" y="656983"/>
                    <a:pt x="741984" y="539887"/>
                  </a:cubicBezTo>
                  <a:lnTo>
                    <a:pt x="982014" y="311756"/>
                  </a:lnTo>
                  <a:lnTo>
                    <a:pt x="1322929" y="311756"/>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4" name="Google Shape;34;p1"/>
            <p:cNvSpPr/>
            <p:nvPr/>
          </p:nvSpPr>
          <p:spPr>
            <a:xfrm>
              <a:off x="2163328" y="3205589"/>
              <a:ext cx="437345" cy="437166"/>
            </a:xfrm>
            <a:custGeom>
              <a:avLst/>
              <a:gdLst/>
              <a:ahLst/>
              <a:cxnLst/>
              <a:rect l="l" t="t" r="r" b="b"/>
              <a:pathLst>
                <a:path w="437345" h="437166" extrusionOk="0">
                  <a:moveTo>
                    <a:pt x="0" y="218583"/>
                  </a:moveTo>
                  <a:cubicBezTo>
                    <a:pt x="0" y="339303"/>
                    <a:pt x="97903" y="437166"/>
                    <a:pt x="218673" y="437166"/>
                  </a:cubicBezTo>
                  <a:cubicBezTo>
                    <a:pt x="339442" y="437166"/>
                    <a:pt x="437345" y="339303"/>
                    <a:pt x="437345" y="218583"/>
                  </a:cubicBezTo>
                  <a:cubicBezTo>
                    <a:pt x="437345" y="97863"/>
                    <a:pt x="339442" y="0"/>
                    <a:pt x="218673" y="0"/>
                  </a:cubicBezTo>
                  <a:cubicBezTo>
                    <a:pt x="218583" y="0"/>
                    <a:pt x="218494" y="0"/>
                    <a:pt x="218404" y="0"/>
                  </a:cubicBezTo>
                  <a:cubicBezTo>
                    <a:pt x="97783" y="0"/>
                    <a:pt x="0" y="97743"/>
                    <a:pt x="0" y="218315"/>
                  </a:cubicBezTo>
                  <a:cubicBezTo>
                    <a:pt x="0" y="218404"/>
                    <a:pt x="0" y="218494"/>
                    <a:pt x="0" y="218583"/>
                  </a:cubicBez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sp>
          <p:nvSpPr>
            <p:cNvPr id="35" name="Google Shape;35;p1"/>
            <p:cNvSpPr/>
            <p:nvPr/>
          </p:nvSpPr>
          <p:spPr>
            <a:xfrm>
              <a:off x="1600361" y="2673408"/>
              <a:ext cx="1322874" cy="626050"/>
            </a:xfrm>
            <a:custGeom>
              <a:avLst/>
              <a:gdLst/>
              <a:ahLst/>
              <a:cxnLst/>
              <a:rect l="l" t="t" r="r" b="b"/>
              <a:pathLst>
                <a:path w="1322874" h="626050" extrusionOk="0">
                  <a:moveTo>
                    <a:pt x="995805" y="92279"/>
                  </a:moveTo>
                  <a:cubicBezTo>
                    <a:pt x="876783" y="-28787"/>
                    <a:pt x="717890" y="-30664"/>
                    <a:pt x="580783" y="86271"/>
                  </a:cubicBezTo>
                  <a:lnTo>
                    <a:pt x="340700" y="314402"/>
                  </a:lnTo>
                  <a:lnTo>
                    <a:pt x="0" y="314402"/>
                  </a:lnTo>
                  <a:lnTo>
                    <a:pt x="0" y="598694"/>
                  </a:lnTo>
                  <a:lnTo>
                    <a:pt x="354652" y="598694"/>
                  </a:lnTo>
                  <a:cubicBezTo>
                    <a:pt x="453819" y="596709"/>
                    <a:pt x="509520" y="559054"/>
                    <a:pt x="578959" y="489590"/>
                  </a:cubicBezTo>
                  <a:lnTo>
                    <a:pt x="783250" y="295038"/>
                  </a:lnTo>
                  <a:lnTo>
                    <a:pt x="1110588" y="626051"/>
                  </a:lnTo>
                  <a:lnTo>
                    <a:pt x="1322875" y="425008"/>
                  </a:lnTo>
                  <a:close/>
                </a:path>
              </a:pathLst>
            </a:custGeom>
            <a:solidFill>
              <a:srgbClr val="CE02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1" b="0" i="0">
                <a:solidFill>
                  <a:schemeClr val="dk1"/>
                </a:solidFill>
                <a:latin typeface="Arial"/>
                <a:ea typeface="Arial"/>
                <a:cs typeface="Arial"/>
                <a:sym typeface="Arial"/>
              </a:endParaRPr>
            </a:p>
          </p:txBody>
        </p:sp>
      </p:grpSp>
      <p:cxnSp>
        <p:nvCxnSpPr>
          <p:cNvPr id="36" name="Google Shape;36;p1"/>
          <p:cNvCxnSpPr/>
          <p:nvPr/>
        </p:nvCxnSpPr>
        <p:spPr>
          <a:xfrm>
            <a:off x="1"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37" name="Google Shape;37;p1"/>
          <p:cNvCxnSpPr/>
          <p:nvPr/>
        </p:nvCxnSpPr>
        <p:spPr>
          <a:xfrm>
            <a:off x="3048003"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38" name="Google Shape;38;p1"/>
          <p:cNvCxnSpPr/>
          <p:nvPr/>
        </p:nvCxnSpPr>
        <p:spPr>
          <a:xfrm>
            <a:off x="6096005"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39" name="Google Shape;39;p1"/>
          <p:cNvCxnSpPr/>
          <p:nvPr/>
        </p:nvCxnSpPr>
        <p:spPr>
          <a:xfrm>
            <a:off x="6858006"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0" name="Google Shape;40;p1"/>
          <p:cNvCxnSpPr/>
          <p:nvPr/>
        </p:nvCxnSpPr>
        <p:spPr>
          <a:xfrm>
            <a:off x="7620006"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1" name="Google Shape;41;p1"/>
          <p:cNvCxnSpPr/>
          <p:nvPr/>
        </p:nvCxnSpPr>
        <p:spPr>
          <a:xfrm>
            <a:off x="9906008"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2" name="Google Shape;42;p1"/>
          <p:cNvCxnSpPr/>
          <p:nvPr/>
        </p:nvCxnSpPr>
        <p:spPr>
          <a:xfrm>
            <a:off x="10668008"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3" name="Google Shape;43;p1"/>
          <p:cNvCxnSpPr/>
          <p:nvPr/>
        </p:nvCxnSpPr>
        <p:spPr>
          <a:xfrm>
            <a:off x="762002"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4" name="Google Shape;44;p1"/>
          <p:cNvCxnSpPr/>
          <p:nvPr/>
        </p:nvCxnSpPr>
        <p:spPr>
          <a:xfrm>
            <a:off x="8382007"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5" name="Google Shape;45;p1"/>
          <p:cNvCxnSpPr/>
          <p:nvPr/>
        </p:nvCxnSpPr>
        <p:spPr>
          <a:xfrm>
            <a:off x="9144007"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6" name="Google Shape;46;p1"/>
          <p:cNvCxnSpPr/>
          <p:nvPr/>
        </p:nvCxnSpPr>
        <p:spPr>
          <a:xfrm>
            <a:off x="11430009"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7" name="Google Shape;47;p1"/>
          <p:cNvCxnSpPr/>
          <p:nvPr/>
        </p:nvCxnSpPr>
        <p:spPr>
          <a:xfrm>
            <a:off x="12192002"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8" name="Google Shape;48;p1"/>
          <p:cNvCxnSpPr/>
          <p:nvPr/>
        </p:nvCxnSpPr>
        <p:spPr>
          <a:xfrm>
            <a:off x="4572004"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49" name="Google Shape;49;p1"/>
          <p:cNvCxnSpPr/>
          <p:nvPr/>
        </p:nvCxnSpPr>
        <p:spPr>
          <a:xfrm>
            <a:off x="2286003"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50" name="Google Shape;50;p1"/>
          <p:cNvCxnSpPr/>
          <p:nvPr/>
        </p:nvCxnSpPr>
        <p:spPr>
          <a:xfrm>
            <a:off x="5334005"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51" name="Google Shape;51;p1"/>
          <p:cNvCxnSpPr/>
          <p:nvPr/>
        </p:nvCxnSpPr>
        <p:spPr>
          <a:xfrm>
            <a:off x="3810004"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52" name="Google Shape;52;p1"/>
          <p:cNvCxnSpPr/>
          <p:nvPr/>
        </p:nvCxnSpPr>
        <p:spPr>
          <a:xfrm>
            <a:off x="1524002" y="-768745"/>
            <a:ext cx="0" cy="380990"/>
          </a:xfrm>
          <a:prstGeom prst="straightConnector1">
            <a:avLst/>
          </a:prstGeom>
          <a:noFill/>
          <a:ln w="9525" cap="flat" cmpd="sng">
            <a:solidFill>
              <a:schemeClr val="accent1"/>
            </a:solidFill>
            <a:prstDash val="solid"/>
            <a:miter lim="800000"/>
            <a:headEnd type="none" w="sm" len="sm"/>
            <a:tailEnd type="none" w="sm" len="sm"/>
          </a:ln>
        </p:spPr>
      </p:cxnSp>
      <p:cxnSp>
        <p:nvCxnSpPr>
          <p:cNvPr id="53" name="Google Shape;53;p1"/>
          <p:cNvCxnSpPr/>
          <p:nvPr/>
        </p:nvCxnSpPr>
        <p:spPr>
          <a:xfrm>
            <a:off x="-740329" y="0"/>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4" name="Google Shape;54;p1"/>
          <p:cNvCxnSpPr/>
          <p:nvPr/>
        </p:nvCxnSpPr>
        <p:spPr>
          <a:xfrm>
            <a:off x="-740329" y="1523999"/>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5" name="Google Shape;55;p1"/>
          <p:cNvCxnSpPr/>
          <p:nvPr/>
        </p:nvCxnSpPr>
        <p:spPr>
          <a:xfrm>
            <a:off x="-740329" y="2285999"/>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6" name="Google Shape;56;p1"/>
          <p:cNvCxnSpPr/>
          <p:nvPr/>
        </p:nvCxnSpPr>
        <p:spPr>
          <a:xfrm>
            <a:off x="-740329" y="3047998"/>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7" name="Google Shape;57;p1"/>
          <p:cNvCxnSpPr/>
          <p:nvPr/>
        </p:nvCxnSpPr>
        <p:spPr>
          <a:xfrm>
            <a:off x="-740329" y="3809998"/>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8" name="Google Shape;58;p1"/>
          <p:cNvCxnSpPr/>
          <p:nvPr/>
        </p:nvCxnSpPr>
        <p:spPr>
          <a:xfrm>
            <a:off x="-740329" y="4571997"/>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59" name="Google Shape;59;p1"/>
          <p:cNvCxnSpPr/>
          <p:nvPr/>
        </p:nvCxnSpPr>
        <p:spPr>
          <a:xfrm>
            <a:off x="-740329" y="5333997"/>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60" name="Google Shape;60;p1"/>
          <p:cNvCxnSpPr/>
          <p:nvPr/>
        </p:nvCxnSpPr>
        <p:spPr>
          <a:xfrm>
            <a:off x="-740329" y="6095996"/>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61" name="Google Shape;61;p1"/>
          <p:cNvCxnSpPr/>
          <p:nvPr/>
        </p:nvCxnSpPr>
        <p:spPr>
          <a:xfrm>
            <a:off x="-740329" y="6858000"/>
            <a:ext cx="380984" cy="0"/>
          </a:xfrm>
          <a:prstGeom prst="straightConnector1">
            <a:avLst/>
          </a:prstGeom>
          <a:noFill/>
          <a:ln w="9525" cap="flat" cmpd="sng">
            <a:solidFill>
              <a:schemeClr val="accent1"/>
            </a:solidFill>
            <a:prstDash val="solid"/>
            <a:miter lim="800000"/>
            <a:headEnd type="none" w="sm" len="sm"/>
            <a:tailEnd type="none" w="sm" len="sm"/>
          </a:ln>
        </p:spPr>
      </p:cxnSp>
      <p:cxnSp>
        <p:nvCxnSpPr>
          <p:cNvPr id="62" name="Google Shape;62;p1"/>
          <p:cNvCxnSpPr/>
          <p:nvPr/>
        </p:nvCxnSpPr>
        <p:spPr>
          <a:xfrm>
            <a:off x="-740329" y="762000"/>
            <a:ext cx="380984" cy="0"/>
          </a:xfrm>
          <a:prstGeom prst="straightConnector1">
            <a:avLst/>
          </a:prstGeom>
          <a:noFill/>
          <a:ln w="9525" cap="flat" cmpd="sng">
            <a:solidFill>
              <a:schemeClr val="accent1"/>
            </a:solidFill>
            <a:prstDash val="solid"/>
            <a:miter lim="800000"/>
            <a:headEnd type="none" w="sm" len="sm"/>
            <a:tailEnd type="none" w="sm" len="sm"/>
          </a:ln>
        </p:spPr>
      </p:cxnSp>
      <p:grpSp>
        <p:nvGrpSpPr>
          <p:cNvPr id="63" name="Google Shape;63;p1"/>
          <p:cNvGrpSpPr/>
          <p:nvPr/>
        </p:nvGrpSpPr>
        <p:grpSpPr>
          <a:xfrm>
            <a:off x="10237978" y="-286507"/>
            <a:ext cx="1793443" cy="190496"/>
            <a:chOff x="8279583" y="-263950"/>
            <a:chExt cx="1694664" cy="180001"/>
          </a:xfrm>
        </p:grpSpPr>
        <p:sp>
          <p:nvSpPr>
            <p:cNvPr id="64" name="Google Shape;64;p1"/>
            <p:cNvSpPr/>
            <p:nvPr/>
          </p:nvSpPr>
          <p:spPr>
            <a:xfrm>
              <a:off x="8279583" y="-263950"/>
              <a:ext cx="180000" cy="180000"/>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65" name="Google Shape;65;p1"/>
            <p:cNvSpPr/>
            <p:nvPr/>
          </p:nvSpPr>
          <p:spPr>
            <a:xfrm>
              <a:off x="8468916" y="-263949"/>
              <a:ext cx="180000" cy="18000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66" name="Google Shape;66;p1"/>
            <p:cNvSpPr/>
            <p:nvPr/>
          </p:nvSpPr>
          <p:spPr>
            <a:xfrm>
              <a:off x="8658249" y="-263950"/>
              <a:ext cx="180000" cy="18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67" name="Google Shape;67;p1"/>
            <p:cNvSpPr/>
            <p:nvPr/>
          </p:nvSpPr>
          <p:spPr>
            <a:xfrm>
              <a:off x="8847582" y="-263949"/>
              <a:ext cx="180000" cy="180000"/>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68" name="Google Shape;68;p1"/>
            <p:cNvSpPr/>
            <p:nvPr/>
          </p:nvSpPr>
          <p:spPr>
            <a:xfrm>
              <a:off x="9036915" y="-263950"/>
              <a:ext cx="180000" cy="180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69" name="Google Shape;69;p1"/>
            <p:cNvSpPr/>
            <p:nvPr/>
          </p:nvSpPr>
          <p:spPr>
            <a:xfrm>
              <a:off x="9226248" y="-263949"/>
              <a:ext cx="180000" cy="18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70" name="Google Shape;70;p1"/>
            <p:cNvSpPr/>
            <p:nvPr/>
          </p:nvSpPr>
          <p:spPr>
            <a:xfrm>
              <a:off x="9415581" y="-263950"/>
              <a:ext cx="180000" cy="1800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71" name="Google Shape;71;p1"/>
            <p:cNvSpPr/>
            <p:nvPr/>
          </p:nvSpPr>
          <p:spPr>
            <a:xfrm>
              <a:off x="9604914" y="-263949"/>
              <a:ext cx="180000" cy="180000"/>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sp>
          <p:nvSpPr>
            <p:cNvPr id="72" name="Google Shape;72;p1"/>
            <p:cNvSpPr/>
            <p:nvPr/>
          </p:nvSpPr>
          <p:spPr>
            <a:xfrm>
              <a:off x="9794247" y="-263950"/>
              <a:ext cx="180000" cy="180000"/>
            </a:xfrm>
            <a:prstGeom prst="ellipse">
              <a:avLst/>
            </a:prstGeom>
            <a:solidFill>
              <a:srgbClr val="FFEED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5" b="0" i="0">
                <a:solidFill>
                  <a:schemeClr val="lt1"/>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6" r:id="rId5"/>
    <p:sldLayoutId id="2147483658" r:id="rId6"/>
    <p:sldLayoutId id="2147483659" r:id="rId7"/>
    <p:sldLayoutId id="2147483661" r:id="rId8"/>
    <p:sldLayoutId id="2147483662" r:id="rId9"/>
    <p:sldLayoutId id="2147483663" r:id="rId10"/>
    <p:sldLayoutId id="2147483666" r:id="rId11"/>
    <p:sldLayoutId id="2147483669" r:id="rId12"/>
    <p:sldLayoutId id="2147483670" r:id="rId13"/>
    <p:sldLayoutId id="2147483672" r:id="rId14"/>
    <p:sldLayoutId id="2147483673" r:id="rId15"/>
    <p:sldLayoutId id="2147483674" r:id="rId16"/>
    <p:sldLayoutId id="2147483675" r:id="rId17"/>
    <p:sldLayoutId id="2147483822" r:id="rId18"/>
    <p:sldLayoutId id="214748382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1" userDrawn="1">
          <p15:clr>
            <a:srgbClr val="F26B43"/>
          </p15:clr>
        </p15:guide>
        <p15:guide id="3" orient="horz" pos="3841" userDrawn="1">
          <p15:clr>
            <a:srgbClr val="F26B43"/>
          </p15:clr>
        </p15:guide>
        <p15:guide id="4" orient="horz" pos="479" userDrawn="1">
          <p15:clr>
            <a:srgbClr val="F26B43"/>
          </p15:clr>
        </p15:guide>
        <p15:guide id="5" pos="7201" userDrawn="1">
          <p15:clr>
            <a:srgbClr val="F26B43"/>
          </p15:clr>
        </p15:guide>
        <p15:guide id="6" pos="479" userDrawn="1">
          <p15:clr>
            <a:srgbClr val="F26B43"/>
          </p15:clr>
        </p15:guide>
        <p15:guide id="7" orient="horz" pos="4110" userDrawn="1">
          <p15:clr>
            <a:srgbClr val="F26B43"/>
          </p15:clr>
        </p15:guide>
        <p15:guide id="8" orient="horz" pos="14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05AB41-D9BF-1B44-BBA8-13A1CC8EAFFB}"/>
              </a:ext>
            </a:extLst>
          </p:cNvPr>
          <p:cNvSpPr>
            <a:spLocks noGrp="1"/>
          </p:cNvSpPr>
          <p:nvPr>
            <p:ph type="title"/>
          </p:nvPr>
        </p:nvSpPr>
        <p:spPr/>
        <p:txBody>
          <a:bodyPr/>
          <a:lstStyle/>
          <a:p>
            <a:r>
              <a:rPr lang="nb-NO">
                <a:latin typeface="Arial"/>
                <a:cs typeface="Arial"/>
              </a:rPr>
              <a:t>Dialogforum buss </a:t>
            </a:r>
            <a:r>
              <a:rPr lang="nb-NO" err="1">
                <a:latin typeface="Arial"/>
                <a:cs typeface="Arial"/>
              </a:rPr>
              <a:t>Vestland</a:t>
            </a:r>
            <a:r>
              <a:rPr lang="nb-NO">
                <a:latin typeface="Arial"/>
                <a:cs typeface="Arial"/>
              </a:rPr>
              <a:t> </a:t>
            </a:r>
          </a:p>
        </p:txBody>
      </p:sp>
      <p:sp>
        <p:nvSpPr>
          <p:cNvPr id="5" name="Plassholder for tekst 4">
            <a:extLst>
              <a:ext uri="{FF2B5EF4-FFF2-40B4-BE49-F238E27FC236}">
                <a16:creationId xmlns:a16="http://schemas.microsoft.com/office/drawing/2014/main" id="{58763CC1-A4FA-5148-ABFB-3C74F599B588}"/>
              </a:ext>
            </a:extLst>
          </p:cNvPr>
          <p:cNvSpPr>
            <a:spLocks noGrp="1"/>
          </p:cNvSpPr>
          <p:nvPr>
            <p:ph type="body" sz="quarter" idx="10"/>
          </p:nvPr>
        </p:nvSpPr>
        <p:spPr/>
        <p:txBody>
          <a:bodyPr vert="horz" lIns="0" tIns="0" rIns="0" bIns="0" rtlCol="0" anchor="t">
            <a:normAutofit/>
          </a:bodyPr>
          <a:lstStyle/>
          <a:p>
            <a:r>
              <a:rPr lang="nb-NO">
                <a:latin typeface="Arial"/>
                <a:cs typeface="Arial"/>
              </a:rPr>
              <a:t>27.05.2025 - Vestlandshuset/Teams-møte</a:t>
            </a:r>
          </a:p>
        </p:txBody>
      </p:sp>
    </p:spTree>
    <p:extLst>
      <p:ext uri="{BB962C8B-B14F-4D97-AF65-F5344CB8AC3E}">
        <p14:creationId xmlns:p14="http://schemas.microsoft.com/office/powerpoint/2010/main" val="2229965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93BD6-246A-417F-5D04-21D967350D3B}"/>
            </a:ext>
          </a:extLst>
        </p:cNvPr>
        <p:cNvGrpSpPr/>
        <p:nvPr/>
      </p:nvGrpSpPr>
      <p:grpSpPr>
        <a:xfrm>
          <a:off x="0" y="0"/>
          <a:ext cx="0" cy="0"/>
          <a:chOff x="0" y="0"/>
          <a:chExt cx="0" cy="0"/>
        </a:xfrm>
      </p:grpSpPr>
      <p:sp>
        <p:nvSpPr>
          <p:cNvPr id="4" name="Tittel 3">
            <a:extLst>
              <a:ext uri="{FF2B5EF4-FFF2-40B4-BE49-F238E27FC236}">
                <a16:creationId xmlns:a16="http://schemas.microsoft.com/office/drawing/2014/main" id="{27C64354-A8D8-51AF-8202-C1C29680CD44}"/>
              </a:ext>
            </a:extLst>
          </p:cNvPr>
          <p:cNvSpPr>
            <a:spLocks noGrp="1"/>
          </p:cNvSpPr>
          <p:nvPr>
            <p:ph type="title"/>
          </p:nvPr>
        </p:nvSpPr>
        <p:spPr/>
        <p:txBody>
          <a:bodyPr/>
          <a:lstStyle/>
          <a:p>
            <a:r>
              <a:rPr lang="nn-NO"/>
              <a:t>Nytt frå Skyss</a:t>
            </a:r>
          </a:p>
        </p:txBody>
      </p:sp>
      <p:sp>
        <p:nvSpPr>
          <p:cNvPr id="5" name="Plassholder for tekst 4">
            <a:extLst>
              <a:ext uri="{FF2B5EF4-FFF2-40B4-BE49-F238E27FC236}">
                <a16:creationId xmlns:a16="http://schemas.microsoft.com/office/drawing/2014/main" id="{5A800569-80DD-A742-4EA8-A836678D15CF}"/>
              </a:ext>
            </a:extLst>
          </p:cNvPr>
          <p:cNvSpPr>
            <a:spLocks noGrp="1"/>
          </p:cNvSpPr>
          <p:nvPr>
            <p:ph type="body" sz="quarter" idx="10"/>
          </p:nvPr>
        </p:nvSpPr>
        <p:spPr/>
        <p:txBody>
          <a:bodyPr>
            <a:normAutofit/>
          </a:bodyPr>
          <a:lstStyle/>
          <a:p>
            <a:r>
              <a:rPr lang="nn-NO">
                <a:effectLst/>
                <a:ea typeface="Calibri" panose="020F0502020204030204" pitchFamily="34" charset="0"/>
              </a:rPr>
              <a:t>Status ruteomleggingar Osterøy og Askøy</a:t>
            </a:r>
            <a:endParaRPr lang="nb-NO">
              <a:effectLst/>
              <a:ea typeface="Calibri" panose="020F0502020204030204" pitchFamily="34" charset="0"/>
            </a:endParaRPr>
          </a:p>
          <a:p>
            <a:endParaRPr lang="nn-NO" sz="2400">
              <a:latin typeface="+mn-lt"/>
            </a:endParaRPr>
          </a:p>
        </p:txBody>
      </p:sp>
    </p:spTree>
    <p:extLst>
      <p:ext uri="{BB962C8B-B14F-4D97-AF65-F5344CB8AC3E}">
        <p14:creationId xmlns:p14="http://schemas.microsoft.com/office/powerpoint/2010/main" val="120625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E3DF376B-B333-74A5-9174-47B3932ACB30}"/>
              </a:ext>
            </a:extLst>
          </p:cNvPr>
          <p:cNvSpPr>
            <a:spLocks noGrp="1"/>
          </p:cNvSpPr>
          <p:nvPr>
            <p:ph type="body" sz="half" idx="2"/>
          </p:nvPr>
        </p:nvSpPr>
        <p:spPr/>
        <p:txBody>
          <a:bodyPr/>
          <a:lstStyle/>
          <a:p>
            <a:r>
              <a:rPr lang="nn-NO" b="1"/>
              <a:t>Føremål:</a:t>
            </a:r>
            <a:endParaRPr lang="nn-NO"/>
          </a:p>
          <a:p>
            <a:r>
              <a:rPr lang="nn-NO"/>
              <a:t>Vurdere ruteomlegginga opp mot målsettingane og korleis systemet fungerer for kundar og drift.</a:t>
            </a:r>
          </a:p>
          <a:p>
            <a:endParaRPr lang="nn-NO"/>
          </a:p>
          <a:p>
            <a:r>
              <a:rPr lang="nn-NO"/>
              <a:t>Skal peike på justeringsbehov og gi tilrådingar – men endelege svar vil først kome over tid.</a:t>
            </a:r>
          </a:p>
          <a:p>
            <a:endParaRPr lang="nn-NO"/>
          </a:p>
          <a:p>
            <a:r>
              <a:rPr lang="nn-NO"/>
              <a:t>Aktuelt å gjenta møte mellom Skyss, operatør og sjåførrepresentantar</a:t>
            </a:r>
          </a:p>
          <a:p>
            <a:endParaRPr lang="nn-NO"/>
          </a:p>
          <a:p>
            <a:r>
              <a:rPr lang="nn-NO"/>
              <a:t>Leveranse evaluering: haust 2025</a:t>
            </a:r>
          </a:p>
          <a:p>
            <a:endParaRPr lang="nn-NO"/>
          </a:p>
          <a:p>
            <a:pPr marL="1062038" lvl="1" indent="-342900">
              <a:buFont typeface="Arial" panose="020B0604020202020204" pitchFamily="34" charset="0"/>
              <a:buChar char="•"/>
            </a:pPr>
            <a:endParaRPr lang="nn-NO"/>
          </a:p>
          <a:p>
            <a:endParaRPr lang="nn-NO"/>
          </a:p>
        </p:txBody>
      </p:sp>
      <p:sp>
        <p:nvSpPr>
          <p:cNvPr id="4" name="Tittel 3">
            <a:extLst>
              <a:ext uri="{FF2B5EF4-FFF2-40B4-BE49-F238E27FC236}">
                <a16:creationId xmlns:a16="http://schemas.microsoft.com/office/drawing/2014/main" id="{F72DF610-C584-5925-20B6-F225843AF875}"/>
              </a:ext>
            </a:extLst>
          </p:cNvPr>
          <p:cNvSpPr>
            <a:spLocks noGrp="1"/>
          </p:cNvSpPr>
          <p:nvPr>
            <p:ph type="title"/>
          </p:nvPr>
        </p:nvSpPr>
        <p:spPr/>
        <p:txBody>
          <a:bodyPr/>
          <a:lstStyle/>
          <a:p>
            <a:r>
              <a:rPr lang="nn-NO"/>
              <a:t>Evaluering av ruteomlegging Askøy og Osterøy</a:t>
            </a:r>
          </a:p>
        </p:txBody>
      </p:sp>
      <p:pic>
        <p:nvPicPr>
          <p:cNvPr id="10" name="Plassholder for bilde 9" descr="Et bilde som inneholder tre, utendørs, klær, sko&#10;&#10;KI-generert innhold kan være feil.">
            <a:extLst>
              <a:ext uri="{FF2B5EF4-FFF2-40B4-BE49-F238E27FC236}">
                <a16:creationId xmlns:a16="http://schemas.microsoft.com/office/drawing/2014/main" id="{24BA95CD-9788-C490-44E2-BA03F79AA523}"/>
              </a:ext>
            </a:extLst>
          </p:cNvPr>
          <p:cNvPicPr>
            <a:picLocks noGrp="1" noChangeAspect="1"/>
          </p:cNvPicPr>
          <p:nvPr>
            <p:ph type="pic" sz="quarter" idx="10"/>
          </p:nvPr>
        </p:nvPicPr>
        <p:blipFill>
          <a:blip r:embed="rId3"/>
          <a:srcRect t="16012" b="16012"/>
          <a:stretch>
            <a:fillRect/>
          </a:stretch>
        </p:blipFill>
        <p:spPr/>
      </p:pic>
      <p:sp>
        <p:nvSpPr>
          <p:cNvPr id="7" name="TekstSylinder 6">
            <a:extLst>
              <a:ext uri="{FF2B5EF4-FFF2-40B4-BE49-F238E27FC236}">
                <a16:creationId xmlns:a16="http://schemas.microsoft.com/office/drawing/2014/main" id="{08CBC363-280F-87B7-05BF-5A763808F054}"/>
              </a:ext>
            </a:extLst>
          </p:cNvPr>
          <p:cNvSpPr txBox="1"/>
          <p:nvPr/>
        </p:nvSpPr>
        <p:spPr>
          <a:xfrm>
            <a:off x="6465454" y="5043052"/>
            <a:ext cx="4008583" cy="1077218"/>
          </a:xfrm>
          <a:prstGeom prst="rect">
            <a:avLst/>
          </a:prstGeom>
          <a:noFill/>
        </p:spPr>
        <p:txBody>
          <a:bodyPr wrap="square" rtlCol="0">
            <a:spAutoFit/>
          </a:bodyPr>
          <a:lstStyle/>
          <a:p>
            <a:r>
              <a:rPr lang="nn-NO" sz="1600" i="1"/>
              <a:t>Aktuelle tema å </a:t>
            </a:r>
            <a:r>
              <a:rPr lang="nn-NO" sz="1600" i="1" err="1"/>
              <a:t>samhandle</a:t>
            </a:r>
            <a:r>
              <a:rPr lang="nn-NO" sz="1600" i="1"/>
              <a:t> om:</a:t>
            </a:r>
          </a:p>
          <a:p>
            <a:r>
              <a:rPr lang="nn-NO" sz="1600" i="1"/>
              <a:t>driftsutfordringar, korrespondansar, tilbakemeldingar frå sjåfør</a:t>
            </a:r>
          </a:p>
          <a:p>
            <a:endParaRPr lang="nn-NO" sz="1600" i="1"/>
          </a:p>
        </p:txBody>
      </p:sp>
    </p:spTree>
    <p:extLst>
      <p:ext uri="{BB962C8B-B14F-4D97-AF65-F5344CB8AC3E}">
        <p14:creationId xmlns:p14="http://schemas.microsoft.com/office/powerpoint/2010/main" val="390204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A6F1F3-2E22-F2F2-580D-0501268CA8B4}"/>
              </a:ext>
            </a:extLst>
          </p:cNvPr>
          <p:cNvSpPr>
            <a:spLocks noGrp="1"/>
          </p:cNvSpPr>
          <p:nvPr>
            <p:ph type="title"/>
          </p:nvPr>
        </p:nvSpPr>
        <p:spPr/>
        <p:txBody>
          <a:bodyPr>
            <a:normAutofit/>
          </a:bodyPr>
          <a:lstStyle/>
          <a:p>
            <a:r>
              <a:rPr lang="nb-NO" sz="2400" b="1"/>
              <a:t>Bruk av årets </a:t>
            </a:r>
            <a:r>
              <a:rPr lang="nb-NO" sz="2400" b="1" err="1"/>
              <a:t>belønningsmidlar</a:t>
            </a:r>
            <a:r>
              <a:rPr lang="nb-NO" sz="2400" b="1"/>
              <a:t> - 2025</a:t>
            </a:r>
          </a:p>
        </p:txBody>
      </p:sp>
      <p:sp>
        <p:nvSpPr>
          <p:cNvPr id="3" name="Plassholder for tekst 2">
            <a:extLst>
              <a:ext uri="{FF2B5EF4-FFF2-40B4-BE49-F238E27FC236}">
                <a16:creationId xmlns:a16="http://schemas.microsoft.com/office/drawing/2014/main" id="{5BF26635-EFF7-77EC-1EBE-1BC0CEACBAF5}"/>
              </a:ext>
            </a:extLst>
          </p:cNvPr>
          <p:cNvSpPr>
            <a:spLocks noGrp="1"/>
          </p:cNvSpPr>
          <p:nvPr>
            <p:ph type="body" sz="quarter" idx="10"/>
          </p:nvPr>
        </p:nvSpPr>
        <p:spPr/>
        <p:txBody>
          <a:bodyPr/>
          <a:lstStyle/>
          <a:p>
            <a:endParaRPr lang="nb-NO"/>
          </a:p>
        </p:txBody>
      </p:sp>
      <p:pic>
        <p:nvPicPr>
          <p:cNvPr id="1026" name="Picture 2">
            <a:extLst>
              <a:ext uri="{FF2B5EF4-FFF2-40B4-BE49-F238E27FC236}">
                <a16:creationId xmlns:a16="http://schemas.microsoft.com/office/drawing/2014/main" id="{D0993DB6-3F63-161A-4C1C-754D49898557}"/>
              </a:ext>
            </a:extLst>
          </p:cNvPr>
          <p:cNvPicPr>
            <a:picLocks noGrp="1" noChangeAspect="1" noChangeArrowheads="1"/>
          </p:cNvPicPr>
          <p:nvPr>
            <p:ph type="pic" sz="quarter" idx="4294967295"/>
          </p:nvPr>
        </p:nvPicPr>
        <p:blipFill>
          <a:blip r:embed="rId3">
            <a:extLst>
              <a:ext uri="{28A0092B-C50C-407E-A947-70E740481C1C}">
                <a14:useLocalDpi xmlns:a14="http://schemas.microsoft.com/office/drawing/2010/main" val="0"/>
              </a:ext>
            </a:extLst>
          </a:blip>
          <a:srcRect t="22558" b="22558"/>
          <a:stretch/>
        </p:blipFill>
        <p:spPr bwMode="auto">
          <a:xfrm>
            <a:off x="558801" y="2533397"/>
            <a:ext cx="11082337" cy="4100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4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D633BFC0-8C8B-36C8-D973-47BF4E6ACF59}"/>
              </a:ext>
            </a:extLst>
          </p:cNvPr>
          <p:cNvSpPr>
            <a:spLocks noGrp="1"/>
          </p:cNvSpPr>
          <p:nvPr>
            <p:ph type="body" sz="half" idx="2"/>
          </p:nvPr>
        </p:nvSpPr>
        <p:spPr>
          <a:xfrm>
            <a:off x="556800" y="1808162"/>
            <a:ext cx="7200000" cy="4100507"/>
          </a:xfrm>
        </p:spPr>
        <p:txBody>
          <a:bodyPr wrap="square" anchor="t">
            <a:normAutofit/>
          </a:bodyPr>
          <a:lstStyle/>
          <a:p>
            <a:pPr marL="342900" indent="-342900">
              <a:lnSpc>
                <a:spcPct val="90000"/>
              </a:lnSpc>
              <a:buFont typeface="Arial" panose="020B0604020202020204" pitchFamily="34" charset="0"/>
              <a:buChar char="•"/>
            </a:pPr>
            <a:r>
              <a:rPr lang="nb-NO" sz="1900" err="1"/>
              <a:t>Årleg</a:t>
            </a:r>
            <a:r>
              <a:rPr lang="nb-NO" sz="1900"/>
              <a:t> prosess for justering av det faste </a:t>
            </a:r>
            <a:r>
              <a:rPr lang="nb-NO" sz="1900" err="1"/>
              <a:t>rutegåande</a:t>
            </a:r>
            <a:r>
              <a:rPr lang="nb-NO" sz="1900"/>
              <a:t> </a:t>
            </a:r>
            <a:r>
              <a:rPr lang="nb-NO" sz="1900" err="1"/>
              <a:t>tilbodet</a:t>
            </a:r>
            <a:r>
              <a:rPr lang="nb-NO" sz="1900"/>
              <a:t> </a:t>
            </a:r>
          </a:p>
          <a:p>
            <a:pPr marL="342900" indent="-342900">
              <a:lnSpc>
                <a:spcPct val="90000"/>
              </a:lnSpc>
              <a:buFont typeface="Arial" panose="020B0604020202020204" pitchFamily="34" charset="0"/>
              <a:buChar char="•"/>
            </a:pPr>
            <a:r>
              <a:rPr lang="nb-NO" sz="1900"/>
              <a:t>11 MNOK av </a:t>
            </a:r>
            <a:r>
              <a:rPr lang="nb-NO" sz="1900" err="1"/>
              <a:t>belønningsmidlar</a:t>
            </a:r>
            <a:r>
              <a:rPr lang="nb-NO" sz="1900"/>
              <a:t> til drift av kollektivtransporten sett av til å styrke </a:t>
            </a:r>
            <a:r>
              <a:rPr lang="nb-NO" sz="1900" err="1"/>
              <a:t>rutetilbodet</a:t>
            </a:r>
            <a:r>
              <a:rPr lang="nb-NO" sz="1900"/>
              <a:t> i byvekstområde i dialog med </a:t>
            </a:r>
            <a:r>
              <a:rPr lang="nb-NO" sz="1900" err="1"/>
              <a:t>kommunane</a:t>
            </a:r>
            <a:r>
              <a:rPr lang="nb-NO" sz="1900"/>
              <a:t> i 2025</a:t>
            </a:r>
          </a:p>
          <a:p>
            <a:pPr marL="1062038" lvl="1" indent="-342900">
              <a:lnSpc>
                <a:spcPct val="90000"/>
              </a:lnSpc>
              <a:buFont typeface="Arial" panose="020B0604020202020204" pitchFamily="34" charset="0"/>
              <a:buChar char="•"/>
            </a:pPr>
            <a:r>
              <a:rPr lang="nb-NO" sz="1900"/>
              <a:t>Unnatak Askøy kommune – eigen prosess og budsjett for større ruteomlegging i 2025</a:t>
            </a:r>
          </a:p>
          <a:p>
            <a:pPr marL="342900" indent="-342900">
              <a:lnSpc>
                <a:spcPct val="90000"/>
              </a:lnSpc>
              <a:buFont typeface="Arial" panose="020B0604020202020204" pitchFamily="34" charset="0"/>
              <a:buChar char="•"/>
            </a:pPr>
            <a:r>
              <a:rPr lang="nb-NO" sz="1900" err="1"/>
              <a:t>Innspelsmøte</a:t>
            </a:r>
            <a:r>
              <a:rPr lang="nb-NO" sz="1900"/>
              <a:t> med </a:t>
            </a:r>
            <a:r>
              <a:rPr lang="nb-NO" sz="1900" err="1"/>
              <a:t>kommunane</a:t>
            </a:r>
            <a:r>
              <a:rPr lang="nb-NO" sz="1900"/>
              <a:t> 27. og 28. januar 2025</a:t>
            </a:r>
          </a:p>
          <a:p>
            <a:pPr marL="342900" indent="-342900">
              <a:lnSpc>
                <a:spcPct val="90000"/>
              </a:lnSpc>
              <a:buFont typeface="Arial" panose="020B0604020202020204" pitchFamily="34" charset="0"/>
              <a:buChar char="•"/>
            </a:pPr>
            <a:r>
              <a:rPr lang="nb-NO" sz="1900"/>
              <a:t>Prioritering av </a:t>
            </a:r>
            <a:r>
              <a:rPr lang="nb-NO" sz="1900" err="1"/>
              <a:t>belønningsmidlane</a:t>
            </a:r>
            <a:r>
              <a:rPr lang="nb-NO" sz="1900"/>
              <a:t>: Styrke </a:t>
            </a:r>
            <a:r>
              <a:rPr lang="nb-NO" sz="1900" err="1"/>
              <a:t>hovudinnfartsårene</a:t>
            </a:r>
            <a:r>
              <a:rPr lang="nb-NO" sz="1900"/>
              <a:t> </a:t>
            </a:r>
            <a:r>
              <a:rPr lang="nb-NO" sz="1900" err="1"/>
              <a:t>frå</a:t>
            </a:r>
            <a:r>
              <a:rPr lang="nb-NO" sz="1900"/>
              <a:t> nord, sør og vest, i tillegg til viktige sentrumslinjer med kapasitetsutfordringer </a:t>
            </a:r>
          </a:p>
          <a:p>
            <a:pPr marL="1062038" lvl="1" indent="-342900">
              <a:lnSpc>
                <a:spcPct val="90000"/>
              </a:lnSpc>
              <a:buFont typeface="Arial" panose="020B0604020202020204" pitchFamily="34" charset="0"/>
              <a:buChar char="•"/>
            </a:pPr>
            <a:r>
              <a:rPr lang="nb-NO" sz="1900"/>
              <a:t>Øygarden, Alver og Bjørnafjorden: Styrke stamlinjene inn til Bergen</a:t>
            </a:r>
          </a:p>
          <a:p>
            <a:pPr marL="1062038" lvl="1" indent="-342900">
              <a:lnSpc>
                <a:spcPct val="90000"/>
              </a:lnSpc>
              <a:buFont typeface="Arial" panose="020B0604020202020204" pitchFamily="34" charset="0"/>
              <a:buChar char="•"/>
            </a:pPr>
            <a:r>
              <a:rPr lang="nb-NO" sz="1900"/>
              <a:t>Bergen kommune: Styrke linje 12 og 16E, som har hatt sterk vekst og kapasitetsproblem</a:t>
            </a:r>
          </a:p>
        </p:txBody>
      </p:sp>
      <p:sp>
        <p:nvSpPr>
          <p:cNvPr id="2" name="Tittel 1">
            <a:extLst>
              <a:ext uri="{FF2B5EF4-FFF2-40B4-BE49-F238E27FC236}">
                <a16:creationId xmlns:a16="http://schemas.microsoft.com/office/drawing/2014/main" id="{919D1FF6-A999-3AF0-A661-C31649E975A9}"/>
              </a:ext>
            </a:extLst>
          </p:cNvPr>
          <p:cNvSpPr>
            <a:spLocks noGrp="1"/>
          </p:cNvSpPr>
          <p:nvPr>
            <p:ph type="title"/>
          </p:nvPr>
        </p:nvSpPr>
        <p:spPr>
          <a:xfrm>
            <a:off x="558000" y="558000"/>
            <a:ext cx="7200000" cy="1080000"/>
          </a:xfrm>
        </p:spPr>
        <p:txBody>
          <a:bodyPr wrap="square" anchor="ctr">
            <a:normAutofit/>
          </a:bodyPr>
          <a:lstStyle/>
          <a:p>
            <a:r>
              <a:rPr lang="nb-NO"/>
              <a:t>Om </a:t>
            </a:r>
            <a:r>
              <a:rPr lang="nb-NO" err="1"/>
              <a:t>årleg</a:t>
            </a:r>
            <a:r>
              <a:rPr lang="nb-NO"/>
              <a:t> ruteendring og prosess for dialog</a:t>
            </a:r>
          </a:p>
        </p:txBody>
      </p:sp>
    </p:spTree>
    <p:extLst>
      <p:ext uri="{BB962C8B-B14F-4D97-AF65-F5344CB8AC3E}">
        <p14:creationId xmlns:p14="http://schemas.microsoft.com/office/powerpoint/2010/main" val="905397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7D0500-C030-744B-8E82-73384C7E92EC}"/>
              </a:ext>
            </a:extLst>
          </p:cNvPr>
          <p:cNvSpPr>
            <a:spLocks noGrp="1"/>
          </p:cNvSpPr>
          <p:nvPr>
            <p:ph type="title"/>
          </p:nvPr>
        </p:nvSpPr>
        <p:spPr/>
        <p:txBody>
          <a:bodyPr/>
          <a:lstStyle/>
          <a:p>
            <a:r>
              <a:rPr lang="nb-NO" err="1"/>
              <a:t>Uteståande</a:t>
            </a:r>
            <a:r>
              <a:rPr lang="nb-NO"/>
              <a:t> saker – </a:t>
            </a:r>
            <a:r>
              <a:rPr lang="nb-NO" err="1"/>
              <a:t>avklaringar</a:t>
            </a:r>
            <a:r>
              <a:rPr lang="nb-NO"/>
              <a:t> og status</a:t>
            </a:r>
          </a:p>
        </p:txBody>
      </p:sp>
      <p:sp>
        <p:nvSpPr>
          <p:cNvPr id="4" name="Plassholder for tekst 3">
            <a:extLst>
              <a:ext uri="{FF2B5EF4-FFF2-40B4-BE49-F238E27FC236}">
                <a16:creationId xmlns:a16="http://schemas.microsoft.com/office/drawing/2014/main" id="{3ABF23F7-E266-B50E-8D73-A315E8CD2307}"/>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1160967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a:extLst>
              <a:ext uri="{FF2B5EF4-FFF2-40B4-BE49-F238E27FC236}">
                <a16:creationId xmlns:a16="http://schemas.microsoft.com/office/drawing/2014/main" id="{FAD12C2E-8515-2F41-8DC3-F059D42662D5}"/>
              </a:ext>
            </a:extLst>
          </p:cNvPr>
          <p:cNvSpPr>
            <a:spLocks noGrp="1"/>
          </p:cNvSpPr>
          <p:nvPr>
            <p:ph type="body" sz="half" idx="2"/>
          </p:nvPr>
        </p:nvSpPr>
        <p:spPr>
          <a:xfrm>
            <a:off x="556800" y="1715236"/>
            <a:ext cx="7200000" cy="4193433"/>
          </a:xfrm>
        </p:spPr>
        <p:txBody>
          <a:bodyPr>
            <a:normAutofit/>
          </a:bodyPr>
          <a:lstStyle/>
          <a:p>
            <a:pPr>
              <a:spcBef>
                <a:spcPts val="20"/>
              </a:spcBef>
            </a:pPr>
            <a:r>
              <a:rPr lang="nb-NO" b="1"/>
              <a:t>Referat – lenke for publisering</a:t>
            </a:r>
            <a:endParaRPr lang="en-US"/>
          </a:p>
          <a:p>
            <a:pPr marL="342900" indent="-342900">
              <a:spcBef>
                <a:spcPts val="20"/>
              </a:spcBef>
              <a:buFont typeface="Arial"/>
              <a:buChar char="•"/>
            </a:pPr>
            <a:r>
              <a:rPr lang="nb-NO"/>
              <a:t>Skyss har etablert "skjult" lenke for publisering av referat</a:t>
            </a:r>
          </a:p>
          <a:p>
            <a:pPr marL="342900" indent="-342900">
              <a:spcBef>
                <a:spcPts val="20"/>
              </a:spcBef>
              <a:buFont typeface="Arial"/>
              <a:buChar char="•"/>
            </a:pPr>
            <a:r>
              <a:rPr lang="nb-NO"/>
              <a:t>Sender ut referat med lenke fra Q2/25</a:t>
            </a:r>
          </a:p>
          <a:p>
            <a:pPr>
              <a:spcBef>
                <a:spcPts val="20"/>
              </a:spcBef>
            </a:pPr>
            <a:endParaRPr lang="nb-NO"/>
          </a:p>
          <a:p>
            <a:pPr>
              <a:spcBef>
                <a:spcPts val="20"/>
              </a:spcBef>
            </a:pPr>
            <a:r>
              <a:rPr lang="nb-NO" b="1" err="1"/>
              <a:t>Syklistar</a:t>
            </a:r>
            <a:r>
              <a:rPr lang="nb-NO" b="1"/>
              <a:t> og </a:t>
            </a:r>
            <a:r>
              <a:rPr lang="nb-NO" b="1" err="1"/>
              <a:t>bussar</a:t>
            </a:r>
            <a:r>
              <a:rPr lang="nb-NO" b="1"/>
              <a:t> – </a:t>
            </a:r>
            <a:r>
              <a:rPr lang="nb-NO" b="1" err="1"/>
              <a:t>kampanjar</a:t>
            </a:r>
            <a:r>
              <a:rPr lang="nb-NO" b="1"/>
              <a:t> </a:t>
            </a:r>
          </a:p>
          <a:p>
            <a:pPr marL="342900" indent="-342900">
              <a:spcBef>
                <a:spcPts val="20"/>
              </a:spcBef>
              <a:buFont typeface="Arial"/>
              <a:buChar char="•"/>
            </a:pPr>
            <a:r>
              <a:rPr lang="nb-NO">
                <a:latin typeface="Arial"/>
              </a:rPr>
              <a:t>Skyss har oppretta kontakt med sykkelsjef i Bergen (Einar Grieg), som gjerne </a:t>
            </a:r>
            <a:r>
              <a:rPr lang="nb-NO" err="1">
                <a:latin typeface="Arial"/>
              </a:rPr>
              <a:t>deltek</a:t>
            </a:r>
            <a:r>
              <a:rPr lang="nb-NO">
                <a:latin typeface="Arial"/>
              </a:rPr>
              <a:t> i møte - og ønsker også å invitere Syklistenes landsforbund </a:t>
            </a:r>
          </a:p>
          <a:p>
            <a:pPr marL="342900" indent="-342900">
              <a:spcBef>
                <a:spcPts val="20"/>
              </a:spcBef>
              <a:buFont typeface="Arial"/>
              <a:buChar char="•"/>
            </a:pPr>
            <a:r>
              <a:rPr lang="nb-NO">
                <a:latin typeface="Arial"/>
              </a:rPr>
              <a:t>Skyss vil ta direkte kontakt og organisere møtet </a:t>
            </a:r>
            <a:endParaRPr lang="nb-NO"/>
          </a:p>
        </p:txBody>
      </p:sp>
      <p:sp>
        <p:nvSpPr>
          <p:cNvPr id="6" name="Tittel 5">
            <a:extLst>
              <a:ext uri="{FF2B5EF4-FFF2-40B4-BE49-F238E27FC236}">
                <a16:creationId xmlns:a16="http://schemas.microsoft.com/office/drawing/2014/main" id="{52A93B46-377A-1C47-A1BF-AC95620EAB7A}"/>
              </a:ext>
            </a:extLst>
          </p:cNvPr>
          <p:cNvSpPr>
            <a:spLocks noGrp="1"/>
          </p:cNvSpPr>
          <p:nvPr>
            <p:ph type="title"/>
          </p:nvPr>
        </p:nvSpPr>
        <p:spPr/>
        <p:txBody>
          <a:bodyPr/>
          <a:lstStyle/>
          <a:p>
            <a:r>
              <a:rPr lang="nb-NO" sz="2800" err="1"/>
              <a:t>Uteståande</a:t>
            </a:r>
            <a:r>
              <a:rPr lang="nb-NO" sz="2800"/>
              <a:t> saker – </a:t>
            </a:r>
            <a:r>
              <a:rPr lang="nb-NO" sz="2800" err="1"/>
              <a:t>avklaringar</a:t>
            </a:r>
            <a:r>
              <a:rPr lang="nb-NO" sz="2800"/>
              <a:t> og status</a:t>
            </a:r>
            <a:endParaRPr lang="nb-NO" sz="2800" b="0"/>
          </a:p>
          <a:p>
            <a:endParaRPr lang="nb-NO"/>
          </a:p>
        </p:txBody>
      </p:sp>
    </p:spTree>
    <p:extLst>
      <p:ext uri="{BB962C8B-B14F-4D97-AF65-F5344CB8AC3E}">
        <p14:creationId xmlns:p14="http://schemas.microsoft.com/office/powerpoint/2010/main" val="155553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FDE5357-8046-4F9F-B567-2E383EA2F601}"/>
              </a:ext>
            </a:extLst>
          </p:cNvPr>
          <p:cNvSpPr>
            <a:spLocks noGrp="1"/>
          </p:cNvSpPr>
          <p:nvPr>
            <p:ph type="title"/>
          </p:nvPr>
        </p:nvSpPr>
        <p:spPr/>
        <p:txBody>
          <a:bodyPr/>
          <a:lstStyle/>
          <a:p>
            <a:r>
              <a:rPr lang="nn-NO"/>
              <a:t>Spørsmål frå tillitsvalde og verneombod</a:t>
            </a:r>
          </a:p>
        </p:txBody>
      </p:sp>
      <p:sp>
        <p:nvSpPr>
          <p:cNvPr id="5" name="Plassholder for tekst 4">
            <a:extLst>
              <a:ext uri="{FF2B5EF4-FFF2-40B4-BE49-F238E27FC236}">
                <a16:creationId xmlns:a16="http://schemas.microsoft.com/office/drawing/2014/main" id="{943452CB-A2C8-4E29-B0A2-2EB1408F141D}"/>
              </a:ext>
            </a:extLst>
          </p:cNvPr>
          <p:cNvSpPr>
            <a:spLocks noGrp="1"/>
          </p:cNvSpPr>
          <p:nvPr>
            <p:ph type="body" sz="quarter" idx="10"/>
          </p:nvPr>
        </p:nvSpPr>
        <p:spPr/>
        <p:txBody>
          <a:bodyPr vert="horz" lIns="0" tIns="0" rIns="0" bIns="0" rtlCol="0" anchor="t">
            <a:normAutofit/>
          </a:bodyPr>
          <a:lstStyle/>
          <a:p>
            <a:r>
              <a:rPr lang="nn-NO">
                <a:latin typeface="Arial"/>
                <a:cs typeface="Arial"/>
              </a:rPr>
              <a:t>Saker meldt inn til møtet </a:t>
            </a:r>
            <a:endParaRPr lang="nn-NO"/>
          </a:p>
        </p:txBody>
      </p:sp>
    </p:spTree>
    <p:extLst>
      <p:ext uri="{BB962C8B-B14F-4D97-AF65-F5344CB8AC3E}">
        <p14:creationId xmlns:p14="http://schemas.microsoft.com/office/powerpoint/2010/main" val="344842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30"/>
          <p:cNvSpPr>
            <a:spLocks noGrp="1"/>
          </p:cNvSpPr>
          <p:nvPr>
            <p:ph type="body" idx="1"/>
          </p:nvPr>
        </p:nvSpPr>
        <p:spPr>
          <a:xfrm>
            <a:off x="8381966" y="2285956"/>
            <a:ext cx="761968" cy="761968"/>
          </a:xfrm>
          <a:prstGeom prst="ellipse">
            <a:avLst/>
          </a:prstGeom>
          <a:solidFill>
            <a:schemeClr val="accent1"/>
          </a:solid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100"/>
              <a:buFont typeface="Arial"/>
              <a:buNone/>
            </a:pPr>
            <a:endParaRPr/>
          </a:p>
        </p:txBody>
      </p:sp>
      <p:sp>
        <p:nvSpPr>
          <p:cNvPr id="685" name="Google Shape;685;p30"/>
          <p:cNvSpPr txBox="1">
            <a:spLocks noGrp="1"/>
          </p:cNvSpPr>
          <p:nvPr>
            <p:ph type="ctrTitle"/>
          </p:nvPr>
        </p:nvSpPr>
        <p:spPr>
          <a:xfrm>
            <a:off x="2" y="2285956"/>
            <a:ext cx="7619678" cy="3047871"/>
          </a:xfrm>
          <a:prstGeom prst="rect">
            <a:avLst/>
          </a:prstGeom>
          <a:solidFill>
            <a:schemeClr val="dk2"/>
          </a:solidFill>
          <a:ln>
            <a:noFill/>
          </a:ln>
        </p:spPr>
        <p:txBody>
          <a:bodyPr spcFirstLastPara="1" wrap="square" lIns="761968" tIns="495279" rIns="761968" bIns="380984"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Clr>
                <a:schemeClr val="lt1"/>
              </a:buClr>
              <a:buSzPts val="4500"/>
              <a:buFont typeface="Arial"/>
              <a:buNone/>
            </a:pPr>
            <a:r>
              <a:rPr lang="nb-NO" sz="2800">
                <a:solidFill>
                  <a:schemeClr val="bg1"/>
                </a:solidFill>
              </a:rPr>
              <a:t>Saker til Skyss Dialogforum</a:t>
            </a:r>
            <a:endParaRPr lang="en-US" sz="2800">
              <a:solidFill>
                <a:schemeClr val="bg1"/>
              </a:solidFill>
            </a:endParaRPr>
          </a:p>
        </p:txBody>
      </p:sp>
      <p:sp>
        <p:nvSpPr>
          <p:cNvPr id="686" name="Google Shape;686;p30"/>
          <p:cNvSpPr txBox="1">
            <a:spLocks noGrp="1"/>
          </p:cNvSpPr>
          <p:nvPr>
            <p:ph type="subTitle" idx="2"/>
          </p:nvPr>
        </p:nvSpPr>
        <p:spPr>
          <a:xfrm>
            <a:off x="6095904" y="4571858"/>
            <a:ext cx="6095701" cy="1523936"/>
          </a:xfrm>
          <a:prstGeom prst="rect">
            <a:avLst/>
          </a:prstGeom>
          <a:solidFill>
            <a:schemeClr val="accent1"/>
          </a:solidFill>
          <a:ln>
            <a:noFill/>
          </a:ln>
        </p:spPr>
        <p:txBody>
          <a:bodyPr spcFirstLastPara="1" wrap="square" lIns="380984" tIns="190492" rIns="761968" bIns="19049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marL="0" lvl="0" indent="0" algn="l" rtl="0">
              <a:lnSpc>
                <a:spcPct val="110000"/>
              </a:lnSpc>
              <a:spcBef>
                <a:spcPts val="0"/>
              </a:spcBef>
              <a:spcAft>
                <a:spcPts val="0"/>
              </a:spcAft>
              <a:buSzPts val="2600"/>
              <a:buNone/>
            </a:pPr>
            <a:r>
              <a:rPr lang="nb-NO" sz="2117"/>
              <a:t>Fellesforbundet - </a:t>
            </a:r>
            <a:r>
              <a:rPr lang="no-NO" sz="2117"/>
              <a:t>Johannes</a:t>
            </a:r>
            <a:r>
              <a:rPr lang="nb-NO" sz="2117"/>
              <a:t> F.</a:t>
            </a:r>
            <a:r>
              <a:rPr lang="no-NO" sz="2117"/>
              <a:t> Moldung </a:t>
            </a:r>
            <a:endParaRPr sz="211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C0A4-E5D0-2DE4-29AC-E2626292BF08}"/>
              </a:ext>
            </a:extLst>
          </p:cNvPr>
          <p:cNvSpPr>
            <a:spLocks noGrp="1"/>
          </p:cNvSpPr>
          <p:nvPr>
            <p:ph type="ctr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r>
              <a:rPr lang="nb-NO" sz="3600"/>
              <a:t>Innspill til neste runde med </a:t>
            </a:r>
            <a:br>
              <a:rPr lang="nb-NO" sz="3600"/>
            </a:br>
            <a:r>
              <a:rPr lang="nb-NO" sz="3600"/>
              <a:t>Bergens-anbud</a:t>
            </a:r>
          </a:p>
        </p:txBody>
      </p:sp>
      <p:sp>
        <p:nvSpPr>
          <p:cNvPr id="3" name="Subtitle 2">
            <a:extLst>
              <a:ext uri="{FF2B5EF4-FFF2-40B4-BE49-F238E27FC236}">
                <a16:creationId xmlns:a16="http://schemas.microsoft.com/office/drawing/2014/main" id="{462EA9D0-3580-5953-5CDB-420FE883FBBA}"/>
              </a:ext>
            </a:extLst>
          </p:cNvPr>
          <p:cNvSpPr>
            <a:spLocks noGrp="1"/>
          </p:cNvSpPr>
          <p:nvPr>
            <p:ph type="subTitle"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r>
              <a:rPr lang="nb-NO"/>
              <a:t> </a:t>
            </a:r>
          </a:p>
        </p:txBody>
      </p:sp>
    </p:spTree>
    <p:extLst>
      <p:ext uri="{BB962C8B-B14F-4D97-AF65-F5344CB8AC3E}">
        <p14:creationId xmlns:p14="http://schemas.microsoft.com/office/powerpoint/2010/main" val="190029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AE8A48E4-9BBE-01FA-ACBC-4FD9D198988C}"/>
            </a:ext>
          </a:extLst>
        </p:cNvPr>
        <p:cNvGrpSpPr/>
        <p:nvPr/>
      </p:nvGrpSpPr>
      <p:grpSpPr>
        <a:xfrm>
          <a:off x="0" y="0"/>
          <a:ext cx="0" cy="0"/>
          <a:chOff x="0" y="0"/>
          <a:chExt cx="0" cy="0"/>
        </a:xfrm>
      </p:grpSpPr>
      <p:sp>
        <p:nvSpPr>
          <p:cNvPr id="692" name="Google Shape;692;p31">
            <a:extLst>
              <a:ext uri="{FF2B5EF4-FFF2-40B4-BE49-F238E27FC236}">
                <a16:creationId xmlns:a16="http://schemas.microsoft.com/office/drawing/2014/main" id="{EC37336C-319F-FE85-1482-3042310A98FE}"/>
              </a:ext>
            </a:extLst>
          </p:cNvPr>
          <p:cNvSpPr txBox="1">
            <a:spLocks noGrp="1"/>
          </p:cNvSpPr>
          <p:nvPr>
            <p:ph type="body" idx="1"/>
          </p:nvPr>
        </p:nvSpPr>
        <p:spPr>
          <a:xfrm>
            <a:off x="547664" y="1856120"/>
            <a:ext cx="10881852" cy="4109192"/>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marL="577850" indent="-457200">
              <a:lnSpc>
                <a:spcPct val="106000"/>
              </a:lnSpc>
              <a:spcAft>
                <a:spcPts val="847"/>
              </a:spcAft>
              <a:buAutoNum type="arabicPeriod"/>
            </a:pPr>
            <a:r>
              <a:rPr lang="nb-NO" sz="2000">
                <a:latin typeface="Calibri"/>
                <a:ea typeface="Calibri"/>
                <a:cs typeface="Times New Roman"/>
              </a:rPr>
              <a:t>Vindusglass med UV filter slik at passasjerer og sjåfører ikke blir solbrent. </a:t>
            </a:r>
            <a:endParaRPr lang="en-US"/>
          </a:p>
          <a:p>
            <a:pPr marL="577850" indent="-457200">
              <a:lnSpc>
                <a:spcPct val="106000"/>
              </a:lnSpc>
              <a:spcAft>
                <a:spcPts val="847"/>
              </a:spcAft>
              <a:buAutoNum type="arabicPeriod"/>
            </a:pPr>
            <a:r>
              <a:rPr lang="nb-NO" sz="2000" err="1">
                <a:latin typeface="Calibri"/>
                <a:ea typeface="Calibri"/>
                <a:cs typeface="Times New Roman"/>
              </a:rPr>
              <a:t>Vindushammer</a:t>
            </a:r>
            <a:r>
              <a:rPr lang="nb-NO" sz="2000">
                <a:latin typeface="Calibri"/>
                <a:ea typeface="Calibri"/>
                <a:cs typeface="Times New Roman"/>
              </a:rPr>
              <a:t> ved sjåfører.</a:t>
            </a:r>
          </a:p>
          <a:p>
            <a:pPr marL="577850" indent="-457200">
              <a:lnSpc>
                <a:spcPct val="106000"/>
              </a:lnSpc>
              <a:spcAft>
                <a:spcPts val="847"/>
              </a:spcAft>
              <a:buAutoNum type="arabicPeriod"/>
            </a:pPr>
            <a:r>
              <a:rPr lang="nb-NO" sz="2000">
                <a:latin typeface="Calibri"/>
                <a:ea typeface="Calibri"/>
                <a:cs typeface="Times New Roman"/>
              </a:rPr>
              <a:t>Gult felt ved hver dør som markerer hvor passasjerer ikke kan stå. </a:t>
            </a:r>
          </a:p>
          <a:p>
            <a:pPr marL="577850" indent="-457200">
              <a:lnSpc>
                <a:spcPct val="106000"/>
              </a:lnSpc>
              <a:spcAft>
                <a:spcPts val="847"/>
              </a:spcAft>
              <a:buAutoNum type="arabicPeriod"/>
            </a:pPr>
            <a:r>
              <a:rPr lang="nb-NO" sz="2000">
                <a:latin typeface="Calibri"/>
                <a:ea typeface="Calibri"/>
                <a:cs typeface="Times New Roman"/>
              </a:rPr>
              <a:t>Samkjørt krav til førstehjelpsutstyr som skal være i bussen.</a:t>
            </a:r>
          </a:p>
          <a:p>
            <a:pPr marL="577850" indent="-457200">
              <a:lnSpc>
                <a:spcPct val="106000"/>
              </a:lnSpc>
              <a:spcAft>
                <a:spcPts val="847"/>
              </a:spcAft>
              <a:buAutoNum type="arabicPeriod"/>
            </a:pPr>
            <a:r>
              <a:rPr lang="nb-NO" sz="2000">
                <a:latin typeface="Calibri"/>
                <a:ea typeface="Calibri"/>
                <a:cs typeface="Times New Roman"/>
              </a:rPr>
              <a:t>Låsbart skap inni bussen for trygg lagring av kjettinger.</a:t>
            </a:r>
          </a:p>
          <a:p>
            <a:pPr marL="577850" indent="-457200">
              <a:lnSpc>
                <a:spcPct val="106000"/>
              </a:lnSpc>
              <a:spcAft>
                <a:spcPts val="847"/>
              </a:spcAft>
              <a:buAutoNum type="arabicPeriod"/>
            </a:pPr>
            <a:r>
              <a:rPr lang="nb-NO" sz="2000">
                <a:latin typeface="Calibri"/>
                <a:ea typeface="Calibri"/>
                <a:cs typeface="Times New Roman"/>
              </a:rPr>
              <a:t>Alarmknapp og funksjon koblet til denne.</a:t>
            </a:r>
          </a:p>
        </p:txBody>
      </p:sp>
      <p:sp>
        <p:nvSpPr>
          <p:cNvPr id="693" name="Google Shape;693;p31">
            <a:extLst>
              <a:ext uri="{FF2B5EF4-FFF2-40B4-BE49-F238E27FC236}">
                <a16:creationId xmlns:a16="http://schemas.microsoft.com/office/drawing/2014/main" id="{19B37E11-A7C6-3730-0FE3-C87C70C37F43}"/>
              </a:ext>
            </a:extLst>
          </p:cNvPr>
          <p:cNvSpPr txBox="1">
            <a:spLocks noGrp="1"/>
          </p:cNvSpPr>
          <p:nvPr>
            <p:ph type="title"/>
          </p:nvPr>
        </p:nvSpPr>
        <p:spPr>
          <a:xfrm>
            <a:off x="761967" y="762019"/>
            <a:ext cx="10667549" cy="68958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algn="ctr">
              <a:lnSpc>
                <a:spcPct val="90000"/>
              </a:lnSpc>
              <a:buClr>
                <a:schemeClr val="dk2"/>
              </a:buClr>
              <a:buSzPts val="4000"/>
            </a:pPr>
            <a:r>
              <a:rPr lang="nb-NO" sz="3200"/>
              <a:t>Innspill - Tekniske krav</a:t>
            </a:r>
            <a:endParaRPr lang="en-US" sz="3200"/>
          </a:p>
        </p:txBody>
      </p:sp>
    </p:spTree>
    <p:extLst>
      <p:ext uri="{BB962C8B-B14F-4D97-AF65-F5344CB8AC3E}">
        <p14:creationId xmlns:p14="http://schemas.microsoft.com/office/powerpoint/2010/main" val="1432925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0A3BB7C-54F4-A843-060A-4750EA060DF5}"/>
              </a:ext>
            </a:extLst>
          </p:cNvPr>
          <p:cNvSpPr>
            <a:spLocks noGrp="1"/>
          </p:cNvSpPr>
          <p:nvPr>
            <p:ph type="title"/>
          </p:nvPr>
        </p:nvSpPr>
        <p:spPr>
          <a:xfrm>
            <a:off x="558000" y="187298"/>
            <a:ext cx="7200000" cy="699000"/>
          </a:xfrm>
        </p:spPr>
        <p:txBody>
          <a:bodyPr/>
          <a:lstStyle/>
          <a:p>
            <a:r>
              <a:rPr lang="nb-NO"/>
              <a:t>Agenda</a:t>
            </a:r>
          </a:p>
        </p:txBody>
      </p:sp>
      <p:graphicFrame>
        <p:nvGraphicFramePr>
          <p:cNvPr id="5" name="Tabell 5">
            <a:extLst>
              <a:ext uri="{FF2B5EF4-FFF2-40B4-BE49-F238E27FC236}">
                <a16:creationId xmlns:a16="http://schemas.microsoft.com/office/drawing/2014/main" id="{ABF67FCE-3C60-8A3D-0999-0BA290A862F9}"/>
              </a:ext>
            </a:extLst>
          </p:cNvPr>
          <p:cNvGraphicFramePr>
            <a:graphicFrameLocks noGrp="1"/>
          </p:cNvGraphicFramePr>
          <p:nvPr>
            <p:extLst>
              <p:ext uri="{D42A27DB-BD31-4B8C-83A1-F6EECF244321}">
                <p14:modId xmlns:p14="http://schemas.microsoft.com/office/powerpoint/2010/main" val="753014240"/>
              </p:ext>
            </p:extLst>
          </p:nvPr>
        </p:nvGraphicFramePr>
        <p:xfrm>
          <a:off x="2276707" y="566853"/>
          <a:ext cx="5468334" cy="5958952"/>
        </p:xfrm>
        <a:graphic>
          <a:graphicData uri="http://schemas.openxmlformats.org/drawingml/2006/table">
            <a:tbl>
              <a:tblPr firstRow="1" firstCol="1" bandRow="1">
                <a:tableStyleId>{5C22544A-7EE6-4342-B048-85BDC9FD1C3A}</a:tableStyleId>
              </a:tblPr>
              <a:tblGrid>
                <a:gridCol w="206246">
                  <a:extLst>
                    <a:ext uri="{9D8B030D-6E8A-4147-A177-3AD203B41FA5}">
                      <a16:colId xmlns:a16="http://schemas.microsoft.com/office/drawing/2014/main" val="4217686360"/>
                    </a:ext>
                  </a:extLst>
                </a:gridCol>
                <a:gridCol w="206246">
                  <a:extLst>
                    <a:ext uri="{9D8B030D-6E8A-4147-A177-3AD203B41FA5}">
                      <a16:colId xmlns:a16="http://schemas.microsoft.com/office/drawing/2014/main" val="4276434791"/>
                    </a:ext>
                  </a:extLst>
                </a:gridCol>
                <a:gridCol w="2527921">
                  <a:extLst>
                    <a:ext uri="{9D8B030D-6E8A-4147-A177-3AD203B41FA5}">
                      <a16:colId xmlns:a16="http://schemas.microsoft.com/office/drawing/2014/main" val="553722651"/>
                    </a:ext>
                  </a:extLst>
                </a:gridCol>
                <a:gridCol w="2527921">
                  <a:extLst>
                    <a:ext uri="{9D8B030D-6E8A-4147-A177-3AD203B41FA5}">
                      <a16:colId xmlns:a16="http://schemas.microsoft.com/office/drawing/2014/main" val="3375639567"/>
                    </a:ext>
                  </a:extLst>
                </a:gridCol>
              </a:tblGrid>
              <a:tr h="458572">
                <a:tc>
                  <a:txBody>
                    <a:bodyPr/>
                    <a:lstStyle/>
                    <a:p>
                      <a:pPr>
                        <a:lnSpc>
                          <a:spcPct val="115000"/>
                        </a:lnSpc>
                        <a:spcAft>
                          <a:spcPts val="600"/>
                        </a:spcAft>
                      </a:pPr>
                      <a:r>
                        <a:rPr lang="nn-NO" sz="900">
                          <a:effectLst/>
                        </a:rPr>
                        <a:t>0</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a:effectLst/>
                        </a:rPr>
                        <a:t>Velkomen og innmelding til eventuelt</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a:lnSpc>
                          <a:spcPct val="115000"/>
                        </a:lnSpc>
                        <a:spcAft>
                          <a:spcPts val="600"/>
                        </a:spcAft>
                      </a:pPr>
                      <a:r>
                        <a:rPr lang="nb-NO" sz="900">
                          <a:effectLst/>
                          <a:latin typeface="Aptos"/>
                          <a:ea typeface="Aptos" panose="020B0004020202020204" pitchFamily="34" charset="0"/>
                          <a:cs typeface="Aptos" panose="020B0004020202020204" pitchFamily="34" charset="0"/>
                        </a:rPr>
                        <a:t>Tidspunkt – </a:t>
                      </a:r>
                      <a:r>
                        <a:rPr lang="nb-NO" sz="900" err="1">
                          <a:effectLst/>
                          <a:latin typeface="Aptos"/>
                          <a:ea typeface="Aptos" panose="020B0004020202020204" pitchFamily="34" charset="0"/>
                          <a:cs typeface="Aptos" panose="020B0004020202020204" pitchFamily="34" charset="0"/>
                        </a:rPr>
                        <a:t>veiledande</a:t>
                      </a:r>
                      <a:endParaRPr lang="nb-NO" sz="900">
                        <a:effectLst/>
                        <a:latin typeface="Aptos"/>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4130793231"/>
                  </a:ext>
                </a:extLst>
              </a:tr>
              <a:tr h="928610">
                <a:tc>
                  <a:txBody>
                    <a:bodyPr/>
                    <a:lstStyle/>
                    <a:p>
                      <a:pPr>
                        <a:lnSpc>
                          <a:spcPct val="115000"/>
                        </a:lnSpc>
                        <a:spcAft>
                          <a:spcPts val="600"/>
                        </a:spcAft>
                      </a:pPr>
                      <a:r>
                        <a:rPr lang="nn-NO" sz="900">
                          <a:effectLst/>
                        </a:rPr>
                        <a:t>1</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Referat frå dialogforum Q1/25</a:t>
                      </a:r>
                      <a:endParaRPr lang="nb-NO" sz="900" b="1">
                        <a:effectLst/>
                      </a:endParaRPr>
                    </a:p>
                    <a:p>
                      <a:pPr>
                        <a:lnSpc>
                          <a:spcPct val="115000"/>
                        </a:lnSpc>
                        <a:spcAft>
                          <a:spcPts val="600"/>
                        </a:spcAft>
                      </a:pPr>
                      <a:r>
                        <a:rPr lang="nn-NO" sz="900">
                          <a:effectLst/>
                        </a:rPr>
                        <a:t>Referat vart sendt per e-post 24. februar 2025. </a:t>
                      </a:r>
                      <a:endParaRPr lang="nb-NO" sz="900">
                        <a:effectLst/>
                      </a:endParaRPr>
                    </a:p>
                    <a:p>
                      <a:pPr>
                        <a:lnSpc>
                          <a:spcPct val="115000"/>
                        </a:lnSpc>
                        <a:spcAft>
                          <a:spcPts val="600"/>
                        </a:spcAft>
                      </a:pPr>
                      <a:r>
                        <a:rPr lang="nn-NO" sz="900">
                          <a:effectLst/>
                        </a:rPr>
                        <a:t>Ingen </a:t>
                      </a:r>
                      <a:r>
                        <a:rPr lang="nn-NO" sz="900" err="1">
                          <a:effectLst/>
                        </a:rPr>
                        <a:t>innsigelser</a:t>
                      </a:r>
                      <a:r>
                        <a:rPr lang="nn-NO" sz="900">
                          <a:effectLst/>
                        </a:rPr>
                        <a:t> er motteke og r</a:t>
                      </a:r>
                      <a:r>
                        <a:rPr lang="nb-NO" sz="900" err="1">
                          <a:effectLst/>
                        </a:rPr>
                        <a:t>eferat</a:t>
                      </a:r>
                      <a:r>
                        <a:rPr lang="nb-NO" sz="900">
                          <a:effectLst/>
                        </a:rPr>
                        <a:t> er godkjent.</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a:lnSpc>
                          <a:spcPct val="115000"/>
                        </a:lnSpc>
                        <a:spcAft>
                          <a:spcPts val="600"/>
                        </a:spcAft>
                      </a:pPr>
                      <a:r>
                        <a:rPr lang="nb-NO" sz="900" b="1">
                          <a:effectLst/>
                          <a:latin typeface="+mn-lt"/>
                          <a:ea typeface="Aptos" panose="020B0004020202020204" pitchFamily="34" charset="0"/>
                          <a:cs typeface="Aptos" panose="020B0004020202020204" pitchFamily="34" charset="0"/>
                        </a:rPr>
                        <a:t>10.00 – 10.05</a:t>
                      </a:r>
                    </a:p>
                  </a:txBody>
                  <a:tcPr marL="52857" marR="52857" marT="0" marB="0"/>
                </a:tc>
                <a:extLst>
                  <a:ext uri="{0D108BD9-81ED-4DB2-BD59-A6C34878D82A}">
                    <a16:rowId xmlns:a16="http://schemas.microsoft.com/office/drawing/2014/main" val="468247119"/>
                  </a:ext>
                </a:extLst>
              </a:tr>
              <a:tr h="1272540">
                <a:tc>
                  <a:txBody>
                    <a:bodyPr/>
                    <a:lstStyle/>
                    <a:p>
                      <a:pPr>
                        <a:lnSpc>
                          <a:spcPct val="115000"/>
                        </a:lnSpc>
                        <a:spcAft>
                          <a:spcPts val="600"/>
                        </a:spcAft>
                      </a:pPr>
                      <a:r>
                        <a:rPr lang="nn-NO" sz="900">
                          <a:effectLst/>
                        </a:rPr>
                        <a:t>2</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Nytt frå Skyss – orienteringar</a:t>
                      </a:r>
                      <a:endParaRPr lang="nb-NO" sz="900" b="1">
                        <a:effectLst/>
                      </a:endParaRPr>
                    </a:p>
                    <a:p>
                      <a:pPr>
                        <a:lnSpc>
                          <a:spcPct val="115000"/>
                        </a:lnSpc>
                        <a:spcAft>
                          <a:spcPts val="600"/>
                        </a:spcAft>
                      </a:pPr>
                      <a:r>
                        <a:rPr lang="nn-NO" sz="900">
                          <a:effectLst/>
                        </a:rPr>
                        <a:t>Målfrid orienterer om aktuelle saker frå Skyss. </a:t>
                      </a:r>
                      <a:endParaRPr lang="nb-NO" sz="900">
                        <a:effectLst/>
                      </a:endParaRPr>
                    </a:p>
                    <a:p>
                      <a:pPr marL="342900" lvl="0" indent="-342900">
                        <a:lnSpc>
                          <a:spcPts val="1300"/>
                        </a:lnSpc>
                        <a:buFont typeface="+mj-lt"/>
                        <a:buAutoNum type="arabicPeriod"/>
                      </a:pPr>
                      <a:r>
                        <a:rPr lang="nn-NO" sz="800">
                          <a:effectLst/>
                        </a:rPr>
                        <a:t>Status økonomi og budsjett </a:t>
                      </a:r>
                      <a:endParaRPr lang="nb-NO" sz="800">
                        <a:effectLst/>
                      </a:endParaRPr>
                    </a:p>
                    <a:p>
                      <a:pPr marL="342900" lvl="0" indent="-342900">
                        <a:lnSpc>
                          <a:spcPts val="1300"/>
                        </a:lnSpc>
                        <a:buFont typeface="+mj-lt"/>
                        <a:buAutoNum type="arabicPeriod"/>
                      </a:pPr>
                      <a:r>
                        <a:rPr lang="nn-NO" sz="800">
                          <a:effectLst/>
                        </a:rPr>
                        <a:t>Status kundeutvikling </a:t>
                      </a:r>
                      <a:endParaRPr lang="nb-NO" sz="800">
                        <a:effectLst/>
                      </a:endParaRPr>
                    </a:p>
                    <a:p>
                      <a:pPr marL="342900" lvl="0" indent="-342900">
                        <a:lnSpc>
                          <a:spcPts val="1300"/>
                        </a:lnSpc>
                        <a:buFont typeface="+mj-lt"/>
                        <a:buAutoNum type="arabicPeriod"/>
                      </a:pPr>
                      <a:r>
                        <a:rPr lang="nn-NO" sz="800">
                          <a:effectLst/>
                        </a:rPr>
                        <a:t>Status ruteomleggingar mv</a:t>
                      </a:r>
                      <a:endParaRPr lang="nb-NO" sz="800">
                        <a:effectLst/>
                      </a:endParaRPr>
                    </a:p>
                    <a:p>
                      <a:pPr marL="342900" lvl="0" indent="-342900">
                        <a:lnSpc>
                          <a:spcPts val="1300"/>
                        </a:lnSpc>
                        <a:spcAft>
                          <a:spcPts val="1200"/>
                        </a:spcAft>
                        <a:buFont typeface="+mj-lt"/>
                        <a:buAutoNum type="arabicPeriod"/>
                      </a:pPr>
                      <a:r>
                        <a:rPr lang="nn-NO" sz="800">
                          <a:effectLst/>
                        </a:rPr>
                        <a:t>Annet kan tilkomme….</a:t>
                      </a: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tc>
                  <a:txBody>
                    <a:bodyPr/>
                    <a:lstStyle/>
                    <a:p>
                      <a:pPr marL="0" lvl="0" indent="0">
                        <a:lnSpc>
                          <a:spcPts val="1300"/>
                        </a:lnSpc>
                        <a:spcAft>
                          <a:spcPts val="1200"/>
                        </a:spcAft>
                        <a:buFont typeface="+mj-lt"/>
                        <a:buNone/>
                      </a:pPr>
                      <a:r>
                        <a:rPr lang="nb-NO" sz="900" b="1">
                          <a:effectLst/>
                          <a:latin typeface="+mn-lt"/>
                          <a:ea typeface="Aptos" panose="020B0004020202020204" pitchFamily="34" charset="0"/>
                          <a:cs typeface="Aptos" panose="020B0004020202020204" pitchFamily="34" charset="0"/>
                        </a:rPr>
                        <a:t>10.05– 10.40</a:t>
                      </a:r>
                    </a:p>
                  </a:txBody>
                  <a:tcPr marL="52857" marR="52857" marT="0" marB="0"/>
                </a:tc>
                <a:extLst>
                  <a:ext uri="{0D108BD9-81ED-4DB2-BD59-A6C34878D82A}">
                    <a16:rowId xmlns:a16="http://schemas.microsoft.com/office/drawing/2014/main" val="878383536"/>
                  </a:ext>
                </a:extLst>
              </a:tr>
              <a:tr h="733716">
                <a:tc>
                  <a:txBody>
                    <a:bodyPr/>
                    <a:lstStyle/>
                    <a:p>
                      <a:pPr>
                        <a:lnSpc>
                          <a:spcPct val="115000"/>
                        </a:lnSpc>
                        <a:spcAft>
                          <a:spcPts val="600"/>
                        </a:spcAft>
                      </a:pPr>
                      <a:r>
                        <a:rPr lang="nn-NO" sz="900">
                          <a:effectLst/>
                        </a:rPr>
                        <a:t>3</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Uteståande saker – avklaringar og status</a:t>
                      </a:r>
                      <a:endParaRPr lang="nb-NO" sz="900" b="1">
                        <a:effectLst/>
                      </a:endParaRPr>
                    </a:p>
                    <a:p>
                      <a:pPr marL="342900" lvl="0" indent="-342900">
                        <a:lnSpc>
                          <a:spcPct val="115000"/>
                        </a:lnSpc>
                        <a:spcAft>
                          <a:spcPts val="600"/>
                        </a:spcAft>
                        <a:buFont typeface="+mj-lt"/>
                        <a:buAutoNum type="arabicPeriod"/>
                      </a:pPr>
                      <a:r>
                        <a:rPr lang="nn-NO" sz="800">
                          <a:effectLst/>
                        </a:rPr>
                        <a:t>Referat – lenke for publisering</a:t>
                      </a:r>
                      <a:endParaRPr lang="nb-NO" sz="800">
                        <a:effectLst/>
                      </a:endParaRPr>
                    </a:p>
                    <a:p>
                      <a:pPr marL="342900" lvl="0" indent="-342900">
                        <a:lnSpc>
                          <a:spcPct val="114999"/>
                        </a:lnSpc>
                        <a:spcAft>
                          <a:spcPts val="600"/>
                        </a:spcAft>
                        <a:buAutoNum type="arabicPeriod"/>
                      </a:pPr>
                      <a:r>
                        <a:rPr lang="nn-NO" sz="800">
                          <a:effectLst/>
                        </a:rPr>
                        <a:t>Syklistar og bussar – kampanjar </a:t>
                      </a:r>
                      <a:endParaRPr lang="nb-NO" sz="800">
                        <a:effectLst/>
                      </a:endParaRPr>
                    </a:p>
                  </a:txBody>
                  <a:tcPr marL="52857" marR="52857" marT="0" marB="0"/>
                </a:tc>
                <a:tc>
                  <a:txBody>
                    <a:bodyPr/>
                    <a:lstStyle/>
                    <a:p>
                      <a:pPr marL="0" marR="0" lvl="0" indent="0" algn="l" defTabSz="914400" rtl="0" eaLnBrk="1" fontAlgn="auto" latinLnBrk="0" hangingPunct="1">
                        <a:lnSpc>
                          <a:spcPct val="115000"/>
                        </a:lnSpc>
                        <a:spcBef>
                          <a:spcPts val="0"/>
                        </a:spcBef>
                        <a:spcAft>
                          <a:spcPts val="600"/>
                        </a:spcAft>
                        <a:buClrTx/>
                        <a:buSzTx/>
                        <a:buFont typeface="+mj-lt"/>
                        <a:buNone/>
                        <a:tabLst/>
                        <a:defRPr/>
                      </a:pPr>
                      <a:r>
                        <a:rPr lang="nb-NO" sz="900" b="1">
                          <a:effectLst/>
                          <a:latin typeface="+mn-lt"/>
                          <a:ea typeface="Aptos" panose="020B0004020202020204" pitchFamily="34" charset="0"/>
                          <a:cs typeface="Aptos" panose="020B0004020202020204" pitchFamily="34" charset="0"/>
                        </a:rPr>
                        <a:t>10.40 – 10.45</a:t>
                      </a:r>
                    </a:p>
                    <a:p>
                      <a:pPr marL="0" lvl="0" indent="0">
                        <a:lnSpc>
                          <a:spcPct val="115000"/>
                        </a:lnSpc>
                        <a:spcAft>
                          <a:spcPts val="6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4163465507"/>
                  </a:ext>
                </a:extLst>
              </a:tr>
              <a:tr h="424179">
                <a:tc>
                  <a:txBody>
                    <a:bodyPr/>
                    <a:lstStyle/>
                    <a:p>
                      <a:pPr>
                        <a:lnSpc>
                          <a:spcPct val="115000"/>
                        </a:lnSpc>
                        <a:spcAft>
                          <a:spcPts val="600"/>
                        </a:spcAft>
                      </a:pPr>
                      <a:r>
                        <a:rPr lang="nn-NO" sz="900">
                          <a:effectLst/>
                        </a:rPr>
                        <a:t>4</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50000"/>
                        </a:lnSpc>
                      </a:pPr>
                      <a:r>
                        <a:rPr lang="nn-NO" sz="900" b="1">
                          <a:effectLst/>
                        </a:rPr>
                        <a:t>Spørsmål frå tillitsvalde og verneombod</a:t>
                      </a:r>
                    </a:p>
                    <a:p>
                      <a:pPr marL="228600" lvl="0" indent="-228600">
                        <a:lnSpc>
                          <a:spcPct val="150000"/>
                        </a:lnSpc>
                        <a:buAutoNum type="arabicPeriod"/>
                      </a:pPr>
                      <a:r>
                        <a:rPr lang="nn-NO" sz="800" b="0">
                          <a:effectLst/>
                        </a:rPr>
                        <a:t>Fellesforbundet v/</a:t>
                      </a:r>
                      <a:r>
                        <a:rPr lang="nn-NO" sz="800" b="0" err="1">
                          <a:effectLst/>
                        </a:rPr>
                        <a:t>Moldung</a:t>
                      </a:r>
                      <a:r>
                        <a:rPr lang="nn-NO" sz="800" b="0">
                          <a:effectLst/>
                        </a:rPr>
                        <a:t> - Nye anbod</a:t>
                      </a:r>
                    </a:p>
                    <a:p>
                      <a:pPr marL="228600" lvl="0" indent="-228600">
                        <a:lnSpc>
                          <a:spcPct val="150000"/>
                        </a:lnSpc>
                        <a:buAutoNum type="arabicPeriod"/>
                      </a:pPr>
                      <a:r>
                        <a:rPr lang="nn-NO" sz="800" b="0">
                          <a:effectLst/>
                        </a:rPr>
                        <a:t>Fellesforbundet v/Hartvigsen - Materiell</a:t>
                      </a:r>
                    </a:p>
                    <a:p>
                      <a:pPr marL="228600" lvl="0" indent="-228600">
                        <a:lnSpc>
                          <a:spcPct val="150000"/>
                        </a:lnSpc>
                        <a:buAutoNum type="arabicPeriod"/>
                      </a:pPr>
                      <a:r>
                        <a:rPr lang="nn-NO" sz="800" b="0">
                          <a:effectLst/>
                        </a:rPr>
                        <a:t>HTV Tide v/Stange  - Bestillingstransport Odda</a:t>
                      </a:r>
                    </a:p>
                    <a:p>
                      <a:pPr marL="228600" lvl="0" indent="-228600">
                        <a:lnSpc>
                          <a:spcPct val="150000"/>
                        </a:lnSpc>
                        <a:buAutoNum type="arabicPeriod"/>
                      </a:pPr>
                      <a:r>
                        <a:rPr lang="nn-NO" sz="800" b="0">
                          <a:effectLst/>
                        </a:rPr>
                        <a:t>YTF v/Nesheim - Anbod og eigedom</a:t>
                      </a:r>
                    </a:p>
                  </a:txBody>
                  <a:tcPr marL="52857" marR="52857" marT="0" marB="0"/>
                </a:tc>
                <a:tc>
                  <a:txBody>
                    <a:bodyPr/>
                    <a:lstStyle/>
                    <a:p>
                      <a:pPr lvl="0">
                        <a:lnSpc>
                          <a:spcPct val="150000"/>
                        </a:lnSpc>
                        <a:buNone/>
                      </a:pPr>
                      <a:r>
                        <a:rPr lang="nb-NO" sz="900" b="1" i="0" u="none" strike="noStrike" noProof="0">
                          <a:solidFill>
                            <a:srgbClr val="000000"/>
                          </a:solidFill>
                          <a:effectLst/>
                          <a:latin typeface="Arial"/>
                        </a:rPr>
                        <a:t>10.45 – 11.20</a:t>
                      </a:r>
                      <a:endParaRPr lang="en-US"/>
                    </a:p>
                  </a:txBody>
                  <a:tcPr marL="52857" marR="52857" marT="0" marB="0"/>
                </a:tc>
                <a:extLst>
                  <a:ext uri="{0D108BD9-81ED-4DB2-BD59-A6C34878D82A}">
                    <a16:rowId xmlns:a16="http://schemas.microsoft.com/office/drawing/2014/main" val="3077713070"/>
                  </a:ext>
                </a:extLst>
              </a:tr>
              <a:tr h="424179">
                <a:tc>
                  <a:txBody>
                    <a:bodyPr/>
                    <a:lstStyle/>
                    <a:p>
                      <a:pPr>
                        <a:lnSpc>
                          <a:spcPct val="115000"/>
                        </a:lnSpc>
                        <a:spcAft>
                          <a:spcPts val="600"/>
                        </a:spcAft>
                      </a:pPr>
                      <a:r>
                        <a:rPr lang="nn-NO" sz="900">
                          <a:effectLst/>
                        </a:rPr>
                        <a:t>5</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Status Bussanbod</a:t>
                      </a:r>
                      <a:endParaRPr lang="nb-NO" sz="800">
                        <a:effectLst/>
                      </a:endParaRPr>
                    </a:p>
                    <a:p>
                      <a:pPr marL="228600" lvl="0" indent="-228600">
                        <a:lnSpc>
                          <a:spcPct val="114999"/>
                        </a:lnSpc>
                        <a:spcAft>
                          <a:spcPts val="600"/>
                        </a:spcAft>
                        <a:buAutoNum type="arabicPeriod"/>
                      </a:pPr>
                      <a:r>
                        <a:rPr lang="nn-NO" sz="800">
                          <a:effectLst/>
                        </a:rPr>
                        <a:t>Status frå Skyss på bussanbod generelt</a:t>
                      </a: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tc>
                  <a:txBody>
                    <a:bodyPr/>
                    <a:lstStyle/>
                    <a:p>
                      <a:pPr marL="0" lvl="0" indent="0">
                        <a:lnSpc>
                          <a:spcPct val="115000"/>
                        </a:lnSpc>
                        <a:spcAft>
                          <a:spcPts val="600"/>
                        </a:spcAft>
                        <a:buFont typeface="+mj-lt"/>
                        <a:buNone/>
                      </a:pPr>
                      <a:r>
                        <a:rPr lang="nb-NO" sz="900" b="1">
                          <a:effectLst/>
                          <a:latin typeface="+mn-lt"/>
                          <a:ea typeface="Aptos" panose="020B0004020202020204" pitchFamily="34" charset="0"/>
                          <a:cs typeface="Aptos" panose="020B0004020202020204" pitchFamily="34" charset="0"/>
                        </a:rPr>
                        <a:t>11.30 – 11.45</a:t>
                      </a:r>
                    </a:p>
                    <a:p>
                      <a:pPr marL="0" lvl="0" indent="0">
                        <a:lnSpc>
                          <a:spcPct val="115000"/>
                        </a:lnSpc>
                        <a:spcAft>
                          <a:spcPts val="6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2738005845"/>
                  </a:ext>
                </a:extLst>
              </a:tr>
              <a:tr h="171964">
                <a:tc>
                  <a:txBody>
                    <a:bodyPr/>
                    <a:lstStyle/>
                    <a:p>
                      <a:pPr>
                        <a:lnSpc>
                          <a:spcPct val="115000"/>
                        </a:lnSpc>
                        <a:spcAft>
                          <a:spcPts val="600"/>
                        </a:spcAft>
                      </a:pPr>
                      <a:r>
                        <a:rPr lang="nn-NO" sz="900">
                          <a:effectLst/>
                        </a:rPr>
                        <a:t>6</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Eventuelt</a:t>
                      </a:r>
                      <a:endParaRPr lang="nb-NO" sz="900" b="1">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nb-NO" sz="900" b="1">
                          <a:effectLst/>
                          <a:latin typeface="+mn-lt"/>
                          <a:ea typeface="Aptos" panose="020B0004020202020204" pitchFamily="34" charset="0"/>
                          <a:cs typeface="Aptos" panose="020B0004020202020204" pitchFamily="34" charset="0"/>
                        </a:rPr>
                        <a:t>11.45 – 12.00</a:t>
                      </a:r>
                      <a:endParaRPr lang="nb-NO" sz="900" b="1">
                        <a:effectLst/>
                        <a:latin typeface="Aptos"/>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1973961112"/>
                  </a:ext>
                </a:extLst>
              </a:tr>
              <a:tr h="1054717">
                <a:tc>
                  <a:txBody>
                    <a:bodyPr/>
                    <a:lstStyle/>
                    <a:p>
                      <a:pPr>
                        <a:lnSpc>
                          <a:spcPct val="115000"/>
                        </a:lnSpc>
                        <a:spcAft>
                          <a:spcPts val="600"/>
                        </a:spcAft>
                      </a:pPr>
                      <a:r>
                        <a:rPr lang="nn-NO" sz="900">
                          <a:effectLst/>
                        </a:rPr>
                        <a:t>7</a:t>
                      </a:r>
                      <a:endParaRPr lang="nb-NO" sz="900">
                        <a:effectLst/>
                        <a:latin typeface="Aptos" panose="020B0004020202020204" pitchFamily="34" charset="0"/>
                        <a:ea typeface="Aptos" panose="020B0004020202020204" pitchFamily="34" charset="0"/>
                        <a:cs typeface="Aptos" panose="020B0004020202020204" pitchFamily="34" charset="0"/>
                      </a:endParaRPr>
                    </a:p>
                  </a:txBody>
                  <a:tcPr marL="52857" marR="52857" marT="0" marB="0"/>
                </a:tc>
                <a:tc>
                  <a:txBody>
                    <a:bodyPr/>
                    <a:lstStyle/>
                    <a:p>
                      <a:pPr lvl="0">
                        <a:lnSpc>
                          <a:spcPct val="114999"/>
                        </a:lnSpc>
                        <a:spcAft>
                          <a:spcPts val="600"/>
                        </a:spcAft>
                        <a:buNone/>
                      </a:pPr>
                      <a:endParaRPr lang="nn-NO" sz="900">
                        <a:effectLst/>
                      </a:endParaRPr>
                    </a:p>
                  </a:txBody>
                  <a:tcPr marL="52856" marR="52856" marT="0" marB="0"/>
                </a:tc>
                <a:tc>
                  <a:txBody>
                    <a:bodyPr/>
                    <a:lstStyle/>
                    <a:p>
                      <a:pPr>
                        <a:lnSpc>
                          <a:spcPct val="115000"/>
                        </a:lnSpc>
                        <a:spcAft>
                          <a:spcPts val="600"/>
                        </a:spcAft>
                      </a:pPr>
                      <a:r>
                        <a:rPr lang="nn-NO" sz="900" b="1">
                          <a:effectLst/>
                        </a:rPr>
                        <a:t>Evaluering av dagens møte</a:t>
                      </a:r>
                      <a:endParaRPr lang="nb-NO" sz="900" b="1">
                        <a:effectLst/>
                      </a:endParaRPr>
                    </a:p>
                    <a:p>
                      <a:pPr marL="342900" lvl="0" indent="-342900">
                        <a:lnSpc>
                          <a:spcPts val="1300"/>
                        </a:lnSpc>
                        <a:buFont typeface="+mj-lt"/>
                        <a:buAutoNum type="arabicPeriod"/>
                      </a:pPr>
                      <a:r>
                        <a:rPr lang="nn-NO" sz="800">
                          <a:effectLst/>
                        </a:rPr>
                        <a:t>Innkalling inkl. saksgrunnlag som underlag for dialog/diskusjon</a:t>
                      </a:r>
                      <a:endParaRPr lang="nb-NO" sz="800">
                        <a:effectLst/>
                      </a:endParaRPr>
                    </a:p>
                    <a:p>
                      <a:pPr marL="342900" lvl="0" indent="-342900">
                        <a:lnSpc>
                          <a:spcPts val="1300"/>
                        </a:lnSpc>
                        <a:buFont typeface="+mj-lt"/>
                        <a:buAutoNum type="arabicPeriod"/>
                      </a:pPr>
                      <a:r>
                        <a:rPr lang="nn-NO" sz="800">
                          <a:effectLst/>
                        </a:rPr>
                        <a:t>Gjennomføring inkl. møteleiing</a:t>
                      </a:r>
                      <a:endParaRPr lang="nb-NO" sz="800">
                        <a:effectLst/>
                      </a:endParaRPr>
                    </a:p>
                    <a:p>
                      <a:pPr marL="342900" lvl="0" indent="-342900">
                        <a:lnSpc>
                          <a:spcPts val="1300"/>
                        </a:lnSpc>
                        <a:spcAft>
                          <a:spcPts val="1200"/>
                        </a:spcAft>
                        <a:buFont typeface="+mj-lt"/>
                        <a:buAutoNum type="arabicPeriod"/>
                      </a:pPr>
                      <a:r>
                        <a:rPr lang="nn-NO" sz="800">
                          <a:effectLst/>
                        </a:rPr>
                        <a:t>Andre forhold</a:t>
                      </a: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tc>
                  <a:txBody>
                    <a:bodyPr/>
                    <a:lstStyle/>
                    <a:p>
                      <a:pPr marL="0" marR="0" lvl="0" indent="0" algn="l" defTabSz="914400" rtl="0" eaLnBrk="1" fontAlgn="auto" latinLnBrk="0" hangingPunct="1">
                        <a:lnSpc>
                          <a:spcPts val="1300"/>
                        </a:lnSpc>
                        <a:spcBef>
                          <a:spcPts val="0"/>
                        </a:spcBef>
                        <a:spcAft>
                          <a:spcPts val="1200"/>
                        </a:spcAft>
                        <a:buClrTx/>
                        <a:buSzTx/>
                        <a:buFont typeface="+mj-lt"/>
                        <a:buNone/>
                        <a:tabLst/>
                        <a:defRPr/>
                      </a:pPr>
                      <a:r>
                        <a:rPr lang="nb-NO" sz="900" b="1">
                          <a:effectLst/>
                          <a:latin typeface="+mn-lt"/>
                          <a:ea typeface="Aptos" panose="020B0004020202020204" pitchFamily="34" charset="0"/>
                          <a:cs typeface="Aptos" panose="020B0004020202020204" pitchFamily="34" charset="0"/>
                        </a:rPr>
                        <a:t>12.00 – 12.15</a:t>
                      </a:r>
                    </a:p>
                    <a:p>
                      <a:pPr marL="0" lvl="0" indent="0">
                        <a:lnSpc>
                          <a:spcPts val="1300"/>
                        </a:lnSpc>
                        <a:spcAft>
                          <a:spcPts val="1200"/>
                        </a:spcAft>
                        <a:buFont typeface="+mj-lt"/>
                        <a:buNone/>
                      </a:pPr>
                      <a:endParaRPr lang="nb-NO" sz="800">
                        <a:effectLst/>
                        <a:latin typeface="Georgia" panose="02040502050405020303" pitchFamily="18" charset="0"/>
                        <a:ea typeface="Aptos" panose="020B0004020202020204" pitchFamily="34" charset="0"/>
                        <a:cs typeface="Aptos" panose="020B0004020202020204" pitchFamily="34" charset="0"/>
                      </a:endParaRPr>
                    </a:p>
                  </a:txBody>
                  <a:tcPr marL="52857" marR="52857" marT="0" marB="0"/>
                </a:tc>
                <a:extLst>
                  <a:ext uri="{0D108BD9-81ED-4DB2-BD59-A6C34878D82A}">
                    <a16:rowId xmlns:a16="http://schemas.microsoft.com/office/drawing/2014/main" val="2781723815"/>
                  </a:ext>
                </a:extLst>
              </a:tr>
            </a:tbl>
          </a:graphicData>
        </a:graphic>
      </p:graphicFrame>
      <p:sp>
        <p:nvSpPr>
          <p:cNvPr id="2" name="Arrow: Right 1">
            <a:extLst>
              <a:ext uri="{FF2B5EF4-FFF2-40B4-BE49-F238E27FC236}">
                <a16:creationId xmlns:a16="http://schemas.microsoft.com/office/drawing/2014/main" id="{C49EF38B-DDAB-8E96-005A-8F7A5B3280F4}"/>
              </a:ext>
            </a:extLst>
          </p:cNvPr>
          <p:cNvSpPr/>
          <p:nvPr/>
        </p:nvSpPr>
        <p:spPr>
          <a:xfrm>
            <a:off x="363482" y="4487053"/>
            <a:ext cx="1823824" cy="60621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err="1"/>
              <a:t>Lunsj</a:t>
            </a:r>
          </a:p>
        </p:txBody>
      </p:sp>
    </p:spTree>
    <p:extLst>
      <p:ext uri="{BB962C8B-B14F-4D97-AF65-F5344CB8AC3E}">
        <p14:creationId xmlns:p14="http://schemas.microsoft.com/office/powerpoint/2010/main" val="131893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91">
          <a:extLst>
            <a:ext uri="{FF2B5EF4-FFF2-40B4-BE49-F238E27FC236}">
              <a16:creationId xmlns:a16="http://schemas.microsoft.com/office/drawing/2014/main" id="{D7848CB4-F122-DF80-73E6-65D3C0C68E03}"/>
            </a:ext>
          </a:extLst>
        </p:cNvPr>
        <p:cNvGrpSpPr/>
        <p:nvPr/>
      </p:nvGrpSpPr>
      <p:grpSpPr>
        <a:xfrm>
          <a:off x="0" y="0"/>
          <a:ext cx="0" cy="0"/>
          <a:chOff x="0" y="0"/>
          <a:chExt cx="0" cy="0"/>
        </a:xfrm>
      </p:grpSpPr>
      <p:sp>
        <p:nvSpPr>
          <p:cNvPr id="692" name="Google Shape;692;p31">
            <a:extLst>
              <a:ext uri="{FF2B5EF4-FFF2-40B4-BE49-F238E27FC236}">
                <a16:creationId xmlns:a16="http://schemas.microsoft.com/office/drawing/2014/main" id="{18E232D6-A33C-574C-C7F2-CBF0FECDC0CF}"/>
              </a:ext>
            </a:extLst>
          </p:cNvPr>
          <p:cNvSpPr txBox="1">
            <a:spLocks noGrp="1"/>
          </p:cNvSpPr>
          <p:nvPr>
            <p:ph type="body" idx="1"/>
          </p:nvPr>
        </p:nvSpPr>
        <p:spPr>
          <a:xfrm>
            <a:off x="547664" y="1715009"/>
            <a:ext cx="10881852" cy="425030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marL="483235" indent="-362585">
              <a:lnSpc>
                <a:spcPct val="106000"/>
              </a:lnSpc>
              <a:spcAft>
                <a:spcPts val="847"/>
              </a:spcAft>
              <a:buFont typeface="Wingdings"/>
              <a:buChar char="Ø"/>
            </a:pPr>
            <a:r>
              <a:rPr lang="nb-NO" sz="1450">
                <a:effectLst/>
                <a:latin typeface="Calibri"/>
                <a:ea typeface="Calibri"/>
                <a:cs typeface="Times New Roman"/>
              </a:rPr>
              <a:t>A</a:t>
            </a:r>
            <a:r>
              <a:rPr lang="nb-NO" sz="1600">
                <a:effectLst/>
                <a:latin typeface="Calibri"/>
                <a:ea typeface="Calibri"/>
                <a:cs typeface="Times New Roman"/>
              </a:rPr>
              <a:t>bsolutte materiellkrav til linjer kun i rushtid og </a:t>
            </a:r>
            <a:r>
              <a:rPr lang="nb-NO" sz="1600" err="1">
                <a:effectLst/>
                <a:latin typeface="Calibri"/>
                <a:ea typeface="Calibri"/>
                <a:cs typeface="Times New Roman"/>
              </a:rPr>
              <a:t>evt</a:t>
            </a:r>
            <a:r>
              <a:rPr lang="nb-NO" sz="1600">
                <a:effectLst/>
                <a:latin typeface="Calibri"/>
                <a:ea typeface="Calibri"/>
                <a:cs typeface="Times New Roman"/>
              </a:rPr>
              <a:t> for nattavganger fredag og lørdag. Dette kan gi billigere anbud, og større variasjon i skift, og lette tilgang til toaletter på linjer der dette ikke er tilgjengelig.</a:t>
            </a:r>
            <a:endParaRPr lang="en-US"/>
          </a:p>
          <a:p>
            <a:pPr marL="483235" indent="-362585">
              <a:lnSpc>
                <a:spcPct val="106000"/>
              </a:lnSpc>
              <a:spcAft>
                <a:spcPts val="847"/>
              </a:spcAft>
              <a:buFont typeface="Wingdings"/>
              <a:buChar char="Ø"/>
            </a:pPr>
            <a:r>
              <a:rPr lang="nb-NO" sz="1600">
                <a:latin typeface="Calibri"/>
                <a:ea typeface="Calibri"/>
                <a:cs typeface="Times New Roman"/>
              </a:rPr>
              <a:t>Redusert produksjon i sommer og helligdagsperioder. Høy produksjon i sommer og helligdagsperioder nærmer seg å bli umulig å oppfylle innenfor arbeidsmiljøloven og ferielovens rammer, uten svært mange flere deltidssjåfører. Eks på 17 mai har bergen sentrum så høy produksjon at på sentrum må man jobbe 3 år på rad for å få fri det fjerde året. </a:t>
            </a:r>
          </a:p>
          <a:p>
            <a:pPr marL="483235" indent="-362585">
              <a:lnSpc>
                <a:spcPct val="106000"/>
              </a:lnSpc>
              <a:spcAft>
                <a:spcPts val="847"/>
              </a:spcAft>
              <a:buFont typeface="Wingdings"/>
              <a:buChar char="Ø"/>
            </a:pPr>
            <a:r>
              <a:rPr lang="nb-NO" sz="1600">
                <a:latin typeface="Calibri"/>
                <a:ea typeface="Calibri"/>
                <a:cs typeface="Times New Roman"/>
              </a:rPr>
              <a:t>Krav til rengjøring av pauseboder. I dag er dette ikke en del av anbudsbestemmelsene, og dermed et område som åpner for potensielle besparelser på bekostning av sjåførene sitt arbeidsmiljø. Mitt forslag er at det stilles krav til rengjøring minst hver svarte dag i kalenderen.</a:t>
            </a:r>
            <a:endParaRPr lang="nb-NO" sz="1600">
              <a:effectLst/>
              <a:latin typeface="Calibri"/>
              <a:ea typeface="Calibri"/>
              <a:cs typeface="Times New Roman"/>
            </a:endParaRPr>
          </a:p>
          <a:p>
            <a:pPr marL="483235" indent="-362585">
              <a:lnSpc>
                <a:spcPct val="106000"/>
              </a:lnSpc>
              <a:spcAft>
                <a:spcPts val="847"/>
              </a:spcAft>
              <a:buFont typeface="Wingdings"/>
              <a:buChar char="Ø"/>
            </a:pPr>
            <a:r>
              <a:rPr lang="nb-NO" sz="1600">
                <a:latin typeface="Calibri"/>
                <a:ea typeface="Calibri"/>
                <a:cs typeface="Times New Roman"/>
              </a:rPr>
              <a:t>Tillitsvalgtes deltakelse på kontraktsmøter om produksjonen i anbudsområdet. Dette har vært diskutert i dialogforum før og ingen har sagt noe imot å gjøre dette, så det er vel uproblematisk å ta inn i anbudet for å sterkere forankre partssamarbeidet mellom tillitsvalgte, bedriftene og skyss.</a:t>
            </a:r>
          </a:p>
          <a:p>
            <a:pPr marL="483235" indent="-362585">
              <a:lnSpc>
                <a:spcPct val="106000"/>
              </a:lnSpc>
              <a:spcAft>
                <a:spcPts val="847"/>
              </a:spcAft>
              <a:buFont typeface="Wingdings"/>
              <a:buChar char="Ø"/>
            </a:pPr>
            <a:r>
              <a:rPr lang="nb-NO" sz="1600">
                <a:effectLst/>
                <a:latin typeface="Calibri"/>
                <a:ea typeface="Calibri"/>
                <a:cs typeface="Times New Roman"/>
              </a:rPr>
              <a:t>Bonusmidler </a:t>
            </a:r>
            <a:r>
              <a:rPr lang="nb-NO" sz="1600">
                <a:latin typeface="Calibri"/>
                <a:ea typeface="Calibri"/>
                <a:cs typeface="Times New Roman"/>
              </a:rPr>
              <a:t>ved overgang til ny anbudsperiode. Her bør være en bestemmelse om hva som skjer med eventuelle rest-midler om et annet selskap skal overta anbudet slik at selskapet som har hatt anbudet ikke tilbakeholder bonusmidlene i overgangsprosessen.</a:t>
            </a:r>
            <a:endParaRPr lang="nb-NO" sz="1600">
              <a:effectLst/>
              <a:latin typeface="Calibri"/>
              <a:ea typeface="Calibri"/>
              <a:cs typeface="Times New Roman"/>
            </a:endParaRPr>
          </a:p>
        </p:txBody>
      </p:sp>
      <p:sp>
        <p:nvSpPr>
          <p:cNvPr id="693" name="Google Shape;693;p31">
            <a:extLst>
              <a:ext uri="{FF2B5EF4-FFF2-40B4-BE49-F238E27FC236}">
                <a16:creationId xmlns:a16="http://schemas.microsoft.com/office/drawing/2014/main" id="{B83C522E-0C11-4528-DEE6-5DDBF03AF970}"/>
              </a:ext>
            </a:extLst>
          </p:cNvPr>
          <p:cNvSpPr txBox="1">
            <a:spLocks noGrp="1"/>
          </p:cNvSpPr>
          <p:nvPr>
            <p:ph type="title"/>
          </p:nvPr>
        </p:nvSpPr>
        <p:spPr>
          <a:xfrm>
            <a:off x="761967" y="762019"/>
            <a:ext cx="10667549" cy="689583"/>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81" b="0" i="0" u="none" strike="noStrike" cap="none">
                <a:solidFill>
                  <a:srgbClr val="000000"/>
                </a:solidFill>
                <a:latin typeface="Arial"/>
                <a:ea typeface="Arial"/>
                <a:cs typeface="Arial"/>
                <a:sym typeface="Arial"/>
              </a:defRPr>
            </a:lvl9pPr>
          </a:lstStyle>
          <a:p>
            <a:pPr algn="ctr">
              <a:lnSpc>
                <a:spcPct val="90000"/>
              </a:lnSpc>
              <a:buClr>
                <a:schemeClr val="dk2"/>
              </a:buClr>
              <a:buSzPts val="4000"/>
            </a:pPr>
            <a:r>
              <a:rPr lang="nb-NO" sz="3200"/>
              <a:t>Innspill - andre bestemmelser</a:t>
            </a:r>
            <a:endParaRPr lang="en-US" sz="3200"/>
          </a:p>
        </p:txBody>
      </p:sp>
    </p:spTree>
    <p:extLst>
      <p:ext uri="{BB962C8B-B14F-4D97-AF65-F5344CB8AC3E}">
        <p14:creationId xmlns:p14="http://schemas.microsoft.com/office/powerpoint/2010/main" val="391716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28A024-23FD-2A03-7B16-D4981537D433}"/>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94271FA9-F1B4-E407-2E00-F568E1B9CCC0}"/>
              </a:ext>
            </a:extLst>
          </p:cNvPr>
          <p:cNvSpPr>
            <a:spLocks noGrp="1"/>
          </p:cNvSpPr>
          <p:nvPr>
            <p:ph type="title"/>
          </p:nvPr>
        </p:nvSpPr>
        <p:spPr/>
        <p:txBody>
          <a:bodyPr/>
          <a:lstStyle/>
          <a:p>
            <a:r>
              <a:rPr lang="en-US" sz="2800" err="1"/>
              <a:t>Fellesforbundet</a:t>
            </a:r>
            <a:r>
              <a:rPr lang="en-US" sz="2800"/>
              <a:t> v/Hartvigsen</a:t>
            </a:r>
          </a:p>
        </p:txBody>
      </p:sp>
      <p:pic>
        <p:nvPicPr>
          <p:cNvPr id="4" name="Picture 3">
            <a:extLst>
              <a:ext uri="{FF2B5EF4-FFF2-40B4-BE49-F238E27FC236}">
                <a16:creationId xmlns:a16="http://schemas.microsoft.com/office/drawing/2014/main" id="{7A8EC8C3-7202-B0AA-2F0D-CF4010235AE5}"/>
              </a:ext>
            </a:extLst>
          </p:cNvPr>
          <p:cNvPicPr>
            <a:picLocks noChangeAspect="1"/>
          </p:cNvPicPr>
          <p:nvPr/>
        </p:nvPicPr>
        <p:blipFill>
          <a:blip r:embed="rId2"/>
          <a:stretch>
            <a:fillRect/>
          </a:stretch>
        </p:blipFill>
        <p:spPr>
          <a:xfrm>
            <a:off x="558819" y="1805849"/>
            <a:ext cx="5253202" cy="4103944"/>
          </a:xfrm>
          <a:prstGeom prst="rect">
            <a:avLst/>
          </a:prstGeom>
        </p:spPr>
      </p:pic>
    </p:spTree>
    <p:extLst>
      <p:ext uri="{BB962C8B-B14F-4D97-AF65-F5344CB8AC3E}">
        <p14:creationId xmlns:p14="http://schemas.microsoft.com/office/powerpoint/2010/main" val="133093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DF6B91-4DDA-3600-C3A2-EF987A884B4D}"/>
              </a:ext>
            </a:extLst>
          </p:cNvPr>
          <p:cNvSpPr>
            <a:spLocks noGrp="1"/>
          </p:cNvSpPr>
          <p:nvPr>
            <p:ph type="body" sz="half" idx="2"/>
          </p:nvPr>
        </p:nvSpPr>
        <p:spPr/>
        <p:txBody>
          <a:bodyPr/>
          <a:lstStyle/>
          <a:p>
            <a:pPr>
              <a:spcBef>
                <a:spcPts val="20"/>
              </a:spcBef>
            </a:pPr>
            <a:r>
              <a:rPr lang="en-US" sz="1600" err="1"/>
              <a:t>Grunnane</a:t>
            </a:r>
            <a:r>
              <a:rPr lang="en-US" sz="1600"/>
              <a:t> </a:t>
            </a:r>
            <a:r>
              <a:rPr lang="en-US" sz="1600" err="1"/>
              <a:t>til</a:t>
            </a:r>
            <a:r>
              <a:rPr lang="en-US" sz="1600"/>
              <a:t> at Skyss </a:t>
            </a:r>
            <a:r>
              <a:rPr lang="en-US" sz="1600" err="1"/>
              <a:t>ikkje</a:t>
            </a:r>
            <a:r>
              <a:rPr lang="en-US" sz="1600"/>
              <a:t> </a:t>
            </a:r>
            <a:r>
              <a:rPr lang="en-US" sz="1600" err="1"/>
              <a:t>har</a:t>
            </a:r>
            <a:r>
              <a:rPr lang="en-US" sz="1600"/>
              <a:t> </a:t>
            </a:r>
            <a:r>
              <a:rPr lang="en-US" sz="1600" err="1"/>
              <a:t>spesifisert</a:t>
            </a:r>
            <a:r>
              <a:rPr lang="en-US" sz="1600"/>
              <a:t> </a:t>
            </a:r>
            <a:r>
              <a:rPr lang="en-US" sz="1600" err="1"/>
              <a:t>toalett</a:t>
            </a:r>
            <a:r>
              <a:rPr lang="en-US" sz="1600"/>
              <a:t> er </a:t>
            </a:r>
            <a:r>
              <a:rPr lang="en-US" sz="1600" err="1"/>
              <a:t>m.a.</a:t>
            </a:r>
            <a:r>
              <a:rPr lang="en-US" sz="1600"/>
              <a:t> </a:t>
            </a:r>
            <a:r>
              <a:rPr lang="en-US" sz="1600" err="1"/>
              <a:t>desse</a:t>
            </a:r>
            <a:r>
              <a:rPr lang="en-US" sz="1600"/>
              <a:t>:</a:t>
            </a:r>
          </a:p>
          <a:p>
            <a:pPr marL="342900" indent="-342900">
              <a:buAutoNum type="arabicPeriod"/>
            </a:pPr>
            <a:r>
              <a:rPr lang="en-US" sz="1600"/>
              <a:t>Det er </a:t>
            </a:r>
            <a:r>
              <a:rPr lang="en-US" sz="1600" err="1"/>
              <a:t>utfordrande</a:t>
            </a:r>
            <a:r>
              <a:rPr lang="en-US" sz="1600"/>
              <a:t> å </a:t>
            </a:r>
            <a:r>
              <a:rPr lang="en-US" sz="1600" err="1"/>
              <a:t>drifte</a:t>
            </a:r>
            <a:r>
              <a:rPr lang="en-US" sz="1600"/>
              <a:t> </a:t>
            </a:r>
            <a:r>
              <a:rPr lang="en-US" sz="1600" err="1"/>
              <a:t>toaletta</a:t>
            </a:r>
            <a:r>
              <a:rPr lang="en-US" sz="1600"/>
              <a:t>, </a:t>
            </a:r>
            <a:r>
              <a:rPr lang="en-US" sz="1600" err="1"/>
              <a:t>spesielt</a:t>
            </a:r>
            <a:r>
              <a:rPr lang="en-US" sz="1600"/>
              <a:t> </a:t>
            </a:r>
            <a:r>
              <a:rPr lang="en-US" sz="1600" err="1"/>
              <a:t>på</a:t>
            </a:r>
            <a:r>
              <a:rPr lang="en-US" sz="1600"/>
              <a:t> </a:t>
            </a:r>
            <a:r>
              <a:rPr lang="en-US" sz="1600" err="1"/>
              <a:t>vinterstid</a:t>
            </a:r>
            <a:endParaRPr lang="en-US" sz="1600"/>
          </a:p>
          <a:p>
            <a:pPr marL="342900" indent="-342900">
              <a:buAutoNum type="arabicPeriod"/>
            </a:pPr>
            <a:r>
              <a:rPr lang="en-US" sz="1600" err="1"/>
              <a:t>Fleire</a:t>
            </a:r>
            <a:r>
              <a:rPr lang="en-US" sz="1600"/>
              <a:t> av </a:t>
            </a:r>
            <a:r>
              <a:rPr lang="en-US" sz="1600" err="1"/>
              <a:t>langrutene</a:t>
            </a:r>
            <a:r>
              <a:rPr lang="en-US" sz="1600"/>
              <a:t> </a:t>
            </a:r>
            <a:r>
              <a:rPr lang="en-US" sz="1600" err="1"/>
              <a:t>inneheld</a:t>
            </a:r>
            <a:r>
              <a:rPr lang="en-US" sz="1600"/>
              <a:t> </a:t>
            </a:r>
            <a:r>
              <a:rPr lang="en-US" sz="1600" err="1"/>
              <a:t>ferjestrekningar</a:t>
            </a:r>
            <a:r>
              <a:rPr lang="en-US" sz="1600"/>
              <a:t> der </a:t>
            </a:r>
            <a:r>
              <a:rPr lang="en-US" sz="1600" err="1"/>
              <a:t>toalett</a:t>
            </a:r>
            <a:r>
              <a:rPr lang="en-US" sz="1600"/>
              <a:t> er </a:t>
            </a:r>
            <a:r>
              <a:rPr lang="en-US" sz="1600" err="1"/>
              <a:t>tilgjengeleg</a:t>
            </a:r>
            <a:endParaRPr lang="en-US" sz="1600"/>
          </a:p>
          <a:p>
            <a:pPr marL="342900" indent="-342900">
              <a:buAutoNum type="arabicPeriod"/>
            </a:pPr>
            <a:r>
              <a:rPr lang="en-US" sz="1600" err="1"/>
              <a:t>Toalett</a:t>
            </a:r>
            <a:r>
              <a:rPr lang="en-US" sz="1600"/>
              <a:t> "</a:t>
            </a:r>
            <a:r>
              <a:rPr lang="en-US" sz="1600" err="1"/>
              <a:t>stel</a:t>
            </a:r>
            <a:r>
              <a:rPr lang="en-US" sz="1600"/>
              <a:t>" </a:t>
            </a:r>
            <a:r>
              <a:rPr lang="en-US" sz="1600" err="1"/>
              <a:t>bagasjeplass</a:t>
            </a:r>
            <a:r>
              <a:rPr lang="en-US" sz="1600"/>
              <a:t>, </a:t>
            </a:r>
            <a:r>
              <a:rPr lang="en-US" sz="1600" err="1"/>
              <a:t>noko</a:t>
            </a:r>
            <a:r>
              <a:rPr lang="en-US" sz="1600"/>
              <a:t> </a:t>
            </a:r>
            <a:r>
              <a:rPr lang="en-US" sz="1600" err="1"/>
              <a:t>som</a:t>
            </a:r>
            <a:r>
              <a:rPr lang="en-US" sz="1600"/>
              <a:t> </a:t>
            </a:r>
            <a:r>
              <a:rPr lang="en-US" sz="1600" err="1"/>
              <a:t>kan</a:t>
            </a:r>
            <a:r>
              <a:rPr lang="en-US" sz="1600"/>
              <a:t> </a:t>
            </a:r>
            <a:r>
              <a:rPr lang="en-US" sz="1600" err="1"/>
              <a:t>vere</a:t>
            </a:r>
            <a:r>
              <a:rPr lang="en-US" sz="1600"/>
              <a:t> </a:t>
            </a:r>
            <a:r>
              <a:rPr lang="en-US" sz="1600" err="1"/>
              <a:t>knapp</a:t>
            </a:r>
            <a:r>
              <a:rPr lang="en-US" sz="1600"/>
              <a:t> </a:t>
            </a:r>
            <a:r>
              <a:rPr lang="en-US" sz="1600" err="1"/>
              <a:t>nok</a:t>
            </a:r>
            <a:r>
              <a:rPr lang="en-US" sz="1600"/>
              <a:t> </a:t>
            </a:r>
            <a:r>
              <a:rPr lang="en-US" sz="1600" err="1"/>
              <a:t>frå</a:t>
            </a:r>
            <a:r>
              <a:rPr lang="en-US" sz="1600"/>
              <a:t> </a:t>
            </a:r>
            <a:r>
              <a:rPr lang="en-US" sz="1600" err="1"/>
              <a:t>før</a:t>
            </a:r>
            <a:endParaRPr lang="en-US" sz="1600"/>
          </a:p>
          <a:p>
            <a:pPr>
              <a:spcBef>
                <a:spcPts val="20"/>
              </a:spcBef>
            </a:pPr>
            <a:endParaRPr lang="en-US" sz="1600"/>
          </a:p>
          <a:p>
            <a:pPr>
              <a:spcBef>
                <a:spcPts val="20"/>
              </a:spcBef>
            </a:pPr>
            <a:r>
              <a:rPr lang="en-US" sz="1600" err="1"/>
              <a:t>Når</a:t>
            </a:r>
            <a:r>
              <a:rPr lang="en-US" sz="1600"/>
              <a:t> det </a:t>
            </a:r>
            <a:r>
              <a:rPr lang="en-US" sz="1600" err="1"/>
              <a:t>gjeld</a:t>
            </a:r>
            <a:r>
              <a:rPr lang="en-US" sz="1600"/>
              <a:t> </a:t>
            </a:r>
            <a:r>
              <a:rPr lang="en-US" sz="1600" err="1"/>
              <a:t>styring</a:t>
            </a:r>
            <a:r>
              <a:rPr lang="en-US" sz="1600"/>
              <a:t> av </a:t>
            </a:r>
            <a:r>
              <a:rPr lang="en-US" sz="1600" err="1"/>
              <a:t>varme</a:t>
            </a:r>
            <a:r>
              <a:rPr lang="en-US" sz="1600"/>
              <a:t>/</a:t>
            </a:r>
            <a:r>
              <a:rPr lang="en-US" sz="1600" err="1"/>
              <a:t>vifter</a:t>
            </a:r>
            <a:r>
              <a:rPr lang="en-US" sz="1600"/>
              <a:t> </a:t>
            </a:r>
            <a:r>
              <a:rPr lang="en-US" sz="1600" err="1"/>
              <a:t>så</a:t>
            </a:r>
            <a:r>
              <a:rPr lang="en-US" sz="1600"/>
              <a:t> stiller </a:t>
            </a:r>
            <a:r>
              <a:rPr lang="en-US" sz="1600" err="1"/>
              <a:t>skyss</a:t>
            </a:r>
            <a:r>
              <a:rPr lang="en-US" sz="1600"/>
              <a:t> </a:t>
            </a:r>
            <a:r>
              <a:rPr lang="en-US" sz="1600" err="1"/>
              <a:t>kun</a:t>
            </a:r>
            <a:r>
              <a:rPr lang="en-US" sz="1600"/>
              <a:t> </a:t>
            </a:r>
            <a:r>
              <a:rPr lang="en-US" sz="1600" err="1"/>
              <a:t>krav</a:t>
            </a:r>
            <a:r>
              <a:rPr lang="en-US" sz="1600"/>
              <a:t> om AC </a:t>
            </a:r>
            <a:r>
              <a:rPr lang="en-US" sz="1600" err="1"/>
              <a:t>på</a:t>
            </a:r>
            <a:r>
              <a:rPr lang="en-US" sz="1600"/>
              <a:t> alle </a:t>
            </a:r>
            <a:r>
              <a:rPr lang="en-US" sz="1600" err="1"/>
              <a:t>bussar</a:t>
            </a:r>
            <a:r>
              <a:rPr lang="en-US" sz="1600"/>
              <a:t>. </a:t>
            </a:r>
            <a:r>
              <a:rPr lang="en-US" sz="1600" err="1"/>
              <a:t>Anlegget</a:t>
            </a:r>
            <a:r>
              <a:rPr lang="en-US" sz="1600"/>
              <a:t> </a:t>
            </a:r>
            <a:r>
              <a:rPr lang="en-US" sz="1600" err="1"/>
              <a:t>skal</a:t>
            </a:r>
            <a:r>
              <a:rPr lang="en-US" sz="1600"/>
              <a:t> </a:t>
            </a:r>
            <a:r>
              <a:rPr lang="en-US" sz="1600" err="1"/>
              <a:t>innehalde</a:t>
            </a:r>
            <a:r>
              <a:rPr lang="en-US" sz="1600"/>
              <a:t> to separate </a:t>
            </a:r>
            <a:r>
              <a:rPr lang="en-US" sz="1600" err="1"/>
              <a:t>kretsar</a:t>
            </a:r>
            <a:r>
              <a:rPr lang="en-US" sz="1600"/>
              <a:t>: </a:t>
            </a:r>
            <a:r>
              <a:rPr lang="en-US" sz="1600" err="1"/>
              <a:t>eit</a:t>
            </a:r>
            <a:r>
              <a:rPr lang="en-US" sz="1600"/>
              <a:t> for </a:t>
            </a:r>
            <a:r>
              <a:rPr lang="en-US" sz="1600" err="1"/>
              <a:t>passasjerkupè</a:t>
            </a:r>
            <a:r>
              <a:rPr lang="en-US" sz="1600"/>
              <a:t> </a:t>
            </a:r>
            <a:r>
              <a:rPr lang="en-US" sz="1600" err="1"/>
              <a:t>og</a:t>
            </a:r>
            <a:r>
              <a:rPr lang="en-US" sz="1600"/>
              <a:t> </a:t>
            </a:r>
            <a:r>
              <a:rPr lang="en-US" sz="1600" err="1"/>
              <a:t>eit</a:t>
            </a:r>
            <a:r>
              <a:rPr lang="en-US" sz="1600"/>
              <a:t> for </a:t>
            </a:r>
            <a:r>
              <a:rPr lang="en-US" sz="1600" err="1"/>
              <a:t>sjåførområdet</a:t>
            </a:r>
            <a:r>
              <a:rPr lang="en-US" sz="1600"/>
              <a:t>. </a:t>
            </a:r>
            <a:r>
              <a:rPr lang="en-US" sz="1600" err="1"/>
              <a:t>Løysingar</a:t>
            </a:r>
            <a:r>
              <a:rPr lang="en-US" sz="1600"/>
              <a:t> for </a:t>
            </a:r>
            <a:r>
              <a:rPr lang="en-US" sz="1600" err="1"/>
              <a:t>viftestyring</a:t>
            </a:r>
            <a:r>
              <a:rPr lang="en-US" sz="1600"/>
              <a:t> </a:t>
            </a:r>
            <a:r>
              <a:rPr lang="en-US" sz="1600" err="1"/>
              <a:t>ut</a:t>
            </a:r>
            <a:r>
              <a:rPr lang="en-US" sz="1600"/>
              <a:t> over AC </a:t>
            </a:r>
            <a:r>
              <a:rPr lang="en-US" sz="1600" err="1"/>
              <a:t>ligg</a:t>
            </a:r>
            <a:r>
              <a:rPr lang="en-US" sz="1600"/>
              <a:t> </a:t>
            </a:r>
            <a:r>
              <a:rPr lang="en-US" sz="1600" err="1"/>
              <a:t>ikkje</a:t>
            </a:r>
            <a:r>
              <a:rPr lang="en-US" sz="1600"/>
              <a:t> </a:t>
            </a:r>
            <a:r>
              <a:rPr lang="en-US" sz="1600" err="1"/>
              <a:t>inne</a:t>
            </a:r>
            <a:r>
              <a:rPr lang="en-US" sz="1600"/>
              <a:t> </a:t>
            </a:r>
            <a:r>
              <a:rPr lang="en-US" sz="1600" err="1"/>
              <a:t>i</a:t>
            </a:r>
            <a:r>
              <a:rPr lang="en-US" sz="1600"/>
              <a:t> </a:t>
            </a:r>
            <a:r>
              <a:rPr lang="en-US" sz="1600" err="1"/>
              <a:t>våre</a:t>
            </a:r>
            <a:r>
              <a:rPr lang="en-US" sz="1600"/>
              <a:t> </a:t>
            </a:r>
            <a:r>
              <a:rPr lang="en-US" sz="1600" err="1"/>
              <a:t>krav</a:t>
            </a:r>
            <a:r>
              <a:rPr lang="en-US" sz="1600"/>
              <a:t>. Dette </a:t>
            </a:r>
            <a:r>
              <a:rPr lang="en-US" sz="1600" err="1"/>
              <a:t>må</a:t>
            </a:r>
            <a:r>
              <a:rPr lang="en-US" sz="1600"/>
              <a:t> </a:t>
            </a:r>
            <a:r>
              <a:rPr lang="en-US" sz="1600" err="1"/>
              <a:t>operatør</a:t>
            </a:r>
            <a:r>
              <a:rPr lang="en-US" sz="1600"/>
              <a:t> </a:t>
            </a:r>
            <a:r>
              <a:rPr lang="en-US" sz="1600" err="1"/>
              <a:t>handtere</a:t>
            </a:r>
            <a:r>
              <a:rPr lang="en-US" sz="1600"/>
              <a:t> </a:t>
            </a:r>
            <a:r>
              <a:rPr lang="en-US" sz="1600" err="1"/>
              <a:t>i</a:t>
            </a:r>
            <a:r>
              <a:rPr lang="en-US" sz="1600"/>
              <a:t> </a:t>
            </a:r>
            <a:r>
              <a:rPr lang="en-US" sz="1600" err="1"/>
              <a:t>si</a:t>
            </a:r>
            <a:r>
              <a:rPr lang="en-US" sz="1600"/>
              <a:t> </a:t>
            </a:r>
            <a:r>
              <a:rPr lang="en-US" sz="1600" err="1"/>
              <a:t>bestilling</a:t>
            </a:r>
            <a:r>
              <a:rPr lang="en-US" sz="1600"/>
              <a:t> av </a:t>
            </a:r>
            <a:r>
              <a:rPr lang="en-US" sz="1600" err="1"/>
              <a:t>bussar</a:t>
            </a:r>
            <a:r>
              <a:rPr lang="en-US" sz="1600"/>
              <a:t>. </a:t>
            </a:r>
            <a:r>
              <a:rPr lang="en-US" sz="1600" b="1" err="1"/>
              <a:t>Sjåførrepresentanten</a:t>
            </a:r>
            <a:r>
              <a:rPr lang="en-US" sz="1600" b="1"/>
              <a:t> </a:t>
            </a:r>
            <a:r>
              <a:rPr lang="en-US" sz="1600" b="1" err="1"/>
              <a:t>bør</a:t>
            </a:r>
            <a:r>
              <a:rPr lang="en-US" sz="1600" b="1"/>
              <a:t> </a:t>
            </a:r>
            <a:r>
              <a:rPr lang="en-US" sz="1600" b="1" err="1"/>
              <a:t>difor</a:t>
            </a:r>
            <a:r>
              <a:rPr lang="en-US" sz="1600" b="1"/>
              <a:t> </a:t>
            </a:r>
            <a:r>
              <a:rPr lang="en-US" sz="1600" b="1" err="1"/>
              <a:t>melde</a:t>
            </a:r>
            <a:r>
              <a:rPr lang="en-US" sz="1600" b="1"/>
              <a:t> </a:t>
            </a:r>
            <a:r>
              <a:rPr lang="en-US" sz="1600" b="1" err="1"/>
              <a:t>dette</a:t>
            </a:r>
            <a:r>
              <a:rPr lang="en-US" sz="1600" b="1"/>
              <a:t> </a:t>
            </a:r>
            <a:r>
              <a:rPr lang="en-US" sz="1600" b="1" err="1"/>
              <a:t>innspelet</a:t>
            </a:r>
            <a:r>
              <a:rPr lang="en-US" sz="1600" b="1"/>
              <a:t> </a:t>
            </a:r>
            <a:r>
              <a:rPr lang="en-US" sz="1600" b="1" err="1"/>
              <a:t>til</a:t>
            </a:r>
            <a:r>
              <a:rPr lang="en-US" sz="1600" b="1"/>
              <a:t> sin </a:t>
            </a:r>
            <a:r>
              <a:rPr lang="en-US" sz="1600" b="1" err="1"/>
              <a:t>arbeidsgjevar</a:t>
            </a:r>
            <a:r>
              <a:rPr lang="en-US" sz="1600" b="1"/>
              <a:t>.</a:t>
            </a:r>
          </a:p>
          <a:p>
            <a:endParaRPr lang="en-US" sz="1600"/>
          </a:p>
        </p:txBody>
      </p:sp>
      <p:sp>
        <p:nvSpPr>
          <p:cNvPr id="3" name="Title 2">
            <a:extLst>
              <a:ext uri="{FF2B5EF4-FFF2-40B4-BE49-F238E27FC236}">
                <a16:creationId xmlns:a16="http://schemas.microsoft.com/office/drawing/2014/main" id="{DA890FC8-EEEB-3965-A1F7-C2F599147318}"/>
              </a:ext>
            </a:extLst>
          </p:cNvPr>
          <p:cNvSpPr>
            <a:spLocks noGrp="1"/>
          </p:cNvSpPr>
          <p:nvPr>
            <p:ph type="title"/>
          </p:nvPr>
        </p:nvSpPr>
        <p:spPr/>
        <p:txBody>
          <a:bodyPr/>
          <a:lstStyle/>
          <a:p>
            <a:r>
              <a:rPr lang="en-US" sz="2800"/>
              <a:t>Skyss </a:t>
            </a:r>
            <a:r>
              <a:rPr lang="en-US" sz="2800" err="1"/>
              <a:t>tilbakemelding</a:t>
            </a:r>
            <a:r>
              <a:rPr lang="en-US" sz="2800"/>
              <a:t> Sogn/Sunnfjord</a:t>
            </a:r>
          </a:p>
        </p:txBody>
      </p:sp>
    </p:spTree>
    <p:extLst>
      <p:ext uri="{BB962C8B-B14F-4D97-AF65-F5344CB8AC3E}">
        <p14:creationId xmlns:p14="http://schemas.microsoft.com/office/powerpoint/2010/main" val="1418208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D36B4F-AB05-60D4-04E3-D32F2832F4EA}"/>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0D10A9CC-4549-10A5-0672-4D8E41E318B5}"/>
              </a:ext>
            </a:extLst>
          </p:cNvPr>
          <p:cNvSpPr>
            <a:spLocks noGrp="1"/>
          </p:cNvSpPr>
          <p:nvPr>
            <p:ph type="title"/>
          </p:nvPr>
        </p:nvSpPr>
        <p:spPr/>
        <p:txBody>
          <a:bodyPr/>
          <a:lstStyle/>
          <a:p>
            <a:r>
              <a:rPr lang="en-US"/>
              <a:t>HVO Tide v/Stange</a:t>
            </a:r>
          </a:p>
        </p:txBody>
      </p:sp>
      <p:pic>
        <p:nvPicPr>
          <p:cNvPr id="5" name="Picture 4">
            <a:extLst>
              <a:ext uri="{FF2B5EF4-FFF2-40B4-BE49-F238E27FC236}">
                <a16:creationId xmlns:a16="http://schemas.microsoft.com/office/drawing/2014/main" id="{18D8B3E4-68C2-E396-AA7C-6802548FB586}"/>
              </a:ext>
            </a:extLst>
          </p:cNvPr>
          <p:cNvPicPr>
            <a:picLocks noChangeAspect="1"/>
          </p:cNvPicPr>
          <p:nvPr/>
        </p:nvPicPr>
        <p:blipFill>
          <a:blip r:embed="rId2"/>
          <a:stretch>
            <a:fillRect/>
          </a:stretch>
        </p:blipFill>
        <p:spPr>
          <a:xfrm>
            <a:off x="555706" y="1811014"/>
            <a:ext cx="5264311" cy="4113716"/>
          </a:xfrm>
          <a:prstGeom prst="rect">
            <a:avLst/>
          </a:prstGeom>
        </p:spPr>
      </p:pic>
    </p:spTree>
    <p:extLst>
      <p:ext uri="{BB962C8B-B14F-4D97-AF65-F5344CB8AC3E}">
        <p14:creationId xmlns:p14="http://schemas.microsoft.com/office/powerpoint/2010/main" val="22270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82D7E9-536E-ABE2-0EC2-656480422345}"/>
              </a:ext>
            </a:extLst>
          </p:cNvPr>
          <p:cNvSpPr>
            <a:spLocks noGrp="1"/>
          </p:cNvSpPr>
          <p:nvPr>
            <p:ph type="body" sz="half" idx="2"/>
          </p:nvPr>
        </p:nvSpPr>
        <p:spPr>
          <a:xfrm>
            <a:off x="556800" y="1450975"/>
            <a:ext cx="5256000" cy="4457694"/>
          </a:xfrm>
        </p:spPr>
        <p:txBody>
          <a:bodyPr/>
          <a:lstStyle/>
          <a:p>
            <a:endParaRPr lang="en-US"/>
          </a:p>
        </p:txBody>
      </p:sp>
      <p:sp>
        <p:nvSpPr>
          <p:cNvPr id="3" name="Title 2">
            <a:extLst>
              <a:ext uri="{FF2B5EF4-FFF2-40B4-BE49-F238E27FC236}">
                <a16:creationId xmlns:a16="http://schemas.microsoft.com/office/drawing/2014/main" id="{65384AB5-6FC3-80C1-BC9C-85514DDDE94A}"/>
              </a:ext>
            </a:extLst>
          </p:cNvPr>
          <p:cNvSpPr>
            <a:spLocks noGrp="1"/>
          </p:cNvSpPr>
          <p:nvPr>
            <p:ph type="title"/>
          </p:nvPr>
        </p:nvSpPr>
        <p:spPr>
          <a:xfrm>
            <a:off x="407482" y="558000"/>
            <a:ext cx="5406518" cy="1080000"/>
          </a:xfrm>
        </p:spPr>
        <p:txBody>
          <a:bodyPr/>
          <a:lstStyle/>
          <a:p>
            <a:r>
              <a:rPr lang="en-US" sz="2400"/>
              <a:t>Skyss tilbakemelding "Hent meg" Odda</a:t>
            </a:r>
          </a:p>
        </p:txBody>
      </p:sp>
      <p:pic>
        <p:nvPicPr>
          <p:cNvPr id="4" name="Picture 3">
            <a:extLst>
              <a:ext uri="{FF2B5EF4-FFF2-40B4-BE49-F238E27FC236}">
                <a16:creationId xmlns:a16="http://schemas.microsoft.com/office/drawing/2014/main" id="{3DF53DF2-C717-18ED-1455-2CA279BBA1AB}"/>
              </a:ext>
            </a:extLst>
          </p:cNvPr>
          <p:cNvPicPr>
            <a:picLocks noChangeAspect="1"/>
          </p:cNvPicPr>
          <p:nvPr/>
        </p:nvPicPr>
        <p:blipFill>
          <a:blip r:embed="rId2"/>
          <a:stretch>
            <a:fillRect/>
          </a:stretch>
        </p:blipFill>
        <p:spPr>
          <a:xfrm>
            <a:off x="561380" y="1452080"/>
            <a:ext cx="5262049" cy="4677258"/>
          </a:xfrm>
          <a:prstGeom prst="rect">
            <a:avLst/>
          </a:prstGeom>
        </p:spPr>
      </p:pic>
    </p:spTree>
    <p:extLst>
      <p:ext uri="{BB962C8B-B14F-4D97-AF65-F5344CB8AC3E}">
        <p14:creationId xmlns:p14="http://schemas.microsoft.com/office/powerpoint/2010/main" val="131022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3C998-B46F-4B51-FB4D-407813114301}"/>
              </a:ext>
            </a:extLst>
          </p:cNvPr>
          <p:cNvSpPr>
            <a:spLocks noGrp="1"/>
          </p:cNvSpPr>
          <p:nvPr>
            <p:ph type="body" sz="half" idx="2"/>
          </p:nvPr>
        </p:nvSpPr>
        <p:spPr/>
        <p:txBody>
          <a:bodyPr/>
          <a:lstStyle/>
          <a:p>
            <a:endParaRPr lang="en-US"/>
          </a:p>
        </p:txBody>
      </p:sp>
      <p:sp>
        <p:nvSpPr>
          <p:cNvPr id="3" name="Title 2">
            <a:extLst>
              <a:ext uri="{FF2B5EF4-FFF2-40B4-BE49-F238E27FC236}">
                <a16:creationId xmlns:a16="http://schemas.microsoft.com/office/drawing/2014/main" id="{A00CDAB6-EBB1-68A7-C518-57E86B51B780}"/>
              </a:ext>
            </a:extLst>
          </p:cNvPr>
          <p:cNvSpPr>
            <a:spLocks noGrp="1"/>
          </p:cNvSpPr>
          <p:nvPr>
            <p:ph type="title"/>
          </p:nvPr>
        </p:nvSpPr>
        <p:spPr/>
        <p:txBody>
          <a:bodyPr/>
          <a:lstStyle/>
          <a:p>
            <a:r>
              <a:rPr lang="en-US"/>
              <a:t>YTF v/Nesheim</a:t>
            </a:r>
          </a:p>
        </p:txBody>
      </p:sp>
      <p:pic>
        <p:nvPicPr>
          <p:cNvPr id="4" name="Picture 3">
            <a:extLst>
              <a:ext uri="{FF2B5EF4-FFF2-40B4-BE49-F238E27FC236}">
                <a16:creationId xmlns:a16="http://schemas.microsoft.com/office/drawing/2014/main" id="{023997D1-49FF-65EC-2948-7104CA5B9820}"/>
              </a:ext>
            </a:extLst>
          </p:cNvPr>
          <p:cNvPicPr>
            <a:picLocks noChangeAspect="1"/>
          </p:cNvPicPr>
          <p:nvPr/>
        </p:nvPicPr>
        <p:blipFill>
          <a:blip r:embed="rId2"/>
          <a:stretch>
            <a:fillRect/>
          </a:stretch>
        </p:blipFill>
        <p:spPr>
          <a:xfrm>
            <a:off x="561192" y="1809630"/>
            <a:ext cx="5253340" cy="3682436"/>
          </a:xfrm>
          <a:prstGeom prst="rect">
            <a:avLst/>
          </a:prstGeom>
        </p:spPr>
      </p:pic>
    </p:spTree>
    <p:extLst>
      <p:ext uri="{BB962C8B-B14F-4D97-AF65-F5344CB8AC3E}">
        <p14:creationId xmlns:p14="http://schemas.microsoft.com/office/powerpoint/2010/main" val="387327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DEABB28-B9B8-1545-9444-55C952306C54}"/>
              </a:ext>
            </a:extLst>
          </p:cNvPr>
          <p:cNvSpPr>
            <a:spLocks noGrp="1"/>
          </p:cNvSpPr>
          <p:nvPr>
            <p:ph type="title"/>
          </p:nvPr>
        </p:nvSpPr>
        <p:spPr/>
        <p:txBody>
          <a:bodyPr>
            <a:normAutofit fontScale="90000"/>
          </a:bodyPr>
          <a:lstStyle/>
          <a:p>
            <a:r>
              <a:rPr lang="nb-NO" sz="2200"/>
              <a:t>Status </a:t>
            </a:r>
            <a:r>
              <a:rPr lang="nb-NO" sz="2200" err="1"/>
              <a:t>bussanbod</a:t>
            </a:r>
            <a:r>
              <a:rPr lang="nb-NO" sz="2200"/>
              <a:t> </a:t>
            </a:r>
            <a:br>
              <a:rPr lang="nb-NO"/>
            </a:br>
            <a:endParaRPr lang="nb-NO"/>
          </a:p>
        </p:txBody>
      </p:sp>
      <p:sp>
        <p:nvSpPr>
          <p:cNvPr id="5" name="Plassholder for tekst 4">
            <a:extLst>
              <a:ext uri="{FF2B5EF4-FFF2-40B4-BE49-F238E27FC236}">
                <a16:creationId xmlns:a16="http://schemas.microsoft.com/office/drawing/2014/main" id="{96C5CDEB-783F-624C-78BD-66A0EF0A4BB5}"/>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3842834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D7D3A25-5B6F-BEB6-E9EB-BCC7745165D3}"/>
              </a:ext>
            </a:extLst>
          </p:cNvPr>
          <p:cNvSpPr>
            <a:spLocks noGrp="1"/>
          </p:cNvSpPr>
          <p:nvPr>
            <p:ph type="title"/>
          </p:nvPr>
        </p:nvSpPr>
        <p:spPr/>
        <p:txBody>
          <a:bodyPr/>
          <a:lstStyle/>
          <a:p>
            <a:r>
              <a:rPr lang="nb-NO"/>
              <a:t>Status </a:t>
            </a:r>
            <a:r>
              <a:rPr lang="nb-NO" err="1"/>
              <a:t>bussanbod</a:t>
            </a:r>
            <a:r>
              <a:rPr lang="nb-NO"/>
              <a:t> pr februar 2025</a:t>
            </a:r>
          </a:p>
        </p:txBody>
      </p:sp>
      <p:sp>
        <p:nvSpPr>
          <p:cNvPr id="4" name="Plassholder for tekst 3">
            <a:extLst>
              <a:ext uri="{FF2B5EF4-FFF2-40B4-BE49-F238E27FC236}">
                <a16:creationId xmlns:a16="http://schemas.microsoft.com/office/drawing/2014/main" id="{84C23CC5-905A-7CF3-5510-389985EC670A}"/>
              </a:ext>
            </a:extLst>
          </p:cNvPr>
          <p:cNvSpPr>
            <a:spLocks noGrp="1"/>
          </p:cNvSpPr>
          <p:nvPr>
            <p:ph type="body" sz="quarter" idx="10"/>
          </p:nvPr>
        </p:nvSpPr>
        <p:spPr/>
        <p:txBody>
          <a:bodyPr>
            <a:normAutofit/>
          </a:bodyPr>
          <a:lstStyle/>
          <a:p>
            <a:pPr marL="285750" indent="-285750">
              <a:buFont typeface="Arial" panose="020B0604020202020204" pitchFamily="34" charset="0"/>
              <a:buChar char="•"/>
            </a:pPr>
            <a:r>
              <a:rPr lang="nb-NO" b="1" err="1"/>
              <a:t>Bussanbod</a:t>
            </a:r>
            <a:r>
              <a:rPr lang="nb-NO" b="1"/>
              <a:t> 2026 (Sunnfjord, Sogn og Sunnhordland)</a:t>
            </a:r>
          </a:p>
          <a:p>
            <a:pPr marL="645160" lvl="1" indent="-285750"/>
            <a:r>
              <a:rPr lang="nb-NO" err="1"/>
              <a:t>Kontraktar</a:t>
            </a:r>
            <a:r>
              <a:rPr lang="nb-NO"/>
              <a:t> inngått og implementeringsprosjekt starta opp</a:t>
            </a:r>
          </a:p>
          <a:p>
            <a:pPr marL="718820" lvl="1" indent="0">
              <a:buNone/>
            </a:pPr>
            <a:endParaRPr lang="nb-NO"/>
          </a:p>
          <a:p>
            <a:pPr marL="285750" indent="-285750">
              <a:buFont typeface="Arial" panose="020B0604020202020204" pitchFamily="34" charset="0"/>
              <a:buChar char="•"/>
            </a:pPr>
            <a:r>
              <a:rPr lang="nb-NO" b="1" err="1"/>
              <a:t>Busanbod</a:t>
            </a:r>
            <a:r>
              <a:rPr lang="nb-NO" b="1"/>
              <a:t> Nordhordland 2027</a:t>
            </a:r>
          </a:p>
          <a:p>
            <a:pPr marL="645160" lvl="1" indent="-285750"/>
            <a:r>
              <a:rPr lang="nb-NO"/>
              <a:t>Politisk sak om konkurransegrunnlaget i september 2025</a:t>
            </a:r>
          </a:p>
          <a:p>
            <a:pPr marL="719455" lvl="2" indent="0">
              <a:buNone/>
            </a:pPr>
            <a:endParaRPr lang="nb-NO"/>
          </a:p>
          <a:p>
            <a:pPr marL="285750" indent="-285750">
              <a:buFont typeface="Arial" panose="020B0604020202020204" pitchFamily="34" charset="0"/>
              <a:buChar char="•"/>
            </a:pPr>
            <a:r>
              <a:rPr lang="nb-NO" b="1" err="1"/>
              <a:t>Bussanbod</a:t>
            </a:r>
            <a:r>
              <a:rPr lang="nb-NO" b="1"/>
              <a:t> Bergen (Bergen nord, Bergen sentrum, Bergen sør og Vest)</a:t>
            </a:r>
          </a:p>
          <a:p>
            <a:pPr marL="645160" lvl="1" indent="-285750"/>
            <a:r>
              <a:rPr lang="nb-NO"/>
              <a:t>Avklaring av strategiske </a:t>
            </a:r>
            <a:r>
              <a:rPr lang="nb-NO" err="1"/>
              <a:t>føringar</a:t>
            </a:r>
            <a:r>
              <a:rPr lang="nb-NO"/>
              <a:t> for framtidige </a:t>
            </a:r>
            <a:r>
              <a:rPr lang="nb-NO" err="1"/>
              <a:t>kontraktar</a:t>
            </a:r>
            <a:r>
              <a:rPr lang="nb-NO"/>
              <a:t> starta</a:t>
            </a:r>
          </a:p>
          <a:p>
            <a:pPr marL="645160" lvl="1" indent="-285750"/>
            <a:r>
              <a:rPr lang="nb-NO">
                <a:solidFill>
                  <a:srgbClr val="FF0000"/>
                </a:solidFill>
              </a:rPr>
              <a:t>Intet nytt </a:t>
            </a:r>
            <a:r>
              <a:rPr lang="nb-NO" err="1">
                <a:solidFill>
                  <a:srgbClr val="FF0000"/>
                </a:solidFill>
              </a:rPr>
              <a:t>sidan</a:t>
            </a:r>
            <a:r>
              <a:rPr lang="nb-NO">
                <a:solidFill>
                  <a:srgbClr val="FF0000"/>
                </a:solidFill>
              </a:rPr>
              <a:t> forrige møte</a:t>
            </a:r>
          </a:p>
        </p:txBody>
      </p:sp>
    </p:spTree>
    <p:extLst>
      <p:ext uri="{BB962C8B-B14F-4D97-AF65-F5344CB8AC3E}">
        <p14:creationId xmlns:p14="http://schemas.microsoft.com/office/powerpoint/2010/main" val="690234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8A1C212A-2416-4461-BFF8-F3F9C30CD65D}"/>
              </a:ext>
            </a:extLst>
          </p:cNvPr>
          <p:cNvSpPr>
            <a:spLocks noGrp="1"/>
          </p:cNvSpPr>
          <p:nvPr>
            <p:ph type="title"/>
          </p:nvPr>
        </p:nvSpPr>
        <p:spPr/>
        <p:txBody>
          <a:bodyPr anchor="t">
            <a:normAutofit/>
          </a:bodyPr>
          <a:lstStyle/>
          <a:p>
            <a:r>
              <a:rPr lang="nb-NO" err="1">
                <a:latin typeface="Arial"/>
                <a:cs typeface="Arial"/>
              </a:rPr>
              <a:t>Planlagde</a:t>
            </a:r>
            <a:r>
              <a:rPr lang="nb-NO">
                <a:latin typeface="Arial"/>
                <a:cs typeface="Arial"/>
              </a:rPr>
              <a:t> møter – årsplan 2025/2026</a:t>
            </a:r>
            <a:endParaRPr lang="nn-NO"/>
          </a:p>
        </p:txBody>
      </p:sp>
      <p:sp>
        <p:nvSpPr>
          <p:cNvPr id="3" name="Plassholder for tekst 2">
            <a:extLst>
              <a:ext uri="{FF2B5EF4-FFF2-40B4-BE49-F238E27FC236}">
                <a16:creationId xmlns:a16="http://schemas.microsoft.com/office/drawing/2014/main" id="{3660439A-A87A-EF01-7158-8D37C2EB53E7}"/>
              </a:ext>
            </a:extLst>
          </p:cNvPr>
          <p:cNvSpPr>
            <a:spLocks noGrp="1"/>
          </p:cNvSpPr>
          <p:nvPr>
            <p:ph type="body" sz="quarter" idx="10"/>
          </p:nvPr>
        </p:nvSpPr>
        <p:spPr/>
        <p:txBody>
          <a:bodyPr/>
          <a:lstStyle/>
          <a:p>
            <a:endParaRPr lang="nb-NO"/>
          </a:p>
        </p:txBody>
      </p:sp>
    </p:spTree>
    <p:extLst>
      <p:ext uri="{BB962C8B-B14F-4D97-AF65-F5344CB8AC3E}">
        <p14:creationId xmlns:p14="http://schemas.microsoft.com/office/powerpoint/2010/main" val="1176852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1A77FFE8-DB64-4016-8E1D-7DC1E3407FE7}"/>
              </a:ext>
            </a:extLst>
          </p:cNvPr>
          <p:cNvSpPr>
            <a:spLocks noGrp="1"/>
          </p:cNvSpPr>
          <p:nvPr>
            <p:ph type="title"/>
          </p:nvPr>
        </p:nvSpPr>
        <p:spPr/>
        <p:txBody>
          <a:bodyPr/>
          <a:lstStyle/>
          <a:p>
            <a:r>
              <a:rPr lang="nb-NO"/>
              <a:t>Årsplan  - Dialogforum buss </a:t>
            </a:r>
            <a:r>
              <a:rPr lang="nb-NO" err="1"/>
              <a:t>Vestland</a:t>
            </a:r>
            <a:r>
              <a:rPr lang="nb-NO"/>
              <a:t> 2025/2026</a:t>
            </a:r>
          </a:p>
        </p:txBody>
      </p:sp>
      <p:sp>
        <p:nvSpPr>
          <p:cNvPr id="2" name="Plassholder for tekst 1">
            <a:extLst>
              <a:ext uri="{FF2B5EF4-FFF2-40B4-BE49-F238E27FC236}">
                <a16:creationId xmlns:a16="http://schemas.microsoft.com/office/drawing/2014/main" id="{D3911065-73FE-AFCD-3F86-7F3F5A88B889}"/>
              </a:ext>
            </a:extLst>
          </p:cNvPr>
          <p:cNvSpPr>
            <a:spLocks noGrp="1"/>
          </p:cNvSpPr>
          <p:nvPr>
            <p:ph type="body" sz="quarter" idx="10"/>
          </p:nvPr>
        </p:nvSpPr>
        <p:spPr/>
        <p:txBody>
          <a:bodyPr/>
          <a:lstStyle/>
          <a:p>
            <a:endParaRPr lang="nb-NO"/>
          </a:p>
        </p:txBody>
      </p:sp>
      <p:graphicFrame>
        <p:nvGraphicFramePr>
          <p:cNvPr id="4" name="Tabell 3">
            <a:extLst>
              <a:ext uri="{FF2B5EF4-FFF2-40B4-BE49-F238E27FC236}">
                <a16:creationId xmlns:a16="http://schemas.microsoft.com/office/drawing/2014/main" id="{85CAED9D-E5B2-84F6-83BC-B62127DD7349}"/>
              </a:ext>
            </a:extLst>
          </p:cNvPr>
          <p:cNvGraphicFramePr>
            <a:graphicFrameLocks noGrp="1"/>
          </p:cNvGraphicFramePr>
          <p:nvPr>
            <p:extLst>
              <p:ext uri="{D42A27DB-BD31-4B8C-83A1-F6EECF244321}">
                <p14:modId xmlns:p14="http://schemas.microsoft.com/office/powerpoint/2010/main" val="618723297"/>
              </p:ext>
            </p:extLst>
          </p:nvPr>
        </p:nvGraphicFramePr>
        <p:xfrm>
          <a:off x="556800" y="1807201"/>
          <a:ext cx="11077200" cy="3474720"/>
        </p:xfrm>
        <a:graphic>
          <a:graphicData uri="http://schemas.openxmlformats.org/drawingml/2006/table">
            <a:tbl>
              <a:tblPr/>
              <a:tblGrid>
                <a:gridCol w="2805266">
                  <a:extLst>
                    <a:ext uri="{9D8B030D-6E8A-4147-A177-3AD203B41FA5}">
                      <a16:colId xmlns:a16="http://schemas.microsoft.com/office/drawing/2014/main" val="1476783552"/>
                    </a:ext>
                  </a:extLst>
                </a:gridCol>
                <a:gridCol w="4495617">
                  <a:extLst>
                    <a:ext uri="{9D8B030D-6E8A-4147-A177-3AD203B41FA5}">
                      <a16:colId xmlns:a16="http://schemas.microsoft.com/office/drawing/2014/main" val="674710824"/>
                    </a:ext>
                  </a:extLst>
                </a:gridCol>
                <a:gridCol w="3776317">
                  <a:extLst>
                    <a:ext uri="{9D8B030D-6E8A-4147-A177-3AD203B41FA5}">
                      <a16:colId xmlns:a16="http://schemas.microsoft.com/office/drawing/2014/main" val="4000564463"/>
                    </a:ext>
                  </a:extLst>
                </a:gridCol>
              </a:tblGrid>
              <a:tr h="786888">
                <a:tc>
                  <a:txBody>
                    <a:bodyPr/>
                    <a:lstStyle/>
                    <a:p>
                      <a:pPr fontAlgn="ctr"/>
                      <a:endParaRPr lang="nb-NO" sz="2400">
                        <a:effectLst/>
                      </a:endParaRPr>
                    </a:p>
                    <a:p>
                      <a:pPr algn="l" rtl="0" fontAlgn="base"/>
                      <a:r>
                        <a:rPr lang="nb-NO" sz="2400" b="1" i="0">
                          <a:effectLst/>
                          <a:latin typeface="Arial"/>
                        </a:rPr>
                        <a:t>Kvartal</a:t>
                      </a:r>
                      <a:r>
                        <a:rPr lang="nb-NO" sz="2400" b="1" i="0">
                          <a:solidFill>
                            <a:srgbClr val="0078D4"/>
                          </a:solidFill>
                          <a:effectLst/>
                          <a:latin typeface="Arial"/>
                        </a:rPr>
                        <a:t>  </a:t>
                      </a:r>
                      <a:r>
                        <a:rPr lang="nb-NO" sz="2400" b="1" i="0">
                          <a:solidFill>
                            <a:schemeClr val="tx1"/>
                          </a:solidFill>
                          <a:effectLst/>
                          <a:latin typeface="Arial"/>
                        </a:rPr>
                        <a:t>/ År</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fontAlgn="ctr"/>
                      <a:endParaRPr lang="nb-NO" sz="2400">
                        <a:effectLst/>
                      </a:endParaRPr>
                    </a:p>
                    <a:p>
                      <a:pPr algn="l" rtl="0" fontAlgn="base"/>
                      <a:r>
                        <a:rPr lang="nb-NO" sz="2400" b="1" i="0">
                          <a:effectLst/>
                          <a:latin typeface="Arial"/>
                        </a:rPr>
                        <a:t>Dato</a:t>
                      </a:r>
                      <a:r>
                        <a:rPr lang="nb-NO" sz="2400" b="0" i="0">
                          <a:solidFill>
                            <a:srgbClr val="0078D4"/>
                          </a:solidFill>
                          <a:effectLst/>
                          <a:latin typeface="Arial"/>
                        </a:rPr>
                        <a:t>  </a:t>
                      </a:r>
                      <a:endParaRPr lang="nb-NO" sz="2400"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tc>
                  <a:txBody>
                    <a:bodyPr/>
                    <a:lstStyle/>
                    <a:p>
                      <a:pPr algn="ctr" fontAlgn="ctr"/>
                      <a:endParaRPr lang="nb-NO" sz="2400">
                        <a:effectLst/>
                      </a:endParaRPr>
                    </a:p>
                    <a:p>
                      <a:pPr algn="l" rtl="0" fontAlgn="base"/>
                      <a:r>
                        <a:rPr lang="nb-NO" sz="2400" b="1" i="0">
                          <a:effectLst/>
                          <a:latin typeface="Arial"/>
                        </a:rPr>
                        <a:t>Klokkeslett</a:t>
                      </a:r>
                      <a:r>
                        <a:rPr lang="nb-NO" sz="2400" b="0" i="0">
                          <a:solidFill>
                            <a:srgbClr val="0078D4"/>
                          </a:solidFill>
                          <a:effectLst/>
                          <a:latin typeface="Arial"/>
                        </a:rPr>
                        <a:t>  </a:t>
                      </a:r>
                      <a:endParaRPr lang="nb-NO" sz="2400" b="0" i="0">
                        <a:effectLst/>
                        <a:latin typeface="Arial"/>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9D9D9"/>
                    </a:solidFill>
                  </a:tcPr>
                </a:tc>
                <a:extLst>
                  <a:ext uri="{0D108BD9-81ED-4DB2-BD59-A6C34878D82A}">
                    <a16:rowId xmlns:a16="http://schemas.microsoft.com/office/drawing/2014/main" val="1532316105"/>
                  </a:ext>
                </a:extLst>
              </a:tr>
              <a:tr h="2541438">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3. kvartal</a:t>
                      </a:r>
                      <a:r>
                        <a:rPr lang="nb-NO" sz="2400" b="0" i="0">
                          <a:solidFill>
                            <a:srgbClr val="0078D4"/>
                          </a:solidFill>
                          <a:effectLst/>
                          <a:latin typeface="Arial"/>
                        </a:rPr>
                        <a:t>  </a:t>
                      </a:r>
                      <a:r>
                        <a:rPr lang="nb-NO" sz="2400" b="0" i="0">
                          <a:solidFill>
                            <a:schemeClr val="tx1"/>
                          </a:solidFill>
                          <a:effectLst/>
                          <a:latin typeface="Arial"/>
                        </a:rPr>
                        <a:t>2025</a:t>
                      </a:r>
                    </a:p>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4. kvartal</a:t>
                      </a:r>
                      <a:r>
                        <a:rPr lang="nb-NO" sz="2400" b="0" i="0">
                          <a:solidFill>
                            <a:srgbClr val="0078D4"/>
                          </a:solidFill>
                          <a:effectLst/>
                          <a:latin typeface="Arial"/>
                        </a:rPr>
                        <a:t>  </a:t>
                      </a:r>
                      <a:r>
                        <a:rPr lang="nb-NO" sz="2400" b="0" i="0">
                          <a:solidFill>
                            <a:schemeClr val="tx1"/>
                          </a:solidFill>
                          <a:effectLst/>
                          <a:latin typeface="Arial"/>
                        </a:rPr>
                        <a:t>2025</a:t>
                      </a:r>
                    </a:p>
                    <a:p>
                      <a:pPr lvl="0" algn="l">
                        <a:buNone/>
                      </a:pPr>
                      <a:endParaRPr lang="nb-NO" sz="2400" b="0" i="0" u="none" strike="noStrike" noProof="0">
                        <a:solidFill>
                          <a:srgbClr val="000000"/>
                        </a:solidFill>
                        <a:effectLst/>
                        <a:latin typeface="Arial"/>
                      </a:endParaRPr>
                    </a:p>
                    <a:p>
                      <a:pPr lvl="0" algn="l">
                        <a:buNone/>
                      </a:pPr>
                      <a:r>
                        <a:rPr lang="nb-NO" sz="2400" b="0" i="0" u="none" strike="noStrike" noProof="0">
                          <a:solidFill>
                            <a:srgbClr val="000000"/>
                          </a:solidFill>
                          <a:effectLst/>
                          <a:latin typeface="Arial"/>
                        </a:rPr>
                        <a:t>1.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endParaRPr lang="nb-NO"/>
                    </a:p>
                    <a:p>
                      <a:pPr lvl="0" algn="l">
                        <a:buNone/>
                      </a:pPr>
                      <a:r>
                        <a:rPr lang="nb-NO" sz="2400" b="0" i="0" u="none" strike="noStrike" noProof="0">
                          <a:solidFill>
                            <a:srgbClr val="000000"/>
                          </a:solidFill>
                          <a:effectLst/>
                          <a:latin typeface="Arial"/>
                        </a:rPr>
                        <a:t>2.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p>
                    <a:p>
                      <a:pPr lvl="0" algn="l">
                        <a:buNone/>
                      </a:pPr>
                      <a:r>
                        <a:rPr lang="nb-NO" sz="2400" b="0" i="0" u="none" strike="noStrike" noProof="0">
                          <a:solidFill>
                            <a:srgbClr val="000000"/>
                          </a:solidFill>
                          <a:effectLst/>
                          <a:latin typeface="Arial"/>
                        </a:rPr>
                        <a:t>3.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p>
                    <a:p>
                      <a:pPr lvl="0" algn="l">
                        <a:buNone/>
                      </a:pPr>
                      <a:r>
                        <a:rPr lang="nb-NO" sz="2400" b="0" i="0" u="none" strike="noStrike" noProof="0">
                          <a:solidFill>
                            <a:srgbClr val="000000"/>
                          </a:solidFill>
                          <a:effectLst/>
                          <a:latin typeface="Arial"/>
                        </a:rPr>
                        <a:t>4. kvartal</a:t>
                      </a:r>
                      <a:r>
                        <a:rPr lang="nb-NO" sz="2400" b="0" i="0" u="none" strike="noStrike" noProof="0">
                          <a:solidFill>
                            <a:srgbClr val="0078D4"/>
                          </a:solidFill>
                          <a:effectLst/>
                          <a:latin typeface="Arial"/>
                        </a:rPr>
                        <a:t> </a:t>
                      </a:r>
                      <a:r>
                        <a:rPr lang="nb-NO" sz="2400" b="0" i="0" u="none" strike="noStrike" noProof="0">
                          <a:solidFill>
                            <a:schemeClr val="tx1"/>
                          </a:solidFill>
                          <a:effectLst/>
                          <a:latin typeface="Arial"/>
                        </a:rPr>
                        <a:t> 2026</a:t>
                      </a:r>
                      <a:endParaRPr lang="nb-NO"/>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Tirsdag </a:t>
                      </a:r>
                      <a:r>
                        <a:rPr lang="nb-NO" sz="2400" b="0" i="0">
                          <a:solidFill>
                            <a:schemeClr val="tx1"/>
                          </a:solidFill>
                          <a:effectLst/>
                          <a:latin typeface="Arial"/>
                        </a:rPr>
                        <a:t>09/09-25</a:t>
                      </a: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Tirsdag 11</a:t>
                      </a:r>
                      <a:r>
                        <a:rPr lang="nb-NO" sz="2400" b="0" i="0">
                          <a:solidFill>
                            <a:schemeClr val="tx1"/>
                          </a:solidFill>
                          <a:effectLst/>
                          <a:latin typeface="Arial"/>
                        </a:rPr>
                        <a:t>/11-25</a:t>
                      </a:r>
                    </a:p>
                    <a:p>
                      <a:pPr lvl="0" algn="l">
                        <a:buNone/>
                      </a:pPr>
                      <a:endParaRPr lang="nb-NO" sz="2400" b="0" i="0" u="none" strike="noStrike" noProof="0">
                        <a:solidFill>
                          <a:srgbClr val="000000"/>
                        </a:solidFill>
                        <a:effectLst/>
                        <a:latin typeface="Arial"/>
                      </a:endParaRPr>
                    </a:p>
                    <a:p>
                      <a:pPr lvl="0" algn="l">
                        <a:buNone/>
                      </a:pPr>
                      <a:r>
                        <a:rPr lang="nb-NO" sz="2400" b="0" i="0" u="none" strike="noStrike" noProof="0">
                          <a:solidFill>
                            <a:srgbClr val="000000"/>
                          </a:solidFill>
                          <a:effectLst/>
                          <a:latin typeface="Arial"/>
                        </a:rPr>
                        <a:t>Tirsdag 17</a:t>
                      </a:r>
                      <a:r>
                        <a:rPr lang="nb-NO" sz="2400" b="0" i="0" u="none" strike="noStrike" noProof="0">
                          <a:solidFill>
                            <a:schemeClr val="tx1"/>
                          </a:solidFill>
                          <a:effectLst/>
                          <a:latin typeface="Arial"/>
                        </a:rPr>
                        <a:t>/02-26</a:t>
                      </a:r>
                      <a:endParaRPr lang="nb-NO"/>
                    </a:p>
                    <a:p>
                      <a:pPr lvl="0" algn="l">
                        <a:buNone/>
                      </a:pPr>
                      <a:r>
                        <a:rPr lang="nb-NO" sz="2400" b="0" i="0" u="none" strike="noStrike" noProof="0">
                          <a:solidFill>
                            <a:srgbClr val="000000"/>
                          </a:solidFill>
                          <a:effectLst/>
                          <a:latin typeface="Arial"/>
                        </a:rPr>
                        <a:t>Tirsdag 26</a:t>
                      </a:r>
                      <a:r>
                        <a:rPr lang="nb-NO" sz="2400" b="0" i="0" u="none" strike="noStrike" noProof="0">
                          <a:solidFill>
                            <a:schemeClr val="tx1"/>
                          </a:solidFill>
                          <a:effectLst/>
                          <a:latin typeface="Arial"/>
                        </a:rPr>
                        <a:t>/05-26</a:t>
                      </a:r>
                    </a:p>
                    <a:p>
                      <a:pPr lvl="0" algn="l">
                        <a:buNone/>
                      </a:pPr>
                      <a:r>
                        <a:rPr lang="nb-NO" sz="2400" b="0" i="0" u="none" strike="noStrike" noProof="0">
                          <a:solidFill>
                            <a:srgbClr val="000000"/>
                          </a:solidFill>
                          <a:effectLst/>
                          <a:latin typeface="Arial"/>
                        </a:rPr>
                        <a:t>Tirsdag 15</a:t>
                      </a:r>
                      <a:r>
                        <a:rPr lang="nb-NO" sz="2400" b="0" i="0" u="none" strike="noStrike" noProof="0">
                          <a:solidFill>
                            <a:schemeClr val="tx1"/>
                          </a:solidFill>
                          <a:effectLst/>
                          <a:latin typeface="Arial"/>
                        </a:rPr>
                        <a:t>/09-26</a:t>
                      </a:r>
                    </a:p>
                    <a:p>
                      <a:pPr lvl="0" algn="l">
                        <a:buNone/>
                      </a:pPr>
                      <a:r>
                        <a:rPr lang="nb-NO" sz="2400" b="0" i="0" u="none" strike="noStrike" noProof="0">
                          <a:solidFill>
                            <a:srgbClr val="000000"/>
                          </a:solidFill>
                          <a:effectLst/>
                          <a:latin typeface="Arial"/>
                        </a:rPr>
                        <a:t>Tirsdag 24</a:t>
                      </a:r>
                      <a:r>
                        <a:rPr lang="nb-NO" sz="2400" b="0" i="0" u="none" strike="noStrike" noProof="0">
                          <a:solidFill>
                            <a:schemeClr val="tx1"/>
                          </a:solidFill>
                          <a:effectLst/>
                          <a:latin typeface="Arial"/>
                        </a:rPr>
                        <a:t>/11-26</a:t>
                      </a:r>
                      <a:endParaRPr lang="nb-NO"/>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sz="2400" b="0" i="0">
                          <a:effectLst/>
                          <a:latin typeface="Arial"/>
                        </a:rPr>
                        <a:t>10.00 – 13.00</a:t>
                      </a:r>
                      <a:r>
                        <a:rPr lang="nb-NO" sz="2400" b="0" i="0">
                          <a:solidFill>
                            <a:srgbClr val="0078D4"/>
                          </a:solidFill>
                          <a:effectLst/>
                          <a:latin typeface="Arial"/>
                        </a:rPr>
                        <a:t>  </a:t>
                      </a:r>
                      <a:endParaRPr lang="en-US"/>
                    </a:p>
                    <a:p>
                      <a:pPr marL="0" marR="0" lvl="0" indent="0" algn="l" rtl="0" eaLnBrk="1" fontAlgn="base" latinLnBrk="0" hangingPunct="1">
                        <a:lnSpc>
                          <a:spcPct val="100000"/>
                        </a:lnSpc>
                        <a:spcBef>
                          <a:spcPts val="0"/>
                        </a:spcBef>
                        <a:spcAft>
                          <a:spcPts val="0"/>
                        </a:spcAft>
                        <a:buClrTx/>
                        <a:buSzTx/>
                        <a:buFontTx/>
                        <a:buNone/>
                      </a:pPr>
                      <a:r>
                        <a:rPr lang="nb-NO" sz="2400" b="0" i="0">
                          <a:effectLst/>
                          <a:latin typeface="Arial"/>
                        </a:rPr>
                        <a:t>10.00 – 13.00</a:t>
                      </a:r>
                      <a:r>
                        <a:rPr lang="nb-NO" sz="2400" b="0" i="0">
                          <a:solidFill>
                            <a:srgbClr val="0078D4"/>
                          </a:solidFill>
                          <a:effectLst/>
                          <a:latin typeface="Arial"/>
                        </a:rPr>
                        <a:t> </a:t>
                      </a:r>
                    </a:p>
                    <a:p>
                      <a:pPr marL="0" marR="0" lvl="0" indent="0" algn="l">
                        <a:lnSpc>
                          <a:spcPct val="100000"/>
                        </a:lnSpc>
                        <a:spcBef>
                          <a:spcPts val="0"/>
                        </a:spcBef>
                        <a:spcAft>
                          <a:spcPts val="0"/>
                        </a:spcAft>
                        <a:buNone/>
                      </a:pPr>
                      <a:endParaRPr lang="nb-NO" sz="2400" b="0" i="0" u="none" strike="noStrike" noProof="0">
                        <a:solidFill>
                          <a:srgbClr val="000000"/>
                        </a:solidFill>
                        <a:latin typeface="Arial"/>
                      </a:endParaRPr>
                    </a:p>
                    <a:p>
                      <a:pPr marL="0" marR="0" lvl="0" indent="0" algn="l">
                        <a:lnSpc>
                          <a:spcPct val="100000"/>
                        </a:lnSpc>
                        <a:spcBef>
                          <a:spcPts val="0"/>
                        </a:spcBef>
                        <a:spcAft>
                          <a:spcPts val="0"/>
                        </a:spcAft>
                        <a:buNone/>
                      </a:pPr>
                      <a:r>
                        <a:rPr lang="nb-NO" sz="2400" b="0" i="0" u="none" strike="noStrike" noProof="0">
                          <a:solidFill>
                            <a:srgbClr val="000000"/>
                          </a:solidFill>
                          <a:latin typeface="Arial"/>
                        </a:rPr>
                        <a:t>10.00 – 13.00</a:t>
                      </a:r>
                      <a:r>
                        <a:rPr lang="nb-NO" sz="2400" b="0" i="0" u="none" strike="noStrike" noProof="0">
                          <a:solidFill>
                            <a:srgbClr val="0078D4"/>
                          </a:solidFill>
                          <a:latin typeface="Arial"/>
                        </a:rPr>
                        <a:t> </a:t>
                      </a:r>
                      <a:endParaRPr lang="nb-NO"/>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p>
                    <a:p>
                      <a:pPr marL="0" marR="0" lvl="0" indent="0" algn="l">
                        <a:lnSpc>
                          <a:spcPct val="100000"/>
                        </a:lnSpc>
                        <a:spcBef>
                          <a:spcPts val="0"/>
                        </a:spcBef>
                        <a:spcAft>
                          <a:spcPts val="0"/>
                        </a:spcAft>
                        <a:buNone/>
                      </a:pPr>
                      <a:r>
                        <a:rPr lang="nb-NO" sz="2400" b="0" i="0" u="none" strike="noStrike" noProof="0">
                          <a:solidFill>
                            <a:srgbClr val="000000"/>
                          </a:solidFill>
                          <a:effectLst/>
                          <a:latin typeface="Arial"/>
                        </a:rPr>
                        <a:t>10.00 – 13.00</a:t>
                      </a:r>
                      <a:r>
                        <a:rPr lang="nb-NO" sz="2400" b="0" i="0" u="none" strike="noStrike" noProof="0">
                          <a:solidFill>
                            <a:srgbClr val="0078D4"/>
                          </a:solidFill>
                          <a:effectLst/>
                          <a:latin typeface="Arial"/>
                        </a:rPr>
                        <a:t> </a:t>
                      </a:r>
                      <a:endParaRPr lang="nb-NO"/>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01085557"/>
                  </a:ext>
                </a:extLst>
              </a:tr>
            </a:tbl>
          </a:graphicData>
        </a:graphic>
      </p:graphicFrame>
    </p:spTree>
    <p:extLst>
      <p:ext uri="{BB962C8B-B14F-4D97-AF65-F5344CB8AC3E}">
        <p14:creationId xmlns:p14="http://schemas.microsoft.com/office/powerpoint/2010/main" val="295830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2BA3F19-0902-D9F4-BB22-803E0EE44857}"/>
              </a:ext>
            </a:extLst>
          </p:cNvPr>
          <p:cNvSpPr>
            <a:spLocks noGrp="1"/>
          </p:cNvSpPr>
          <p:nvPr>
            <p:ph type="body" sz="half" idx="2"/>
          </p:nvPr>
        </p:nvSpPr>
        <p:spPr>
          <a:xfrm>
            <a:off x="556800" y="1789577"/>
            <a:ext cx="3242843" cy="4119092"/>
          </a:xfrm>
        </p:spPr>
        <p:txBody>
          <a:bodyPr>
            <a:normAutofit/>
          </a:bodyPr>
          <a:lstStyle/>
          <a:p>
            <a:r>
              <a:rPr lang="nb-NO" sz="1200" b="1" dirty="0"/>
              <a:t>NHO Transport buss</a:t>
            </a:r>
            <a:endParaRPr lang="en-US" sz="1200" dirty="0"/>
          </a:p>
          <a:p>
            <a:pPr marL="342900" indent="-342900">
              <a:buFont typeface="Arial,Sans-Serif"/>
              <a:buChar char="•"/>
            </a:pPr>
            <a:r>
              <a:rPr lang="nb-NO" sz="1000" dirty="0"/>
              <a:t>Jørgen Haukås    Tide Buss</a:t>
            </a:r>
            <a:r>
              <a:rPr lang="en-US" sz="1000" dirty="0"/>
              <a:t>   Teams </a:t>
            </a:r>
          </a:p>
          <a:p>
            <a:pPr marL="342900" indent="-342900">
              <a:buFont typeface="Arial,Sans-Serif"/>
              <a:buChar char="•"/>
            </a:pPr>
            <a:r>
              <a:rPr lang="nb-NO" sz="1000" dirty="0"/>
              <a:t>Pål Presttun       VY</a:t>
            </a:r>
            <a:r>
              <a:rPr lang="en-US" sz="1000" dirty="0"/>
              <a:t>      Teams</a:t>
            </a:r>
          </a:p>
          <a:p>
            <a:pPr marL="342900" indent="-342900">
              <a:buFont typeface="Arial,Sans-Serif"/>
              <a:buChar char="•"/>
            </a:pPr>
            <a:r>
              <a:rPr lang="nb-NO" sz="1000" dirty="0"/>
              <a:t>Lars Andreas Kårstad  Firda Billag   Teams </a:t>
            </a:r>
            <a:br>
              <a:rPr lang="nb-NO" sz="1000" dirty="0"/>
            </a:br>
            <a:endParaRPr lang="en-US" sz="1000"/>
          </a:p>
          <a:p>
            <a:r>
              <a:rPr lang="nb-NO" sz="1200" b="1" err="1"/>
              <a:t>Verneombod</a:t>
            </a:r>
            <a:endParaRPr lang="nb-NO" sz="1200"/>
          </a:p>
          <a:p>
            <a:pPr marL="342900" indent="-342900">
              <a:buFont typeface="Arial,Sans-Serif"/>
              <a:buChar char="•"/>
            </a:pPr>
            <a:r>
              <a:rPr lang="nb-NO" sz="1000" dirty="0"/>
              <a:t>Pål Stange      Tide Buss</a:t>
            </a:r>
            <a:r>
              <a:rPr lang="en-US" sz="1000" dirty="0"/>
              <a:t>   </a:t>
            </a:r>
          </a:p>
          <a:p>
            <a:pPr marL="342900" indent="-342900">
              <a:buFont typeface="Arial,Sans-Serif"/>
              <a:buChar char="•"/>
            </a:pPr>
            <a:r>
              <a:rPr lang="nb-NO" sz="1000" dirty="0"/>
              <a:t>Arne Kjell Fimland   Firda Billag  Teams</a:t>
            </a:r>
            <a:br>
              <a:rPr lang="nb-NO" sz="1000" dirty="0"/>
            </a:br>
            <a:endParaRPr lang="en-US" sz="1000"/>
          </a:p>
          <a:p>
            <a:r>
              <a:rPr lang="nb-NO" sz="1200" b="1" dirty="0"/>
              <a:t>Fellesforbundet</a:t>
            </a:r>
            <a:endParaRPr lang="en-US" sz="1200" dirty="0"/>
          </a:p>
          <a:p>
            <a:pPr marL="342900" indent="-342900">
              <a:buFont typeface="Arial,Sans-Serif"/>
              <a:buChar char="•"/>
            </a:pPr>
            <a:r>
              <a:rPr lang="nb-NO" sz="1000" dirty="0"/>
              <a:t>Johannes F. </a:t>
            </a:r>
            <a:r>
              <a:rPr lang="nb-NO" sz="1000" dirty="0" err="1"/>
              <a:t>Moldung</a:t>
            </a:r>
            <a:r>
              <a:rPr lang="nb-NO" sz="1000" dirty="0"/>
              <a:t> Tide Buss</a:t>
            </a:r>
            <a:r>
              <a:rPr lang="en-US" sz="1000" dirty="0"/>
              <a:t>   </a:t>
            </a:r>
          </a:p>
          <a:p>
            <a:pPr marL="342900" indent="-342900">
              <a:buFont typeface="Arial,Sans-Serif"/>
              <a:buChar char="•"/>
            </a:pPr>
            <a:r>
              <a:rPr lang="nb-NO" sz="1000" dirty="0"/>
              <a:t>Edvard Hartvigsen   Firda Billag  Teams</a:t>
            </a:r>
            <a:br>
              <a:rPr lang="nb-NO" sz="1000" dirty="0"/>
            </a:br>
            <a:endParaRPr lang="en-US" sz="1000"/>
          </a:p>
          <a:p>
            <a:r>
              <a:rPr lang="nb-NO" sz="1200" b="1" dirty="0"/>
              <a:t>YTF</a:t>
            </a:r>
            <a:endParaRPr lang="en-US" sz="1200" dirty="0"/>
          </a:p>
          <a:p>
            <a:pPr marL="342900" indent="-342900">
              <a:buFont typeface="Arial,Sans-Serif"/>
              <a:buChar char="•"/>
            </a:pPr>
            <a:r>
              <a:rPr lang="nb-NO" sz="1000" dirty="0"/>
              <a:t>Kjell Nesheim     Tide Buss</a:t>
            </a:r>
            <a:endParaRPr lang="en-US" sz="1000" dirty="0"/>
          </a:p>
          <a:p>
            <a:pPr marL="342900" indent="-342900">
              <a:buFont typeface="Arial,Sans-Serif"/>
              <a:buChar char="•"/>
            </a:pPr>
            <a:r>
              <a:rPr lang="nb-NO" sz="1000" dirty="0"/>
              <a:t>Tore Even </a:t>
            </a:r>
            <a:r>
              <a:rPr lang="nb-NO" sz="1000" dirty="0" err="1"/>
              <a:t>Øvretvedt</a:t>
            </a:r>
            <a:r>
              <a:rPr lang="nb-NO" sz="1000" dirty="0"/>
              <a:t>  Firda Billag</a:t>
            </a:r>
            <a:r>
              <a:rPr lang="en-US" sz="1000" dirty="0"/>
              <a:t>  Teams</a:t>
            </a:r>
          </a:p>
          <a:p>
            <a:pPr marL="342900" indent="-342900">
              <a:buFont typeface="Arial,Sans-Serif"/>
              <a:buChar char="•"/>
            </a:pPr>
            <a:endParaRPr lang="nb-NO" sz="1000"/>
          </a:p>
          <a:p>
            <a:endParaRPr lang="nb-NO" sz="1200" b="1"/>
          </a:p>
          <a:p>
            <a:endParaRPr lang="nb-NO" sz="1600"/>
          </a:p>
          <a:p>
            <a:endParaRPr lang="nb-NO"/>
          </a:p>
          <a:p>
            <a:endParaRPr lang="nb-NO"/>
          </a:p>
        </p:txBody>
      </p:sp>
      <p:sp>
        <p:nvSpPr>
          <p:cNvPr id="3" name="Tittel 2">
            <a:extLst>
              <a:ext uri="{FF2B5EF4-FFF2-40B4-BE49-F238E27FC236}">
                <a16:creationId xmlns:a16="http://schemas.microsoft.com/office/drawing/2014/main" id="{06815289-2245-3642-2A3D-FCF3E0F8F98A}"/>
              </a:ext>
            </a:extLst>
          </p:cNvPr>
          <p:cNvSpPr>
            <a:spLocks noGrp="1"/>
          </p:cNvSpPr>
          <p:nvPr>
            <p:ph type="title"/>
          </p:nvPr>
        </p:nvSpPr>
        <p:spPr/>
        <p:txBody>
          <a:bodyPr/>
          <a:lstStyle/>
          <a:p>
            <a:r>
              <a:rPr lang="nb-NO" err="1"/>
              <a:t>Deltakarar</a:t>
            </a:r>
            <a:r>
              <a:rPr lang="nb-NO"/>
              <a:t> – Dialogforum </a:t>
            </a:r>
          </a:p>
        </p:txBody>
      </p:sp>
      <p:sp>
        <p:nvSpPr>
          <p:cNvPr id="4" name="Plassholder for tekst 1">
            <a:extLst>
              <a:ext uri="{FF2B5EF4-FFF2-40B4-BE49-F238E27FC236}">
                <a16:creationId xmlns:a16="http://schemas.microsoft.com/office/drawing/2014/main" id="{B4AB0B80-4890-6238-4423-B84E77F57184}"/>
              </a:ext>
            </a:extLst>
          </p:cNvPr>
          <p:cNvSpPr txBox="1">
            <a:spLocks/>
          </p:cNvSpPr>
          <p:nvPr/>
        </p:nvSpPr>
        <p:spPr bwMode="auto">
          <a:xfrm>
            <a:off x="4158000" y="1785000"/>
            <a:ext cx="3600324" cy="422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0" indent="0" algn="l" rtl="0" fontAlgn="base">
              <a:spcBef>
                <a:spcPct val="20000"/>
              </a:spcBef>
              <a:spcAft>
                <a:spcPct val="0"/>
              </a:spcAft>
              <a:buNone/>
              <a:defRPr sz="2000" kern="1200">
                <a:solidFill>
                  <a:schemeClr val="tx1"/>
                </a:solidFill>
                <a:latin typeface="+mn-lt"/>
                <a:ea typeface="+mn-ea"/>
                <a:cs typeface="+mn-cs"/>
              </a:defRPr>
            </a:lvl1pPr>
            <a:lvl2pPr marL="457200" indent="0" algn="l" rtl="0" fontAlgn="base">
              <a:spcBef>
                <a:spcPct val="20000"/>
              </a:spcBef>
              <a:spcAft>
                <a:spcPct val="0"/>
              </a:spcAft>
              <a:buNone/>
              <a:defRPr sz="1400" kern="1200">
                <a:solidFill>
                  <a:schemeClr val="tx1"/>
                </a:solidFill>
                <a:latin typeface="+mn-lt"/>
                <a:ea typeface="+mn-ea"/>
                <a:cs typeface="+mn-cs"/>
              </a:defRPr>
            </a:lvl2pPr>
            <a:lvl3pPr marL="914400" indent="0" algn="l" rtl="0" fontAlgn="base">
              <a:spcBef>
                <a:spcPct val="20000"/>
              </a:spcBef>
              <a:spcAft>
                <a:spcPct val="0"/>
              </a:spcAft>
              <a:buNone/>
              <a:defRPr sz="1200" kern="1200">
                <a:solidFill>
                  <a:schemeClr val="tx1"/>
                </a:solidFill>
                <a:latin typeface="+mn-lt"/>
                <a:ea typeface="+mn-ea"/>
                <a:cs typeface="+mn-cs"/>
              </a:defRPr>
            </a:lvl3pPr>
            <a:lvl4pPr marL="1371600" indent="0" algn="l" rtl="0" fontAlgn="base">
              <a:spcBef>
                <a:spcPct val="20000"/>
              </a:spcBef>
              <a:spcAft>
                <a:spcPct val="0"/>
              </a:spcAft>
              <a:buNone/>
              <a:defRPr sz="1000" kern="1200">
                <a:solidFill>
                  <a:schemeClr val="tx1"/>
                </a:solidFill>
                <a:latin typeface="+mn-lt"/>
                <a:ea typeface="+mn-ea"/>
                <a:cs typeface="+mn-cs"/>
              </a:defRPr>
            </a:lvl4pPr>
            <a:lvl5pPr marL="1828800" indent="0" algn="l" rtl="0" fontAlgn="base">
              <a:spcBef>
                <a:spcPct val="20000"/>
              </a:spcBef>
              <a:spcAft>
                <a:spcPct val="0"/>
              </a:spcAft>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nb-NO" sz="1200" b="1"/>
              <a:t>Skyss</a:t>
            </a:r>
            <a:endParaRPr lang="en-US" sz="1200"/>
          </a:p>
          <a:p>
            <a:pPr marL="342900" indent="-342900">
              <a:buFont typeface="Arial,Sans-Serif"/>
              <a:buChar char="•"/>
            </a:pPr>
            <a:r>
              <a:rPr lang="nb-NO" sz="1000"/>
              <a:t>Målfrid Vik </a:t>
            </a:r>
            <a:r>
              <a:rPr lang="nb-NO" sz="1000" err="1"/>
              <a:t>Sønstabø</a:t>
            </a:r>
            <a:r>
              <a:rPr lang="nb-NO" sz="1000"/>
              <a:t>   Direktør</a:t>
            </a:r>
            <a:endParaRPr lang="en-US" sz="1000"/>
          </a:p>
          <a:p>
            <a:pPr marL="342900" indent="-342900">
              <a:buFont typeface="Arial,Sans-Serif"/>
              <a:buChar char="•"/>
            </a:pPr>
            <a:r>
              <a:rPr lang="nb-NO" sz="1000"/>
              <a:t>Karl Inge Nygård    </a:t>
            </a:r>
            <a:r>
              <a:rPr lang="nb-NO" sz="1000" err="1"/>
              <a:t>Leiar</a:t>
            </a:r>
            <a:r>
              <a:rPr lang="nb-NO" sz="1000"/>
              <a:t> Kontrakt </a:t>
            </a:r>
            <a:endParaRPr lang="en-US" sz="1000"/>
          </a:p>
          <a:p>
            <a:pPr marL="342900" indent="-342900">
              <a:buFont typeface="Arial,Sans-Serif"/>
              <a:buChar char="•"/>
            </a:pPr>
            <a:r>
              <a:rPr lang="nb-NO" sz="1000"/>
              <a:t>Hallvard Natvik    </a:t>
            </a:r>
            <a:r>
              <a:rPr lang="nb-NO" sz="1000" err="1"/>
              <a:t>Leiar</a:t>
            </a:r>
            <a:r>
              <a:rPr lang="nb-NO" sz="1000"/>
              <a:t> Kunde og </a:t>
            </a:r>
            <a:r>
              <a:rPr lang="nb-NO" sz="1000" err="1"/>
              <a:t>marknad</a:t>
            </a:r>
            <a:endParaRPr lang="nb-NO" sz="1000"/>
          </a:p>
          <a:p>
            <a:pPr marL="342900" indent="-342900">
              <a:buFont typeface="Arial,Sans-Serif"/>
              <a:buChar char="•"/>
            </a:pPr>
            <a:r>
              <a:rPr lang="nb-NO" sz="1000"/>
              <a:t>Rolf Fløtre </a:t>
            </a:r>
            <a:r>
              <a:rPr lang="nb-NO" sz="1000" err="1"/>
              <a:t>Skogedal</a:t>
            </a:r>
            <a:r>
              <a:rPr lang="nb-NO" sz="1000"/>
              <a:t>  </a:t>
            </a:r>
            <a:endParaRPr lang="nb-NO"/>
          </a:p>
          <a:p>
            <a:pPr marL="342900" indent="-342900">
              <a:buFont typeface="Arial,Sans-Serif"/>
              <a:buChar char="•"/>
            </a:pPr>
            <a:r>
              <a:rPr lang="nb-NO" sz="1000"/>
              <a:t>Jan-Petter Tvedt    </a:t>
            </a:r>
          </a:p>
          <a:p>
            <a:pPr marL="342900" indent="-342900">
              <a:buFont typeface="Arial,Sans-Serif"/>
              <a:buChar char="•"/>
            </a:pPr>
            <a:endParaRPr lang="nb-NO" sz="1000"/>
          </a:p>
          <a:p>
            <a:endParaRPr lang="nb-NO" sz="1600"/>
          </a:p>
          <a:p>
            <a:endParaRPr lang="nb-NO"/>
          </a:p>
          <a:p>
            <a:endParaRPr lang="nb-NO"/>
          </a:p>
        </p:txBody>
      </p:sp>
    </p:spTree>
    <p:extLst>
      <p:ext uri="{BB962C8B-B14F-4D97-AF65-F5344CB8AC3E}">
        <p14:creationId xmlns:p14="http://schemas.microsoft.com/office/powerpoint/2010/main" val="567572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4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DDFA89-18F9-43FB-83F7-AFDBDCD8B8E3}"/>
              </a:ext>
            </a:extLst>
          </p:cNvPr>
          <p:cNvSpPr>
            <a:spLocks noGrp="1"/>
          </p:cNvSpPr>
          <p:nvPr>
            <p:ph type="title"/>
          </p:nvPr>
        </p:nvSpPr>
        <p:spPr/>
        <p:txBody>
          <a:bodyPr/>
          <a:lstStyle/>
          <a:p>
            <a:r>
              <a:rPr lang="nn-NO"/>
              <a:t>Nytt frå Skyss</a:t>
            </a:r>
          </a:p>
        </p:txBody>
      </p:sp>
    </p:spTree>
    <p:extLst>
      <p:ext uri="{BB962C8B-B14F-4D97-AF65-F5344CB8AC3E}">
        <p14:creationId xmlns:p14="http://schemas.microsoft.com/office/powerpoint/2010/main" val="414814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163B6-C0B2-A891-D77E-C0F7C9D29036}"/>
              </a:ext>
            </a:extLst>
          </p:cNvPr>
          <p:cNvSpPr>
            <a:spLocks noGrp="1"/>
          </p:cNvSpPr>
          <p:nvPr>
            <p:ph type="title"/>
          </p:nvPr>
        </p:nvSpPr>
        <p:spPr/>
        <p:txBody>
          <a:bodyPr anchor="t">
            <a:normAutofit/>
          </a:bodyPr>
          <a:lstStyle/>
          <a:p>
            <a:r>
              <a:rPr lang="nb-NO"/>
              <a:t>Nytt </a:t>
            </a:r>
            <a:r>
              <a:rPr lang="nb-NO" err="1"/>
              <a:t>frå</a:t>
            </a:r>
            <a:r>
              <a:rPr lang="nb-NO"/>
              <a:t> Skyss</a:t>
            </a:r>
          </a:p>
        </p:txBody>
      </p:sp>
      <p:sp>
        <p:nvSpPr>
          <p:cNvPr id="3" name="Plassholder for tekst 2">
            <a:extLst>
              <a:ext uri="{FF2B5EF4-FFF2-40B4-BE49-F238E27FC236}">
                <a16:creationId xmlns:a16="http://schemas.microsoft.com/office/drawing/2014/main" id="{C1DEFC4C-D34E-FEEC-51AA-4A419A4C8FB7}"/>
              </a:ext>
            </a:extLst>
          </p:cNvPr>
          <p:cNvSpPr>
            <a:spLocks noGrp="1"/>
          </p:cNvSpPr>
          <p:nvPr>
            <p:ph type="body" sz="quarter" idx="10"/>
          </p:nvPr>
        </p:nvSpPr>
        <p:spPr/>
        <p:txBody>
          <a:bodyPr>
            <a:normAutofit/>
          </a:bodyPr>
          <a:lstStyle/>
          <a:p>
            <a:r>
              <a:rPr lang="nb-NO"/>
              <a:t>Økonomi og budsjett</a:t>
            </a:r>
          </a:p>
        </p:txBody>
      </p:sp>
      <p:sp>
        <p:nvSpPr>
          <p:cNvPr id="5" name="TekstSylinder 4">
            <a:extLst>
              <a:ext uri="{FF2B5EF4-FFF2-40B4-BE49-F238E27FC236}">
                <a16:creationId xmlns:a16="http://schemas.microsoft.com/office/drawing/2014/main" id="{392392B0-3F1F-3686-3253-1A9B521634D1}"/>
              </a:ext>
            </a:extLst>
          </p:cNvPr>
          <p:cNvSpPr txBox="1"/>
          <p:nvPr/>
        </p:nvSpPr>
        <p:spPr>
          <a:xfrm>
            <a:off x="3046997" y="3244334"/>
            <a:ext cx="6093994" cy="369332"/>
          </a:xfrm>
          <a:prstGeom prst="rect">
            <a:avLst/>
          </a:prstGeom>
          <a:noFill/>
        </p:spPr>
        <p:txBody>
          <a:bodyPr wrap="square">
            <a:spAutoFit/>
          </a:bodyPr>
          <a:lstStyle/>
          <a:p>
            <a:r>
              <a:rPr lang="nb-NO"/>
              <a:t> </a:t>
            </a:r>
          </a:p>
        </p:txBody>
      </p:sp>
    </p:spTree>
    <p:extLst>
      <p:ext uri="{BB962C8B-B14F-4D97-AF65-F5344CB8AC3E}">
        <p14:creationId xmlns:p14="http://schemas.microsoft.com/office/powerpoint/2010/main" val="104458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8AE8A-1202-7008-C1F4-E7772E241DD6}"/>
            </a:ext>
          </a:extLst>
        </p:cNvPr>
        <p:cNvGrpSpPr/>
        <p:nvPr/>
      </p:nvGrpSpPr>
      <p:grpSpPr>
        <a:xfrm>
          <a:off x="0" y="0"/>
          <a:ext cx="0" cy="0"/>
          <a:chOff x="0" y="0"/>
          <a:chExt cx="0" cy="0"/>
        </a:xfrm>
      </p:grpSpPr>
      <p:sp>
        <p:nvSpPr>
          <p:cNvPr id="5" name="Tittel 4">
            <a:extLst>
              <a:ext uri="{FF2B5EF4-FFF2-40B4-BE49-F238E27FC236}">
                <a16:creationId xmlns:a16="http://schemas.microsoft.com/office/drawing/2014/main" id="{8EC2F952-6E6C-CA55-E7B5-1E0812FBA9BC}"/>
              </a:ext>
            </a:extLst>
          </p:cNvPr>
          <p:cNvSpPr>
            <a:spLocks noGrp="1"/>
          </p:cNvSpPr>
          <p:nvPr>
            <p:ph type="title"/>
          </p:nvPr>
        </p:nvSpPr>
        <p:spPr>
          <a:xfrm rot="10800000" flipV="1">
            <a:off x="323462" y="828137"/>
            <a:ext cx="5421730" cy="496070"/>
          </a:xfrm>
        </p:spPr>
        <p:txBody>
          <a:bodyPr/>
          <a:lstStyle/>
          <a:p>
            <a:r>
              <a:rPr lang="nb-NO"/>
              <a:t>Prognose 2025</a:t>
            </a:r>
          </a:p>
        </p:txBody>
      </p:sp>
      <p:sp>
        <p:nvSpPr>
          <p:cNvPr id="6" name="Plassholder for tekst 5">
            <a:extLst>
              <a:ext uri="{FF2B5EF4-FFF2-40B4-BE49-F238E27FC236}">
                <a16:creationId xmlns:a16="http://schemas.microsoft.com/office/drawing/2014/main" id="{7C9FF1FE-00C1-22D3-6330-E41A88086171}"/>
              </a:ext>
            </a:extLst>
          </p:cNvPr>
          <p:cNvSpPr>
            <a:spLocks noGrp="1"/>
          </p:cNvSpPr>
          <p:nvPr>
            <p:ph type="body" sz="quarter" idx="10"/>
          </p:nvPr>
        </p:nvSpPr>
        <p:spPr>
          <a:xfrm>
            <a:off x="6117773" y="235982"/>
            <a:ext cx="5965370" cy="6023303"/>
          </a:xfrm>
        </p:spPr>
        <p:txBody>
          <a:bodyPr>
            <a:normAutofit/>
          </a:bodyPr>
          <a:lstStyle/>
          <a:p>
            <a:r>
              <a:rPr lang="nb-NO" sz="1400" b="1" u="sng"/>
              <a:t>Prognose 2025:</a:t>
            </a:r>
          </a:p>
          <a:p>
            <a:pPr marL="285750" indent="-285750">
              <a:buFont typeface="Arial" panose="020B0604020202020204" pitchFamily="34" charset="0"/>
              <a:buChar char="•"/>
            </a:pPr>
            <a:r>
              <a:rPr lang="nb-NO" sz="1400"/>
              <a:t>Prognosen per mars er lik netto budsjettramme for 2025 på 3,759 mrd. </a:t>
            </a:r>
          </a:p>
          <a:p>
            <a:pPr marL="285750" indent="-285750">
              <a:buFont typeface="Arial" panose="020B0604020202020204" pitchFamily="34" charset="0"/>
              <a:buChar char="•"/>
            </a:pPr>
            <a:r>
              <a:rPr lang="nb-NO" sz="1400" err="1"/>
              <a:t>Kontraktskostnadene</a:t>
            </a:r>
            <a:r>
              <a:rPr lang="nb-NO" sz="1400"/>
              <a:t> i prognosen er 20MNOK bedre enn budsjett, mens billettinntektene er 20MNOK lavere enn budsjett (utligner hverandre). </a:t>
            </a:r>
            <a:br>
              <a:rPr lang="nb-NO" sz="1400"/>
            </a:br>
            <a:endParaRPr lang="nb-NO" sz="1400"/>
          </a:p>
          <a:p>
            <a:pPr marL="285750" indent="-285750">
              <a:buFont typeface="Arial" panose="020B0604020202020204" pitchFamily="34" charset="0"/>
              <a:buChar char="•"/>
            </a:pPr>
            <a:r>
              <a:rPr lang="nb-NO" sz="1400" b="1"/>
              <a:t>Nærmere om årsaker til avvik i </a:t>
            </a:r>
            <a:r>
              <a:rPr lang="nb-NO" sz="1400" b="1" err="1"/>
              <a:t>kontraktskostnader</a:t>
            </a:r>
            <a:r>
              <a:rPr lang="nb-NO" sz="1400" b="1"/>
              <a:t>:</a:t>
            </a:r>
          </a:p>
          <a:p>
            <a:pPr marL="1004888" lvl="1" indent="-285750">
              <a:buFont typeface="Arial" panose="020B0604020202020204" pitchFamily="34" charset="0"/>
              <a:buChar char="•"/>
            </a:pPr>
            <a:r>
              <a:rPr lang="nb-NO" sz="1400"/>
              <a:t>Den faktiske kostnadsutviklingen i transportkontraktene (for eksempel drivstoffkostnader) er lavere enn det som ble lagt til grunn i budsjettet for buss, bane og båt. </a:t>
            </a:r>
          </a:p>
          <a:p>
            <a:pPr marL="1004888" lvl="1" indent="-285750">
              <a:buFont typeface="Arial" panose="020B0604020202020204" pitchFamily="34" charset="0"/>
              <a:buChar char="•"/>
            </a:pPr>
            <a:r>
              <a:rPr lang="nb-NO" sz="1400"/>
              <a:t>På den annen side er det forventet at kostnadene til individuelt tilrettelagt skoleskyss, nye bonus ordninger (skift) i de nye busskontraktene med oppstart i 2025 (Voss/Hardanger og Nordfjord) og ekstra produksjon (for eksempel turistruter Voss/Hardanger) blir høyere enn det som var forventet i budsjett 2025.</a:t>
            </a:r>
          </a:p>
          <a:p>
            <a:pPr marL="285750" indent="-285750">
              <a:buFont typeface="Arial" panose="020B0604020202020204" pitchFamily="34" charset="0"/>
              <a:buChar char="•"/>
            </a:pPr>
            <a:r>
              <a:rPr lang="nb-NO" sz="1400" b="1"/>
              <a:t>Nærmere om årsaker til avvik i billettinntekter:</a:t>
            </a:r>
          </a:p>
          <a:p>
            <a:pPr marL="1004888" lvl="1" indent="-285750">
              <a:buFont typeface="Arial" panose="020B0604020202020204" pitchFamily="34" charset="0"/>
              <a:buChar char="•"/>
            </a:pPr>
            <a:r>
              <a:rPr lang="nb-NO" sz="1400"/>
              <a:t>I budsjett 2025 ble det lagt til grunn at det skal selges flere billetter (buss og bane) enn det var budsjettert for i 2024. De faktiske tall per april 2025 sammenlignet med 2024 viser en økning i solgte billetter, men ikke samme antall som forventet i budsjett 2025.</a:t>
            </a:r>
          </a:p>
          <a:p>
            <a:pPr marL="1004888" lvl="1" indent="-285750">
              <a:buFont typeface="Arial" panose="020B0604020202020204" pitchFamily="34" charset="0"/>
              <a:buChar char="•"/>
            </a:pPr>
            <a:r>
              <a:rPr lang="nb-NO" sz="1400"/>
              <a:t>Reiserabatt på enkeltbilletter ble videreført i 2025 med en lavere rabatt. Så langt i år er det gitt mer i rabatt enn det er budsjettert for.</a:t>
            </a:r>
          </a:p>
          <a:p>
            <a:pPr marL="1004888" lvl="1" indent="-285750">
              <a:buFont typeface="Arial" panose="020B0604020202020204" pitchFamily="34" charset="0"/>
              <a:buChar char="•"/>
            </a:pPr>
            <a:endParaRPr lang="nb-NO" sz="1700"/>
          </a:p>
          <a:p>
            <a:pPr marL="1004888" lvl="1" indent="-285750">
              <a:buFont typeface="Arial" panose="020B0604020202020204" pitchFamily="34" charset="0"/>
              <a:buChar char="•"/>
            </a:pPr>
            <a:endParaRPr lang="nb-NO" sz="1700"/>
          </a:p>
          <a:p>
            <a:endParaRPr lang="nb-NO" sz="1800"/>
          </a:p>
          <a:p>
            <a:pPr marL="285750" indent="-285750">
              <a:buFont typeface="Arial" panose="020B0604020202020204" pitchFamily="34" charset="0"/>
              <a:buChar char="•"/>
            </a:pPr>
            <a:endParaRPr lang="nb-NO" sz="1800"/>
          </a:p>
          <a:p>
            <a:pPr marL="285750" indent="-285750">
              <a:buFont typeface="Arial" panose="020B0604020202020204" pitchFamily="34" charset="0"/>
              <a:buChar char="•"/>
            </a:pPr>
            <a:endParaRPr lang="nb-NO" sz="1800"/>
          </a:p>
        </p:txBody>
      </p:sp>
      <p:pic>
        <p:nvPicPr>
          <p:cNvPr id="3" name="Bilde 2">
            <a:extLst>
              <a:ext uri="{FF2B5EF4-FFF2-40B4-BE49-F238E27FC236}">
                <a16:creationId xmlns:a16="http://schemas.microsoft.com/office/drawing/2014/main" id="{CCA54922-2824-6FF9-CD95-12634281777F}"/>
              </a:ext>
            </a:extLst>
          </p:cNvPr>
          <p:cNvPicPr>
            <a:picLocks noChangeAspect="1"/>
          </p:cNvPicPr>
          <p:nvPr/>
        </p:nvPicPr>
        <p:blipFill>
          <a:blip r:embed="rId3"/>
          <a:stretch>
            <a:fillRect/>
          </a:stretch>
        </p:blipFill>
        <p:spPr>
          <a:xfrm>
            <a:off x="435565" y="1851527"/>
            <a:ext cx="5105264" cy="3449815"/>
          </a:xfrm>
          <a:prstGeom prst="rect">
            <a:avLst/>
          </a:prstGeom>
        </p:spPr>
      </p:pic>
    </p:spTree>
    <p:extLst>
      <p:ext uri="{BB962C8B-B14F-4D97-AF65-F5344CB8AC3E}">
        <p14:creationId xmlns:p14="http://schemas.microsoft.com/office/powerpoint/2010/main" val="74807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8163B6-C0B2-A891-D77E-C0F7C9D29036}"/>
              </a:ext>
            </a:extLst>
          </p:cNvPr>
          <p:cNvSpPr>
            <a:spLocks noGrp="1"/>
          </p:cNvSpPr>
          <p:nvPr>
            <p:ph type="title"/>
          </p:nvPr>
        </p:nvSpPr>
        <p:spPr/>
        <p:txBody>
          <a:bodyPr anchor="t">
            <a:normAutofit/>
          </a:bodyPr>
          <a:lstStyle/>
          <a:p>
            <a:r>
              <a:rPr lang="nb-NO"/>
              <a:t>Nytt </a:t>
            </a:r>
            <a:r>
              <a:rPr lang="nb-NO" err="1"/>
              <a:t>frå</a:t>
            </a:r>
            <a:r>
              <a:rPr lang="nb-NO"/>
              <a:t> Skyss</a:t>
            </a:r>
          </a:p>
        </p:txBody>
      </p:sp>
      <p:sp>
        <p:nvSpPr>
          <p:cNvPr id="3" name="Plassholder for tekst 2">
            <a:extLst>
              <a:ext uri="{FF2B5EF4-FFF2-40B4-BE49-F238E27FC236}">
                <a16:creationId xmlns:a16="http://schemas.microsoft.com/office/drawing/2014/main" id="{C1DEFC4C-D34E-FEEC-51AA-4A419A4C8FB7}"/>
              </a:ext>
            </a:extLst>
          </p:cNvPr>
          <p:cNvSpPr>
            <a:spLocks noGrp="1"/>
          </p:cNvSpPr>
          <p:nvPr>
            <p:ph type="body" sz="quarter" idx="10"/>
          </p:nvPr>
        </p:nvSpPr>
        <p:spPr/>
        <p:txBody>
          <a:bodyPr>
            <a:normAutofit/>
          </a:bodyPr>
          <a:lstStyle/>
          <a:p>
            <a:r>
              <a:rPr lang="nb-NO"/>
              <a:t>Kundeutvikling</a:t>
            </a:r>
          </a:p>
        </p:txBody>
      </p:sp>
      <p:sp>
        <p:nvSpPr>
          <p:cNvPr id="5" name="TekstSylinder 4">
            <a:extLst>
              <a:ext uri="{FF2B5EF4-FFF2-40B4-BE49-F238E27FC236}">
                <a16:creationId xmlns:a16="http://schemas.microsoft.com/office/drawing/2014/main" id="{392392B0-3F1F-3686-3253-1A9B521634D1}"/>
              </a:ext>
            </a:extLst>
          </p:cNvPr>
          <p:cNvSpPr txBox="1"/>
          <p:nvPr/>
        </p:nvSpPr>
        <p:spPr>
          <a:xfrm>
            <a:off x="3046997" y="3244334"/>
            <a:ext cx="6093994" cy="369332"/>
          </a:xfrm>
          <a:prstGeom prst="rect">
            <a:avLst/>
          </a:prstGeom>
          <a:noFill/>
        </p:spPr>
        <p:txBody>
          <a:bodyPr wrap="square">
            <a:spAutoFit/>
          </a:bodyPr>
          <a:lstStyle/>
          <a:p>
            <a:r>
              <a:rPr lang="nb-NO"/>
              <a:t> </a:t>
            </a:r>
          </a:p>
        </p:txBody>
      </p:sp>
    </p:spTree>
    <p:extLst>
      <p:ext uri="{BB962C8B-B14F-4D97-AF65-F5344CB8AC3E}">
        <p14:creationId xmlns:p14="http://schemas.microsoft.com/office/powerpoint/2010/main" val="4237510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CBE68BF-98A1-CE06-7CA0-4FD347C43DD8}"/>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r>
              <a:rPr lang="nb-NO" sz="3200" b="1">
                <a:latin typeface="Arial"/>
                <a:cs typeface="Arial"/>
              </a:rPr>
              <a:t>Vestland</a:t>
            </a:r>
            <a:br>
              <a:rPr lang="nb-NO" sz="3200" b="1"/>
            </a:br>
            <a:r>
              <a:rPr lang="nb-NO" sz="2000">
                <a:latin typeface="Arial"/>
                <a:cs typeface="Arial"/>
              </a:rPr>
              <a:t>– utvikling i tal </a:t>
            </a:r>
            <a:r>
              <a:rPr lang="nb-NO" sz="2000" err="1">
                <a:latin typeface="Arial"/>
                <a:cs typeface="Arial"/>
              </a:rPr>
              <a:t>påstigande</a:t>
            </a:r>
            <a:r>
              <a:rPr lang="nb-NO" sz="2000">
                <a:latin typeface="Arial"/>
                <a:cs typeface="Arial"/>
              </a:rPr>
              <a:t> </a:t>
            </a:r>
            <a:r>
              <a:rPr lang="nb-NO" sz="2000" err="1">
                <a:latin typeface="Arial"/>
                <a:cs typeface="Arial"/>
              </a:rPr>
              <a:t>passasjerar</a:t>
            </a:r>
            <a:r>
              <a:rPr lang="nb-NO" sz="2000">
                <a:latin typeface="Arial"/>
                <a:cs typeface="Arial"/>
              </a:rPr>
              <a:t> på buss 2019 – april</a:t>
            </a:r>
            <a:r>
              <a:rPr lang="nb-NO">
                <a:latin typeface="Arial"/>
                <a:cs typeface="Arial"/>
              </a:rPr>
              <a:t> 2025</a:t>
            </a:r>
            <a:endParaRPr lang="nb-NO" sz="3200">
              <a:latin typeface="Arial"/>
              <a:cs typeface="Arial"/>
            </a:endParaRPr>
          </a:p>
        </p:txBody>
      </p:sp>
      <p:sp>
        <p:nvSpPr>
          <p:cNvPr id="5" name="Plassholder for tekst 4">
            <a:extLst>
              <a:ext uri="{FF2B5EF4-FFF2-40B4-BE49-F238E27FC236}">
                <a16:creationId xmlns:a16="http://schemas.microsoft.com/office/drawing/2014/main" id="{0FED74FE-718C-33E7-CCD7-4D69362F303B}"/>
              </a:ext>
            </a:extLst>
          </p:cNvPr>
          <p:cNvSpPr>
            <a:spLocks noGrp="1"/>
          </p:cNvSpPr>
          <p:nvPr>
            <p:ph type="body" sz="quarter" idx="10"/>
          </p:nvPr>
        </p:nvSpPr>
        <p:spPr/>
        <p:txBody>
          <a:bodyPr/>
          <a:lstStyle/>
          <a:p>
            <a:endParaRPr lang="nb-NO"/>
          </a:p>
        </p:txBody>
      </p:sp>
      <p:graphicFrame>
        <p:nvGraphicFramePr>
          <p:cNvPr id="7" name="Tabell 6">
            <a:extLst>
              <a:ext uri="{FF2B5EF4-FFF2-40B4-BE49-F238E27FC236}">
                <a16:creationId xmlns:a16="http://schemas.microsoft.com/office/drawing/2014/main" id="{956BF4E0-6C76-B4F0-EC30-BE9E5346FE1F}"/>
              </a:ext>
            </a:extLst>
          </p:cNvPr>
          <p:cNvGraphicFramePr>
            <a:graphicFrameLocks noGrp="1"/>
          </p:cNvGraphicFramePr>
          <p:nvPr>
            <p:extLst>
              <p:ext uri="{D42A27DB-BD31-4B8C-83A1-F6EECF244321}">
                <p14:modId xmlns:p14="http://schemas.microsoft.com/office/powerpoint/2010/main" val="1068663344"/>
              </p:ext>
            </p:extLst>
          </p:nvPr>
        </p:nvGraphicFramePr>
        <p:xfrm>
          <a:off x="2498545" y="1807200"/>
          <a:ext cx="7194909" cy="3825234"/>
        </p:xfrm>
        <a:graphic>
          <a:graphicData uri="http://schemas.openxmlformats.org/drawingml/2006/table">
            <a:tbl>
              <a:tblPr firstRow="1">
                <a:tableStyleId>{9D7B26C5-4107-4FEC-AEDC-1716B250A1EF}</a:tableStyleId>
              </a:tblPr>
              <a:tblGrid>
                <a:gridCol w="1497043">
                  <a:extLst>
                    <a:ext uri="{9D8B030D-6E8A-4147-A177-3AD203B41FA5}">
                      <a16:colId xmlns:a16="http://schemas.microsoft.com/office/drawing/2014/main" val="265700823"/>
                    </a:ext>
                  </a:extLst>
                </a:gridCol>
                <a:gridCol w="2848933">
                  <a:extLst>
                    <a:ext uri="{9D8B030D-6E8A-4147-A177-3AD203B41FA5}">
                      <a16:colId xmlns:a16="http://schemas.microsoft.com/office/drawing/2014/main" val="645201669"/>
                    </a:ext>
                  </a:extLst>
                </a:gridCol>
                <a:gridCol w="2848933">
                  <a:extLst>
                    <a:ext uri="{9D8B030D-6E8A-4147-A177-3AD203B41FA5}">
                      <a16:colId xmlns:a16="http://schemas.microsoft.com/office/drawing/2014/main" val="1774756084"/>
                    </a:ext>
                  </a:extLst>
                </a:gridCol>
              </a:tblGrid>
              <a:tr h="363934">
                <a:tc>
                  <a:txBody>
                    <a:bodyPr/>
                    <a:lstStyle/>
                    <a:p>
                      <a:pPr algn="ctr" fontAlgn="b"/>
                      <a:r>
                        <a:rPr lang="nb-NO" sz="1600" b="1" u="none" strike="noStrike">
                          <a:solidFill>
                            <a:srgbClr val="000000"/>
                          </a:solidFill>
                          <a:effectLst/>
                        </a:rPr>
                        <a:t>År</a:t>
                      </a:r>
                      <a:endParaRPr lang="nb-NO" sz="1600" b="1"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1" u="none" strike="noStrike">
                          <a:solidFill>
                            <a:srgbClr val="000000"/>
                          </a:solidFill>
                          <a:effectLst/>
                        </a:rPr>
                        <a:t>Buss</a:t>
                      </a:r>
                      <a:endParaRPr lang="nb-NO" sz="1600" b="1"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1" i="0" u="none" strike="noStrike">
                          <a:solidFill>
                            <a:srgbClr val="000000"/>
                          </a:solidFill>
                          <a:effectLst/>
                          <a:latin typeface="+mj-lt"/>
                          <a:ea typeface="Roboto" panose="02000000000000000000" pitchFamily="2" charset="0"/>
                        </a:rPr>
                        <a:t>Bybanen</a:t>
                      </a:r>
                    </a:p>
                  </a:txBody>
                  <a:tcPr marL="9525" marR="9525" marT="9525" marB="0" anchor="ctr">
                    <a:solidFill>
                      <a:srgbClr val="F9F5E5"/>
                    </a:solidFill>
                  </a:tcPr>
                </a:tc>
                <a:extLst>
                  <a:ext uri="{0D108BD9-81ED-4DB2-BD59-A6C34878D82A}">
                    <a16:rowId xmlns:a16="http://schemas.microsoft.com/office/drawing/2014/main" val="1291672194"/>
                  </a:ext>
                </a:extLst>
              </a:tr>
              <a:tr h="469741">
                <a:tc>
                  <a:txBody>
                    <a:bodyPr/>
                    <a:lstStyle/>
                    <a:p>
                      <a:pPr lvl="0" algn="ctr">
                        <a:buNone/>
                      </a:pPr>
                      <a:r>
                        <a:rPr lang="nb-NO" sz="1600" b="0" u="none" strike="noStrike">
                          <a:solidFill>
                            <a:srgbClr val="000000"/>
                          </a:solidFill>
                          <a:effectLst/>
                        </a:rPr>
                        <a:t>2019</a:t>
                      </a:r>
                      <a:endParaRPr lang="nb-NO" sz="1600" b="0" i="0" u="none" strike="noStrike">
                        <a:solidFill>
                          <a:srgbClr val="000000"/>
                        </a:solidFill>
                        <a:effectLst/>
                        <a:latin typeface="+mj-lt"/>
                        <a:ea typeface="Roboto"/>
                      </a:endParaRPr>
                    </a:p>
                  </a:txBody>
                  <a:tcPr marL="9524" marR="9524" marT="9524" marB="0" anchor="ctr"/>
                </a:tc>
                <a:tc>
                  <a:txBody>
                    <a:bodyPr/>
                    <a:lstStyle/>
                    <a:p>
                      <a:pPr lvl="0" algn="ctr">
                        <a:buNone/>
                      </a:pPr>
                      <a:r>
                        <a:rPr lang="nb-NO" sz="1600" b="0" u="none" strike="noStrike">
                          <a:solidFill>
                            <a:srgbClr val="000000"/>
                          </a:solidFill>
                          <a:effectLst/>
                        </a:rPr>
                        <a:t>   61 661 000 </a:t>
                      </a:r>
                      <a:endParaRPr lang="nb-NO" sz="1600" b="0" i="0" u="none" strike="noStrike">
                        <a:solidFill>
                          <a:srgbClr val="000000"/>
                        </a:solidFill>
                        <a:effectLst/>
                        <a:latin typeface="+mj-lt"/>
                        <a:ea typeface="Roboto"/>
                      </a:endParaRPr>
                    </a:p>
                  </a:txBody>
                  <a:tcPr marL="9524" marR="9524" marT="9524" marB="0" anchor="ctr">
                    <a:solidFill>
                      <a:srgbClr val="F9F5E5"/>
                    </a:solidFill>
                  </a:tcPr>
                </a:tc>
                <a:tc>
                  <a:txBody>
                    <a:bodyPr/>
                    <a:lstStyle/>
                    <a:p>
                      <a:pPr lvl="0" algn="ctr">
                        <a:buNone/>
                      </a:pPr>
                      <a:r>
                        <a:rPr lang="nb-NO" sz="1600" b="0" i="0" u="none" strike="noStrike">
                          <a:solidFill>
                            <a:srgbClr val="000000"/>
                          </a:solidFill>
                          <a:effectLst/>
                          <a:latin typeface="+mj-lt"/>
                          <a:ea typeface="Roboto"/>
                        </a:rPr>
                        <a:t>18 656 000</a:t>
                      </a:r>
                    </a:p>
                  </a:txBody>
                  <a:tcPr marL="9524" marR="9524" marT="9524" marB="0" anchor="ctr">
                    <a:solidFill>
                      <a:srgbClr val="F9F5E5"/>
                    </a:solidFill>
                  </a:tcPr>
                </a:tc>
                <a:extLst>
                  <a:ext uri="{0D108BD9-81ED-4DB2-BD59-A6C34878D82A}">
                    <a16:rowId xmlns:a16="http://schemas.microsoft.com/office/drawing/2014/main" val="882956893"/>
                  </a:ext>
                </a:extLst>
              </a:tr>
              <a:tr h="469164">
                <a:tc>
                  <a:txBody>
                    <a:bodyPr/>
                    <a:lstStyle/>
                    <a:p>
                      <a:pPr algn="ctr" fontAlgn="b"/>
                      <a:r>
                        <a:rPr lang="nb-NO" sz="1600" b="0" u="none" strike="noStrike">
                          <a:solidFill>
                            <a:srgbClr val="000000"/>
                          </a:solidFill>
                          <a:effectLst/>
                        </a:rPr>
                        <a:t>2020</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41 461 000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panose="02000000000000000000" pitchFamily="2" charset="0"/>
                        </a:rPr>
                        <a:t>12 424 000</a:t>
                      </a:r>
                    </a:p>
                  </a:txBody>
                  <a:tcPr marL="9525" marR="9525" marT="9525" marB="0" anchor="ctr">
                    <a:solidFill>
                      <a:srgbClr val="F9F5E5"/>
                    </a:solidFill>
                  </a:tcPr>
                </a:tc>
                <a:extLst>
                  <a:ext uri="{0D108BD9-81ED-4DB2-BD59-A6C34878D82A}">
                    <a16:rowId xmlns:a16="http://schemas.microsoft.com/office/drawing/2014/main" val="1655313216"/>
                  </a:ext>
                </a:extLst>
              </a:tr>
              <a:tr h="504479">
                <a:tc>
                  <a:txBody>
                    <a:bodyPr/>
                    <a:lstStyle/>
                    <a:p>
                      <a:pPr algn="ctr" fontAlgn="b"/>
                      <a:r>
                        <a:rPr lang="nb-NO" sz="1600" b="0" u="none" strike="noStrike">
                          <a:solidFill>
                            <a:srgbClr val="000000"/>
                          </a:solidFill>
                          <a:effectLst/>
                        </a:rPr>
                        <a:t>2021</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45 784 000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panose="02000000000000000000" pitchFamily="2" charset="0"/>
                        </a:rPr>
                        <a:t>13 901 000</a:t>
                      </a:r>
                    </a:p>
                  </a:txBody>
                  <a:tcPr marL="9525" marR="9525" marT="9525" marB="0" anchor="ctr">
                    <a:solidFill>
                      <a:srgbClr val="F9F5E5"/>
                    </a:solidFill>
                  </a:tcPr>
                </a:tc>
                <a:extLst>
                  <a:ext uri="{0D108BD9-81ED-4DB2-BD59-A6C34878D82A}">
                    <a16:rowId xmlns:a16="http://schemas.microsoft.com/office/drawing/2014/main" val="362698537"/>
                  </a:ext>
                </a:extLst>
              </a:tr>
              <a:tr h="504479">
                <a:tc>
                  <a:txBody>
                    <a:bodyPr/>
                    <a:lstStyle/>
                    <a:p>
                      <a:pPr algn="ctr" fontAlgn="b"/>
                      <a:r>
                        <a:rPr lang="nb-NO" sz="1600" b="0" u="none" strike="noStrike">
                          <a:solidFill>
                            <a:srgbClr val="000000"/>
                          </a:solidFill>
                          <a:effectLst/>
                        </a:rPr>
                        <a:t>2022</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57 805 000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panose="02000000000000000000" pitchFamily="2" charset="0"/>
                        </a:rPr>
                        <a:t>19 122 000</a:t>
                      </a:r>
                    </a:p>
                  </a:txBody>
                  <a:tcPr marL="9525" marR="9525" marT="9525" marB="0" anchor="ctr">
                    <a:solidFill>
                      <a:srgbClr val="F9F5E5"/>
                    </a:solidFill>
                  </a:tcPr>
                </a:tc>
                <a:extLst>
                  <a:ext uri="{0D108BD9-81ED-4DB2-BD59-A6C34878D82A}">
                    <a16:rowId xmlns:a16="http://schemas.microsoft.com/office/drawing/2014/main" val="61101602"/>
                  </a:ext>
                </a:extLst>
              </a:tr>
              <a:tr h="504479">
                <a:tc>
                  <a:txBody>
                    <a:bodyPr/>
                    <a:lstStyle/>
                    <a:p>
                      <a:pPr algn="ctr" fontAlgn="b"/>
                      <a:r>
                        <a:rPr lang="nb-NO" sz="1600" b="0" u="none" strike="noStrike">
                          <a:solidFill>
                            <a:srgbClr val="000000"/>
                          </a:solidFill>
                          <a:effectLst/>
                        </a:rPr>
                        <a:t>2023</a:t>
                      </a:r>
                      <a:endParaRPr lang="nb-NO" sz="1600" b="0" i="0" u="none" strike="noStrike">
                        <a:solidFill>
                          <a:srgbClr val="000000"/>
                        </a:solidFill>
                        <a:effectLst/>
                        <a:latin typeface="+mj-lt"/>
                        <a:ea typeface="Roboto" panose="02000000000000000000" pitchFamily="2" charset="0"/>
                      </a:endParaRPr>
                    </a:p>
                  </a:txBody>
                  <a:tcPr marL="9525" marR="9525" marT="9525" marB="0" anchor="ctr"/>
                </a:tc>
                <a:tc>
                  <a:txBody>
                    <a:bodyPr/>
                    <a:lstStyle/>
                    <a:p>
                      <a:pPr algn="ctr" fontAlgn="b"/>
                      <a:r>
                        <a:rPr lang="nb-NO" sz="1600" b="0" u="none" strike="noStrike">
                          <a:solidFill>
                            <a:srgbClr val="000000"/>
                          </a:solidFill>
                          <a:effectLst/>
                        </a:rPr>
                        <a:t>   63 071 000 </a:t>
                      </a:r>
                      <a:endParaRPr lang="nb-NO" sz="1600" b="0" i="0" u="none" strike="noStrike">
                        <a:solidFill>
                          <a:srgbClr val="000000"/>
                        </a:solidFill>
                        <a:effectLst/>
                        <a:latin typeface="+mj-lt"/>
                        <a:ea typeface="Roboto" panose="02000000000000000000" pitchFamily="2" charset="0"/>
                      </a:endParaRPr>
                    </a:p>
                  </a:txBody>
                  <a:tcPr marL="9525" marR="9525" marT="9525" marB="0" anchor="ctr">
                    <a:solidFill>
                      <a:srgbClr val="F9F5E5"/>
                    </a:solidFill>
                  </a:tcPr>
                </a:tc>
                <a:tc>
                  <a:txBody>
                    <a:bodyPr/>
                    <a:lstStyle/>
                    <a:p>
                      <a:pPr algn="ctr" fontAlgn="b"/>
                      <a:r>
                        <a:rPr lang="nb-NO" sz="1600" b="0" i="0" u="none" strike="noStrike">
                          <a:solidFill>
                            <a:srgbClr val="000000"/>
                          </a:solidFill>
                          <a:effectLst/>
                          <a:latin typeface="+mj-lt"/>
                          <a:ea typeface="Roboto" panose="02000000000000000000" pitchFamily="2" charset="0"/>
                        </a:rPr>
                        <a:t>24 288 000</a:t>
                      </a:r>
                    </a:p>
                  </a:txBody>
                  <a:tcPr marL="9525" marR="9525" marT="9525" marB="0" anchor="ctr">
                    <a:solidFill>
                      <a:srgbClr val="F9F5E5"/>
                    </a:solidFill>
                  </a:tcPr>
                </a:tc>
                <a:extLst>
                  <a:ext uri="{0D108BD9-81ED-4DB2-BD59-A6C34878D82A}">
                    <a16:rowId xmlns:a16="http://schemas.microsoft.com/office/drawing/2014/main" val="3296940573"/>
                  </a:ext>
                </a:extLst>
              </a:tr>
              <a:tr h="504479">
                <a:tc>
                  <a:txBody>
                    <a:bodyPr/>
                    <a:lstStyle/>
                    <a:p>
                      <a:pPr lvl="0" algn="ctr">
                        <a:buNone/>
                      </a:pPr>
                      <a:r>
                        <a:rPr lang="nb-NO" sz="1600" b="0" u="none" strike="noStrike">
                          <a:solidFill>
                            <a:srgbClr val="000000"/>
                          </a:solidFill>
                          <a:effectLst/>
                        </a:rPr>
                        <a:t> 2024 </a:t>
                      </a:r>
                    </a:p>
                  </a:txBody>
                  <a:tcPr marL="9524" marR="9524" marT="9524" marB="0" anchor="ctr"/>
                </a:tc>
                <a:tc>
                  <a:txBody>
                    <a:bodyPr/>
                    <a:lstStyle/>
                    <a:p>
                      <a:pPr lvl="0" algn="ctr">
                        <a:buNone/>
                      </a:pPr>
                      <a:r>
                        <a:rPr lang="nb-NO" sz="1600" b="0" u="none" strike="noStrike">
                          <a:solidFill>
                            <a:srgbClr val="000000"/>
                          </a:solidFill>
                          <a:effectLst/>
                        </a:rPr>
                        <a:t>  65 079 000 </a:t>
                      </a:r>
                      <a:r>
                        <a:rPr lang="nb-NO" sz="1050" b="0" u="none" strike="noStrike">
                          <a:solidFill>
                            <a:srgbClr val="000000"/>
                          </a:solidFill>
                          <a:effectLst/>
                        </a:rPr>
                        <a:t>(+ 3,18%) *</a:t>
                      </a:r>
                      <a:endParaRPr lang="nb-NO" sz="1200" b="0" u="none" strike="noStrike">
                        <a:solidFill>
                          <a:srgbClr val="000000"/>
                        </a:solidFill>
                        <a:effectLst/>
                      </a:endParaRPr>
                    </a:p>
                  </a:txBody>
                  <a:tcPr marL="9524" marR="9524" marT="9524" marB="0" anchor="ctr">
                    <a:solidFill>
                      <a:srgbClr val="F9F5E5"/>
                    </a:solidFill>
                  </a:tcPr>
                </a:tc>
                <a:tc>
                  <a:txBody>
                    <a:bodyPr/>
                    <a:lstStyle/>
                    <a:p>
                      <a:pPr lvl="0" algn="ctr">
                        <a:buNone/>
                      </a:pPr>
                      <a:r>
                        <a:rPr lang="nb-NO" sz="1600" b="0" u="none" strike="noStrike">
                          <a:solidFill>
                            <a:srgbClr val="000000"/>
                          </a:solidFill>
                          <a:effectLst/>
                        </a:rPr>
                        <a:t>25 850 000 </a:t>
                      </a:r>
                      <a:r>
                        <a:rPr lang="nb-NO" sz="1050" b="0" u="none" strike="noStrike">
                          <a:solidFill>
                            <a:srgbClr val="000000"/>
                          </a:solidFill>
                          <a:effectLst/>
                        </a:rPr>
                        <a:t>(+ 6,43%) *</a:t>
                      </a:r>
                      <a:endParaRPr lang="nb-NO" sz="1200" b="0" u="none" strike="noStrike">
                        <a:solidFill>
                          <a:srgbClr val="000000"/>
                        </a:solidFill>
                        <a:effectLst/>
                      </a:endParaRPr>
                    </a:p>
                  </a:txBody>
                  <a:tcPr marL="9524" marR="9524" marT="9524" marB="0" anchor="ctr">
                    <a:solidFill>
                      <a:srgbClr val="F9F5E5"/>
                    </a:solidFill>
                  </a:tcPr>
                </a:tc>
                <a:extLst>
                  <a:ext uri="{0D108BD9-81ED-4DB2-BD59-A6C34878D82A}">
                    <a16:rowId xmlns:a16="http://schemas.microsoft.com/office/drawing/2014/main" val="342847080"/>
                  </a:ext>
                </a:extLst>
              </a:tr>
              <a:tr h="504479">
                <a:tc>
                  <a:txBody>
                    <a:bodyPr/>
                    <a:lstStyle/>
                    <a:p>
                      <a:pPr lvl="0" algn="ctr">
                        <a:buNone/>
                      </a:pPr>
                      <a:r>
                        <a:rPr lang="nb-NO" sz="1600" b="0" u="none" strike="noStrike">
                          <a:solidFill>
                            <a:srgbClr val="000000"/>
                          </a:solidFill>
                          <a:effectLst/>
                        </a:rPr>
                        <a:t>Jan-april 2025</a:t>
                      </a:r>
                    </a:p>
                  </a:txBody>
                  <a:tcPr marL="9524" marR="9524" marT="9524" marB="0" anchor="ctr"/>
                </a:tc>
                <a:tc>
                  <a:txBody>
                    <a:bodyPr/>
                    <a:lstStyle/>
                    <a:p>
                      <a:pPr lvl="0" algn="ctr">
                        <a:buNone/>
                      </a:pPr>
                      <a:r>
                        <a:rPr lang="nb-NO" sz="1600" b="0" u="none" strike="noStrike">
                          <a:solidFill>
                            <a:srgbClr val="000000"/>
                          </a:solidFill>
                          <a:effectLst/>
                        </a:rPr>
                        <a:t>22 062 000 </a:t>
                      </a:r>
                      <a:r>
                        <a:rPr lang="nb-NO" sz="1050" b="0" u="none" strike="noStrike">
                          <a:solidFill>
                            <a:srgbClr val="000000"/>
                          </a:solidFill>
                          <a:effectLst/>
                        </a:rPr>
                        <a:t>(- 0,6%) **</a:t>
                      </a:r>
                      <a:endParaRPr lang="nb-NO" sz="1600" b="0" u="none" strike="noStrike">
                        <a:solidFill>
                          <a:srgbClr val="000000"/>
                        </a:solidFill>
                        <a:effectLst/>
                      </a:endParaRPr>
                    </a:p>
                  </a:txBody>
                  <a:tcPr marL="9524" marR="9524" marT="9524" marB="0" anchor="ctr">
                    <a:solidFill>
                      <a:srgbClr val="F9F5E5"/>
                    </a:solidFill>
                  </a:tcPr>
                </a:tc>
                <a:tc>
                  <a:txBody>
                    <a:bodyPr/>
                    <a:lstStyle/>
                    <a:p>
                      <a:pPr lvl="0" algn="ctr">
                        <a:buNone/>
                      </a:pPr>
                      <a:r>
                        <a:rPr lang="nb-NO" sz="1600" b="0" u="none" strike="noStrike">
                          <a:solidFill>
                            <a:srgbClr val="000000"/>
                          </a:solidFill>
                          <a:effectLst/>
                        </a:rPr>
                        <a:t>8 726 000 </a:t>
                      </a:r>
                      <a:r>
                        <a:rPr lang="nb-NO" sz="1050" b="0" u="none" strike="noStrike">
                          <a:solidFill>
                            <a:srgbClr val="000000"/>
                          </a:solidFill>
                          <a:effectLst/>
                        </a:rPr>
                        <a:t>(+ 0, 7%) **</a:t>
                      </a:r>
                      <a:endParaRPr lang="nb-NO" sz="1600" b="0" u="none" strike="noStrike">
                        <a:solidFill>
                          <a:srgbClr val="000000"/>
                        </a:solidFill>
                        <a:effectLst/>
                      </a:endParaRPr>
                    </a:p>
                  </a:txBody>
                  <a:tcPr marL="9524" marR="9524" marT="9524" marB="0" anchor="ctr">
                    <a:solidFill>
                      <a:srgbClr val="F9F5E5"/>
                    </a:solidFill>
                  </a:tcPr>
                </a:tc>
                <a:extLst>
                  <a:ext uri="{0D108BD9-81ED-4DB2-BD59-A6C34878D82A}">
                    <a16:rowId xmlns:a16="http://schemas.microsoft.com/office/drawing/2014/main" val="861385319"/>
                  </a:ext>
                </a:extLst>
              </a:tr>
            </a:tbl>
          </a:graphicData>
        </a:graphic>
      </p:graphicFrame>
      <p:sp>
        <p:nvSpPr>
          <p:cNvPr id="6" name="TekstSylinder 1">
            <a:extLst>
              <a:ext uri="{FF2B5EF4-FFF2-40B4-BE49-F238E27FC236}">
                <a16:creationId xmlns:a16="http://schemas.microsoft.com/office/drawing/2014/main" id="{1EE7C303-FCC4-CF6D-34FD-A05BEAAD646F}"/>
              </a:ext>
            </a:extLst>
          </p:cNvPr>
          <p:cNvSpPr txBox="1"/>
          <p:nvPr/>
        </p:nvSpPr>
        <p:spPr>
          <a:xfrm>
            <a:off x="6430949" y="6069582"/>
            <a:ext cx="37813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latin typeface="Arial"/>
                <a:cs typeface="Arial"/>
              </a:rPr>
              <a:t>* Prosent indikerer økning sammenlignet med 2023. </a:t>
            </a:r>
            <a:endParaRPr lang="nb-NO" sz="1200"/>
          </a:p>
        </p:txBody>
      </p:sp>
      <p:sp>
        <p:nvSpPr>
          <p:cNvPr id="2" name="TekstSylinder 1">
            <a:extLst>
              <a:ext uri="{FF2B5EF4-FFF2-40B4-BE49-F238E27FC236}">
                <a16:creationId xmlns:a16="http://schemas.microsoft.com/office/drawing/2014/main" id="{F83ABAC8-D759-16FB-89EC-CDD1D56EA1C1}"/>
              </a:ext>
            </a:extLst>
          </p:cNvPr>
          <p:cNvSpPr txBox="1"/>
          <p:nvPr/>
        </p:nvSpPr>
        <p:spPr>
          <a:xfrm>
            <a:off x="5620488" y="6365188"/>
            <a:ext cx="459179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latin typeface="Arial"/>
                <a:cs typeface="Arial"/>
              </a:rPr>
              <a:t>** Prosent indikerer økning sammenlignet med januar-april 2024. </a:t>
            </a:r>
            <a:endParaRPr lang="nb-NO" sz="1200"/>
          </a:p>
        </p:txBody>
      </p:sp>
    </p:spTree>
    <p:extLst>
      <p:ext uri="{BB962C8B-B14F-4D97-AF65-F5344CB8AC3E}">
        <p14:creationId xmlns:p14="http://schemas.microsoft.com/office/powerpoint/2010/main" val="427866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8CE1A3A-837B-F1C6-1F72-DE9B7E248988}"/>
              </a:ext>
            </a:extLst>
          </p:cNvPr>
          <p:cNvSpPr>
            <a:spLocks noGrp="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rmAutofit/>
          </a:bodyPr>
          <a:lstStyle/>
          <a:p>
            <a:r>
              <a:rPr lang="nb-NO" sz="3200" b="1">
                <a:latin typeface="Arial"/>
                <a:cs typeface="Arial"/>
              </a:rPr>
              <a:t>Område for byvekstavtalen</a:t>
            </a:r>
            <a:br>
              <a:rPr lang="nb-NO" sz="3200" b="1"/>
            </a:br>
            <a:r>
              <a:rPr lang="nb-NO" sz="2000">
                <a:latin typeface="Arial"/>
                <a:cs typeface="Arial"/>
              </a:rPr>
              <a:t>- utvikling i tal </a:t>
            </a:r>
            <a:r>
              <a:rPr lang="nb-NO" sz="2000" err="1">
                <a:latin typeface="Arial"/>
                <a:cs typeface="Arial"/>
              </a:rPr>
              <a:t>påstigande</a:t>
            </a:r>
            <a:r>
              <a:rPr lang="nb-NO" sz="2000">
                <a:latin typeface="Arial"/>
                <a:cs typeface="Arial"/>
              </a:rPr>
              <a:t> </a:t>
            </a:r>
            <a:r>
              <a:rPr lang="nn-NO" sz="2000" b="0">
                <a:latin typeface="Arial"/>
                <a:cs typeface="Arial"/>
              </a:rPr>
              <a:t>passasjerar</a:t>
            </a:r>
            <a:r>
              <a:rPr kumimoji="0" lang="nb-NO" sz="2000" i="0" u="none" strike="noStrike" kern="1200" cap="none" spc="0" normalizeH="0" baseline="0" noProof="0">
                <a:ln>
                  <a:noFill/>
                </a:ln>
                <a:solidFill>
                  <a:srgbClr val="000000"/>
                </a:solidFill>
                <a:effectLst/>
                <a:uLnTx/>
                <a:uFillTx/>
                <a:latin typeface="Arial" panose="020B0604020202020204"/>
                <a:ea typeface="+mj-ea"/>
                <a:cs typeface="+mj-cs"/>
              </a:rPr>
              <a:t> </a:t>
            </a:r>
            <a:r>
              <a:rPr lang="nb-NO" sz="2000">
                <a:latin typeface="Arial"/>
                <a:cs typeface="Arial"/>
              </a:rPr>
              <a:t>på buss 2019 – </a:t>
            </a:r>
            <a:r>
              <a:rPr lang="nb-NO">
                <a:latin typeface="Arial"/>
                <a:cs typeface="Arial"/>
              </a:rPr>
              <a:t>april 2025</a:t>
            </a:r>
            <a:endParaRPr lang="nb-NO" sz="2000">
              <a:latin typeface="Arial"/>
              <a:cs typeface="Arial"/>
            </a:endParaRPr>
          </a:p>
        </p:txBody>
      </p:sp>
      <p:sp>
        <p:nvSpPr>
          <p:cNvPr id="3" name="Plassholder for tekst 2">
            <a:extLst>
              <a:ext uri="{FF2B5EF4-FFF2-40B4-BE49-F238E27FC236}">
                <a16:creationId xmlns:a16="http://schemas.microsoft.com/office/drawing/2014/main" id="{5646B31D-CE28-F45F-D5BA-AF2FC619C947}"/>
              </a:ext>
            </a:extLst>
          </p:cNvPr>
          <p:cNvSpPr>
            <a:spLocks noGrp="1"/>
          </p:cNvSpPr>
          <p:nvPr>
            <p:ph type="body" sz="quarter" idx="10"/>
          </p:nvPr>
        </p:nvSpPr>
        <p:spPr/>
        <p:txBody>
          <a:bodyPr/>
          <a:lstStyle/>
          <a:p>
            <a:endParaRPr lang="nb-NO"/>
          </a:p>
        </p:txBody>
      </p:sp>
      <p:graphicFrame>
        <p:nvGraphicFramePr>
          <p:cNvPr id="4" name="Tabell 3">
            <a:extLst>
              <a:ext uri="{FF2B5EF4-FFF2-40B4-BE49-F238E27FC236}">
                <a16:creationId xmlns:a16="http://schemas.microsoft.com/office/drawing/2014/main" id="{49934BFD-0D3D-E1C9-D8F0-7C012ED02759}"/>
              </a:ext>
            </a:extLst>
          </p:cNvPr>
          <p:cNvGraphicFramePr>
            <a:graphicFrameLocks noGrp="1"/>
          </p:cNvGraphicFramePr>
          <p:nvPr>
            <p:extLst>
              <p:ext uri="{D42A27DB-BD31-4B8C-83A1-F6EECF244321}">
                <p14:modId xmlns:p14="http://schemas.microsoft.com/office/powerpoint/2010/main" val="572904281"/>
              </p:ext>
            </p:extLst>
          </p:nvPr>
        </p:nvGraphicFramePr>
        <p:xfrm>
          <a:off x="3298645" y="1807200"/>
          <a:ext cx="5594710" cy="3953774"/>
        </p:xfrm>
        <a:graphic>
          <a:graphicData uri="http://schemas.openxmlformats.org/drawingml/2006/table">
            <a:tbl>
              <a:tblPr firstRow="1">
                <a:tableStyleId>{9D7B26C5-4107-4FEC-AEDC-1716B250A1EF}</a:tableStyleId>
              </a:tblPr>
              <a:tblGrid>
                <a:gridCol w="2168964">
                  <a:extLst>
                    <a:ext uri="{9D8B030D-6E8A-4147-A177-3AD203B41FA5}">
                      <a16:colId xmlns:a16="http://schemas.microsoft.com/office/drawing/2014/main" val="1138817649"/>
                    </a:ext>
                  </a:extLst>
                </a:gridCol>
                <a:gridCol w="3425746">
                  <a:extLst>
                    <a:ext uri="{9D8B030D-6E8A-4147-A177-3AD203B41FA5}">
                      <a16:colId xmlns:a16="http://schemas.microsoft.com/office/drawing/2014/main" val="3018458377"/>
                    </a:ext>
                  </a:extLst>
                </a:gridCol>
              </a:tblGrid>
              <a:tr h="494222">
                <a:tc>
                  <a:txBody>
                    <a:bodyPr/>
                    <a:lstStyle/>
                    <a:p>
                      <a:pPr marL="0" algn="ctr" defTabSz="914400" rtl="0" eaLnBrk="1" fontAlgn="b" latinLnBrk="0" hangingPunct="1"/>
                      <a:r>
                        <a:rPr lang="nb-NO" sz="1600" b="1" u="none" strike="noStrike" kern="1200">
                          <a:solidFill>
                            <a:srgbClr val="000000"/>
                          </a:solidFill>
                          <a:effectLst/>
                          <a:latin typeface="+mn-lt"/>
                        </a:rPr>
                        <a:t>År</a:t>
                      </a:r>
                      <a:endParaRPr lang="nb-NO" sz="1600" b="1" u="none" strike="noStrike" kern="1200">
                        <a:solidFill>
                          <a:srgbClr val="000000"/>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nb-NO" sz="1600" b="1" u="none" strike="noStrike" kern="1200">
                          <a:solidFill>
                            <a:srgbClr val="000000"/>
                          </a:solidFill>
                          <a:effectLst/>
                          <a:latin typeface="+mn-lt"/>
                        </a:rPr>
                        <a:t>Buss</a:t>
                      </a:r>
                      <a:endParaRPr lang="nb-NO" sz="1600" b="1" u="none" strike="noStrike" kern="1200">
                        <a:solidFill>
                          <a:srgbClr val="000000"/>
                        </a:solidFill>
                        <a:effectLst/>
                        <a:latin typeface="+mn-lt"/>
                        <a:ea typeface="+mn-ea"/>
                        <a:cs typeface="+mn-cs"/>
                      </a:endParaRPr>
                    </a:p>
                  </a:txBody>
                  <a:tcPr marL="9525" marR="9525" marT="9525" marB="0" anchor="ctr">
                    <a:solidFill>
                      <a:srgbClr val="F9F5E5"/>
                    </a:solidFill>
                  </a:tcPr>
                </a:tc>
                <a:extLst>
                  <a:ext uri="{0D108BD9-81ED-4DB2-BD59-A6C34878D82A}">
                    <a16:rowId xmlns:a16="http://schemas.microsoft.com/office/drawing/2014/main" val="503296528"/>
                  </a:ext>
                </a:extLst>
              </a:tr>
              <a:tr h="494222">
                <a:tc>
                  <a:txBody>
                    <a:bodyPr/>
                    <a:lstStyle/>
                    <a:p>
                      <a:pPr marL="0" algn="ctr" defTabSz="914400" rtl="0" eaLnBrk="1" fontAlgn="b" latinLnBrk="0" hangingPunct="1"/>
                      <a:r>
                        <a:rPr lang="nb-NO" sz="1600" b="0" u="none" strike="noStrike" kern="1200">
                          <a:solidFill>
                            <a:srgbClr val="000000"/>
                          </a:solidFill>
                          <a:effectLst/>
                          <a:latin typeface="+mn-lt"/>
                        </a:rPr>
                        <a:t>2019</a:t>
                      </a:r>
                      <a:endParaRPr lang="nb-NO" sz="1600" b="0" u="none" strike="noStrike" kern="1200">
                        <a:solidFill>
                          <a:srgbClr val="000000"/>
                        </a:solidFill>
                        <a:effectLst/>
                        <a:latin typeface="+mn-lt"/>
                        <a:ea typeface="+mn-ea"/>
                        <a:cs typeface="+mn-cs"/>
                      </a:endParaRPr>
                    </a:p>
                  </a:txBody>
                  <a:tcPr marL="9525" marR="9525" marT="9525" marB="0" anchor="ctr"/>
                </a:tc>
                <a:tc>
                  <a:txBody>
                    <a:bodyPr/>
                    <a:lstStyle/>
                    <a:p>
                      <a:pPr algn="ctr" rtl="0" fontAlgn="b"/>
                      <a:r>
                        <a:rPr lang="nn-NO" sz="1600" b="0" i="0" u="none" strike="noStrike">
                          <a:solidFill>
                            <a:srgbClr val="000000"/>
                          </a:solidFill>
                          <a:effectLst/>
                          <a:latin typeface="+mn-lt"/>
                        </a:rPr>
                        <a:t>52 865 000</a:t>
                      </a:r>
                    </a:p>
                  </a:txBody>
                  <a:tcPr marL="6350" marR="6350" marT="6350" marB="0" anchor="ctr">
                    <a:solidFill>
                      <a:srgbClr val="F9F5E5"/>
                    </a:solidFill>
                  </a:tcPr>
                </a:tc>
                <a:extLst>
                  <a:ext uri="{0D108BD9-81ED-4DB2-BD59-A6C34878D82A}">
                    <a16:rowId xmlns:a16="http://schemas.microsoft.com/office/drawing/2014/main" val="3999802258"/>
                  </a:ext>
                </a:extLst>
              </a:tr>
              <a:tr h="494222">
                <a:tc>
                  <a:txBody>
                    <a:bodyPr/>
                    <a:lstStyle/>
                    <a:p>
                      <a:pPr marL="0" algn="ctr" defTabSz="914400" rtl="0" eaLnBrk="1" fontAlgn="b" latinLnBrk="0" hangingPunct="1"/>
                      <a:r>
                        <a:rPr lang="nb-NO" sz="1600" b="0" u="none" strike="noStrike" kern="1200">
                          <a:solidFill>
                            <a:srgbClr val="000000"/>
                          </a:solidFill>
                          <a:effectLst/>
                          <a:latin typeface="+mn-lt"/>
                        </a:rPr>
                        <a:t>2020</a:t>
                      </a:r>
                      <a:endParaRPr lang="nb-NO" sz="1600" b="0" u="none" strike="noStrike" kern="1200">
                        <a:solidFill>
                          <a:srgbClr val="000000"/>
                        </a:solidFill>
                        <a:effectLst/>
                        <a:latin typeface="+mn-lt"/>
                        <a:ea typeface="+mn-ea"/>
                        <a:cs typeface="+mn-cs"/>
                      </a:endParaRPr>
                    </a:p>
                  </a:txBody>
                  <a:tcPr marL="9525" marR="9525" marT="9525" marB="0" anchor="ctr"/>
                </a:tc>
                <a:tc>
                  <a:txBody>
                    <a:bodyPr/>
                    <a:lstStyle/>
                    <a:p>
                      <a:pPr algn="ctr" rtl="0" fontAlgn="b"/>
                      <a:r>
                        <a:rPr lang="nn-NO" sz="1600" b="0" i="0" u="none" strike="noStrike">
                          <a:solidFill>
                            <a:srgbClr val="000000"/>
                          </a:solidFill>
                          <a:effectLst/>
                          <a:latin typeface="+mn-lt"/>
                        </a:rPr>
                        <a:t>34 966 000</a:t>
                      </a:r>
                    </a:p>
                  </a:txBody>
                  <a:tcPr marL="6350" marR="6350" marT="6350" marB="0" anchor="ctr">
                    <a:solidFill>
                      <a:srgbClr val="F9F5E5"/>
                    </a:solidFill>
                  </a:tcPr>
                </a:tc>
                <a:extLst>
                  <a:ext uri="{0D108BD9-81ED-4DB2-BD59-A6C34878D82A}">
                    <a16:rowId xmlns:a16="http://schemas.microsoft.com/office/drawing/2014/main" val="1613284827"/>
                  </a:ext>
                </a:extLst>
              </a:tr>
              <a:tr h="494222">
                <a:tc>
                  <a:txBody>
                    <a:bodyPr/>
                    <a:lstStyle/>
                    <a:p>
                      <a:pPr marL="0" algn="ctr" defTabSz="914400" rtl="0" eaLnBrk="1" fontAlgn="b" latinLnBrk="0" hangingPunct="1"/>
                      <a:r>
                        <a:rPr lang="nb-NO" sz="1600" b="0" u="none" strike="noStrike" kern="1200">
                          <a:solidFill>
                            <a:srgbClr val="000000"/>
                          </a:solidFill>
                          <a:effectLst/>
                          <a:latin typeface="+mn-lt"/>
                        </a:rPr>
                        <a:t>2021</a:t>
                      </a:r>
                      <a:endParaRPr lang="nb-NO" sz="1600" b="0" u="none" strike="noStrike" kern="1200">
                        <a:solidFill>
                          <a:srgbClr val="000000"/>
                        </a:solidFill>
                        <a:effectLst/>
                        <a:latin typeface="+mn-lt"/>
                        <a:ea typeface="+mn-ea"/>
                        <a:cs typeface="+mn-cs"/>
                      </a:endParaRPr>
                    </a:p>
                  </a:txBody>
                  <a:tcPr marL="9525" marR="9525" marT="9525" marB="0" anchor="ctr"/>
                </a:tc>
                <a:tc>
                  <a:txBody>
                    <a:bodyPr/>
                    <a:lstStyle/>
                    <a:p>
                      <a:pPr algn="ctr" rtl="0" fontAlgn="b"/>
                      <a:r>
                        <a:rPr lang="nn-NO" sz="1600" b="0" i="0" u="none" strike="noStrike">
                          <a:solidFill>
                            <a:srgbClr val="000000"/>
                          </a:solidFill>
                          <a:effectLst/>
                          <a:latin typeface="+mn-lt"/>
                        </a:rPr>
                        <a:t>39 885 000</a:t>
                      </a:r>
                    </a:p>
                  </a:txBody>
                  <a:tcPr marL="6350" marR="6350" marT="6350" marB="0" anchor="ctr">
                    <a:solidFill>
                      <a:srgbClr val="F9F5E5"/>
                    </a:solidFill>
                  </a:tcPr>
                </a:tc>
                <a:extLst>
                  <a:ext uri="{0D108BD9-81ED-4DB2-BD59-A6C34878D82A}">
                    <a16:rowId xmlns:a16="http://schemas.microsoft.com/office/drawing/2014/main" val="368260690"/>
                  </a:ext>
                </a:extLst>
              </a:tr>
              <a:tr h="494222">
                <a:tc>
                  <a:txBody>
                    <a:bodyPr/>
                    <a:lstStyle/>
                    <a:p>
                      <a:pPr marL="0" algn="ctr" defTabSz="914400" rtl="0" eaLnBrk="1" fontAlgn="b" latinLnBrk="0" hangingPunct="1"/>
                      <a:r>
                        <a:rPr lang="nb-NO" sz="1600" b="0" u="none" strike="noStrike" kern="1200">
                          <a:solidFill>
                            <a:srgbClr val="000000"/>
                          </a:solidFill>
                          <a:effectLst/>
                          <a:latin typeface="+mn-lt"/>
                        </a:rPr>
                        <a:t>2022</a:t>
                      </a:r>
                      <a:endParaRPr lang="nb-NO" sz="1600" b="0" u="none" strike="noStrike" kern="1200">
                        <a:solidFill>
                          <a:srgbClr val="000000"/>
                        </a:solidFill>
                        <a:effectLst/>
                        <a:latin typeface="+mn-lt"/>
                        <a:ea typeface="+mn-ea"/>
                        <a:cs typeface="+mn-cs"/>
                      </a:endParaRPr>
                    </a:p>
                  </a:txBody>
                  <a:tcPr marL="9525" marR="9525" marT="9525" marB="0" anchor="ctr"/>
                </a:tc>
                <a:tc>
                  <a:txBody>
                    <a:bodyPr/>
                    <a:lstStyle/>
                    <a:p>
                      <a:pPr algn="ctr" rtl="0" fontAlgn="b"/>
                      <a:r>
                        <a:rPr lang="nn-NO" sz="1600" b="0" i="0" u="none" strike="noStrike">
                          <a:solidFill>
                            <a:srgbClr val="000000"/>
                          </a:solidFill>
                          <a:effectLst/>
                          <a:latin typeface="+mn-lt"/>
                        </a:rPr>
                        <a:t>51 405 000</a:t>
                      </a:r>
                    </a:p>
                  </a:txBody>
                  <a:tcPr marL="6350" marR="6350" marT="6350" marB="0" anchor="ctr">
                    <a:solidFill>
                      <a:srgbClr val="F9F5E5"/>
                    </a:solidFill>
                  </a:tcPr>
                </a:tc>
                <a:extLst>
                  <a:ext uri="{0D108BD9-81ED-4DB2-BD59-A6C34878D82A}">
                    <a16:rowId xmlns:a16="http://schemas.microsoft.com/office/drawing/2014/main" val="1321015237"/>
                  </a:ext>
                </a:extLst>
              </a:tr>
              <a:tr h="494222">
                <a:tc>
                  <a:txBody>
                    <a:bodyPr/>
                    <a:lstStyle/>
                    <a:p>
                      <a:pPr marL="0" algn="ctr" defTabSz="914400" rtl="0" eaLnBrk="1" fontAlgn="b" latinLnBrk="0" hangingPunct="1"/>
                      <a:r>
                        <a:rPr lang="nb-NO" sz="1600" b="0" u="none" strike="noStrike" kern="1200">
                          <a:solidFill>
                            <a:srgbClr val="000000"/>
                          </a:solidFill>
                          <a:effectLst/>
                          <a:latin typeface="+mn-lt"/>
                        </a:rPr>
                        <a:t>2023</a:t>
                      </a:r>
                      <a:endParaRPr lang="nb-NO" sz="1600" b="0" u="none" strike="noStrike" kern="1200">
                        <a:solidFill>
                          <a:srgbClr val="000000"/>
                        </a:solidFill>
                        <a:effectLst/>
                        <a:latin typeface="+mn-lt"/>
                        <a:ea typeface="+mn-ea"/>
                        <a:cs typeface="+mn-cs"/>
                      </a:endParaRPr>
                    </a:p>
                  </a:txBody>
                  <a:tcPr marL="9525" marR="9525" marT="9525" marB="0" anchor="ctr"/>
                </a:tc>
                <a:tc>
                  <a:txBody>
                    <a:bodyPr/>
                    <a:lstStyle/>
                    <a:p>
                      <a:pPr algn="ctr" rtl="0" fontAlgn="b"/>
                      <a:r>
                        <a:rPr lang="nn-NO" sz="1600" b="0" i="0" u="none" strike="noStrike">
                          <a:solidFill>
                            <a:srgbClr val="000000"/>
                          </a:solidFill>
                          <a:effectLst/>
                          <a:latin typeface="+mn-lt"/>
                        </a:rPr>
                        <a:t>57 014 000</a:t>
                      </a:r>
                    </a:p>
                  </a:txBody>
                  <a:tcPr marL="6350" marR="6350" marT="6350" marB="0" anchor="ctr">
                    <a:solidFill>
                      <a:srgbClr val="F9F5E5"/>
                    </a:solidFill>
                  </a:tcPr>
                </a:tc>
                <a:extLst>
                  <a:ext uri="{0D108BD9-81ED-4DB2-BD59-A6C34878D82A}">
                    <a16:rowId xmlns:a16="http://schemas.microsoft.com/office/drawing/2014/main" val="3045939431"/>
                  </a:ext>
                </a:extLst>
              </a:tr>
              <a:tr h="494221">
                <a:tc>
                  <a:txBody>
                    <a:bodyPr/>
                    <a:lstStyle/>
                    <a:p>
                      <a:pPr marL="0" lvl="0" algn="ctr" defTabSz="914400">
                        <a:buNone/>
                      </a:pPr>
                      <a:r>
                        <a:rPr lang="nb-NO" sz="1600" b="0" u="none" strike="noStrike" kern="1200">
                          <a:solidFill>
                            <a:srgbClr val="000000"/>
                          </a:solidFill>
                          <a:effectLst/>
                          <a:latin typeface="+mn-lt"/>
                        </a:rPr>
                        <a:t>2024</a:t>
                      </a:r>
                    </a:p>
                  </a:txBody>
                  <a:tcPr marL="9524" marR="9524" marT="9524" marB="0" anchor="ctr"/>
                </a:tc>
                <a:tc>
                  <a:txBody>
                    <a:bodyPr/>
                    <a:lstStyle/>
                    <a:p>
                      <a:pPr lvl="0" algn="ctr">
                        <a:buNone/>
                      </a:pPr>
                      <a:r>
                        <a:rPr lang="nb-NO" sz="1600" b="0" i="0" u="none" strike="noStrike" noProof="0">
                          <a:solidFill>
                            <a:srgbClr val="000000"/>
                          </a:solidFill>
                          <a:effectLst/>
                          <a:latin typeface="Arial"/>
                        </a:rPr>
                        <a:t>58 735 000 </a:t>
                      </a:r>
                      <a:r>
                        <a:rPr lang="nb-NO" sz="1050" b="0" i="0" u="none" strike="noStrike" noProof="0">
                          <a:solidFill>
                            <a:srgbClr val="000000"/>
                          </a:solidFill>
                          <a:effectLst/>
                          <a:latin typeface="Arial"/>
                        </a:rPr>
                        <a:t>(+3,02 %) *</a:t>
                      </a:r>
                      <a:endParaRPr lang="nn-NO" sz="1200" b="0" i="0" u="none" strike="noStrike">
                        <a:solidFill>
                          <a:srgbClr val="000000"/>
                        </a:solidFill>
                        <a:effectLst/>
                        <a:latin typeface="+mn-lt"/>
                      </a:endParaRPr>
                    </a:p>
                  </a:txBody>
                  <a:tcPr marL="6350" marR="6350" marT="6350" marB="0" anchor="ctr">
                    <a:solidFill>
                      <a:srgbClr val="F9F5E5"/>
                    </a:solidFill>
                  </a:tcPr>
                </a:tc>
                <a:extLst>
                  <a:ext uri="{0D108BD9-81ED-4DB2-BD59-A6C34878D82A}">
                    <a16:rowId xmlns:a16="http://schemas.microsoft.com/office/drawing/2014/main" val="2761831017"/>
                  </a:ext>
                </a:extLst>
              </a:tr>
              <a:tr h="494221">
                <a:tc>
                  <a:txBody>
                    <a:bodyPr/>
                    <a:lstStyle/>
                    <a:p>
                      <a:pPr marL="0" lvl="0" algn="ctr" defTabSz="914400">
                        <a:buNone/>
                      </a:pPr>
                      <a:r>
                        <a:rPr lang="nb-NO" sz="1600" b="0" u="none" strike="noStrike" kern="1200">
                          <a:solidFill>
                            <a:srgbClr val="000000"/>
                          </a:solidFill>
                          <a:effectLst/>
                          <a:latin typeface="+mn-lt"/>
                        </a:rPr>
                        <a:t>Jan-april 2025</a:t>
                      </a:r>
                    </a:p>
                  </a:txBody>
                  <a:tcPr marL="9524" marR="9524" marT="9524"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b="0" i="0" u="none" strike="noStrike" noProof="0">
                          <a:solidFill>
                            <a:srgbClr val="000000"/>
                          </a:solidFill>
                          <a:effectLst/>
                          <a:latin typeface="+mn-lt"/>
                        </a:rPr>
                        <a:t>20 534 000 </a:t>
                      </a:r>
                      <a:r>
                        <a:rPr lang="nb-NO" sz="1050" b="0" i="0" u="none" strike="noStrike" noProof="0">
                          <a:solidFill>
                            <a:srgbClr val="000000"/>
                          </a:solidFill>
                          <a:effectLst/>
                          <a:latin typeface="+mn-lt"/>
                        </a:rPr>
                        <a:t>(+3,3 %) **</a:t>
                      </a:r>
                      <a:endParaRPr lang="nn-NO" sz="1200" b="0" i="0" u="none" strike="noStrike">
                        <a:solidFill>
                          <a:srgbClr val="000000"/>
                        </a:solidFill>
                        <a:effectLst/>
                        <a:latin typeface="+mn-lt"/>
                      </a:endParaRPr>
                    </a:p>
                  </a:txBody>
                  <a:tcPr marL="6350" marR="6350" marT="6350" marB="0" anchor="ctr">
                    <a:solidFill>
                      <a:srgbClr val="F9F5E5"/>
                    </a:solidFill>
                  </a:tcPr>
                </a:tc>
                <a:extLst>
                  <a:ext uri="{0D108BD9-81ED-4DB2-BD59-A6C34878D82A}">
                    <a16:rowId xmlns:a16="http://schemas.microsoft.com/office/drawing/2014/main" val="1486026193"/>
                  </a:ext>
                </a:extLst>
              </a:tr>
            </a:tbl>
          </a:graphicData>
        </a:graphic>
      </p:graphicFrame>
      <p:sp>
        <p:nvSpPr>
          <p:cNvPr id="2" name="TekstSylinder 1">
            <a:extLst>
              <a:ext uri="{FF2B5EF4-FFF2-40B4-BE49-F238E27FC236}">
                <a16:creationId xmlns:a16="http://schemas.microsoft.com/office/drawing/2014/main" id="{B1A76939-52E1-4473-A97A-9C445954003F}"/>
              </a:ext>
            </a:extLst>
          </p:cNvPr>
          <p:cNvSpPr txBox="1"/>
          <p:nvPr/>
        </p:nvSpPr>
        <p:spPr>
          <a:xfrm>
            <a:off x="6663247" y="6081675"/>
            <a:ext cx="378133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latin typeface="Arial"/>
                <a:cs typeface="Arial"/>
              </a:rPr>
              <a:t>* Prosent indikerer økning sammenlignet med 2023. </a:t>
            </a:r>
            <a:endParaRPr lang="nb-NO" sz="1200"/>
          </a:p>
        </p:txBody>
      </p:sp>
      <p:sp>
        <p:nvSpPr>
          <p:cNvPr id="6" name="TekstSylinder 5">
            <a:extLst>
              <a:ext uri="{FF2B5EF4-FFF2-40B4-BE49-F238E27FC236}">
                <a16:creationId xmlns:a16="http://schemas.microsoft.com/office/drawing/2014/main" id="{065239B1-3F10-BCC9-4FFD-CBCE4B5C7176}"/>
              </a:ext>
            </a:extLst>
          </p:cNvPr>
          <p:cNvSpPr txBox="1"/>
          <p:nvPr/>
        </p:nvSpPr>
        <p:spPr>
          <a:xfrm>
            <a:off x="5783513" y="6389374"/>
            <a:ext cx="466106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1200">
                <a:latin typeface="Arial"/>
                <a:cs typeface="Arial"/>
              </a:rPr>
              <a:t>** Prosent indikerer økning sammenlignet med januar-april 2024. </a:t>
            </a:r>
            <a:endParaRPr lang="nb-NO" sz="1200"/>
          </a:p>
        </p:txBody>
      </p:sp>
    </p:spTree>
    <p:extLst>
      <p:ext uri="{BB962C8B-B14F-4D97-AF65-F5344CB8AC3E}">
        <p14:creationId xmlns:p14="http://schemas.microsoft.com/office/powerpoint/2010/main" val="3472095768"/>
      </p:ext>
    </p:extLst>
  </p:cSld>
  <p:clrMapOvr>
    <a:masterClrMapping/>
  </p:clrMapOvr>
</p:sld>
</file>

<file path=ppt/theme/theme1.xml><?xml version="1.0" encoding="utf-8"?>
<a:theme xmlns:a="http://schemas.openxmlformats.org/drawingml/2006/main" name="Skyss forsider 2020">
  <a:themeElements>
    <a:clrScheme name="Skyss farger">
      <a:dk1>
        <a:srgbClr val="000000"/>
      </a:dk1>
      <a:lt1>
        <a:srgbClr val="FFFFFF"/>
      </a:lt1>
      <a:dk2>
        <a:srgbClr val="000000"/>
      </a:dk2>
      <a:lt2>
        <a:srgbClr val="808080"/>
      </a:lt2>
      <a:accent1>
        <a:srgbClr val="D2492A"/>
      </a:accent1>
      <a:accent2>
        <a:srgbClr val="A4A4A4"/>
      </a:accent2>
      <a:accent3>
        <a:srgbClr val="FFFFFF"/>
      </a:accent3>
      <a:accent4>
        <a:srgbClr val="000000"/>
      </a:accent4>
      <a:accent5>
        <a:srgbClr val="E3ADAD"/>
      </a:accent5>
      <a:accent6>
        <a:srgbClr val="A4A4A4"/>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yss_PPT-mal_2020-v2" id="{DD92799E-60A7-D74A-89D2-C994B37E661D}" vid="{BCAE75A3-A16F-AB42-AFEF-CB9A06484EA8}"/>
    </a:ext>
  </a:extLst>
</a:theme>
</file>

<file path=ppt/theme/theme2.xml><?xml version="1.0" encoding="utf-8"?>
<a:theme xmlns:a="http://schemas.openxmlformats.org/drawingml/2006/main" name="Skyss 2020 generell">
  <a:themeElements>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kyss_PPT-mal_2020-v2" id="{DD92799E-60A7-D74A-89D2-C994B37E661D}" vid="{9B46F771-7484-094A-931A-3E195E714EFC}"/>
    </a:ext>
  </a:extLst>
</a:theme>
</file>

<file path=ppt/theme/theme3.xml><?xml version="1.0" encoding="utf-8"?>
<a:theme xmlns:a="http://schemas.openxmlformats.org/drawingml/2006/main" name="1_Skyss forsider 2020">
  <a:themeElements>
    <a:clrScheme name="Skyss farger">
      <a:dk1>
        <a:srgbClr val="000000"/>
      </a:dk1>
      <a:lt1>
        <a:srgbClr val="FFFFFF"/>
      </a:lt1>
      <a:dk2>
        <a:srgbClr val="000000"/>
      </a:dk2>
      <a:lt2>
        <a:srgbClr val="808080"/>
      </a:lt2>
      <a:accent1>
        <a:srgbClr val="D2492A"/>
      </a:accent1>
      <a:accent2>
        <a:srgbClr val="A4A4A4"/>
      </a:accent2>
      <a:accent3>
        <a:srgbClr val="FFFFFF"/>
      </a:accent3>
      <a:accent4>
        <a:srgbClr val="000000"/>
      </a:accent4>
      <a:accent5>
        <a:srgbClr val="E3ADAD"/>
      </a:accent5>
      <a:accent6>
        <a:srgbClr val="A4A4A4"/>
      </a:accent6>
      <a:hlink>
        <a:srgbClr val="000000"/>
      </a:hlink>
      <a:folHlink>
        <a:srgbClr val="CE3131"/>
      </a:folHlink>
    </a:clrScheme>
    <a:fontScheme name="Skyss 202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yss_PPT-mal_2020-v2" id="{DD92799E-60A7-D74A-89D2-C994B37E661D}" vid="{BCAE75A3-A16F-AB42-AFEF-CB9A06484EA8}"/>
    </a:ext>
  </a:extLst>
</a:theme>
</file>

<file path=ppt/theme/theme4.xml><?xml version="1.0" encoding="utf-8"?>
<a:theme xmlns:a="http://schemas.openxmlformats.org/drawingml/2006/main" name="3. Tekstsider">
  <a:themeElements>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CE3131"/>
        </a:accent1>
        <a:accent2>
          <a:srgbClr val="9D9FA2"/>
        </a:accent2>
        <a:accent3>
          <a:srgbClr val="FFFFFF"/>
        </a:accent3>
        <a:accent4>
          <a:srgbClr val="000000"/>
        </a:accent4>
        <a:accent5>
          <a:srgbClr val="E3ADAD"/>
        </a:accent5>
        <a:accent6>
          <a:srgbClr val="8E9092"/>
        </a:accent6>
        <a:hlink>
          <a:srgbClr val="000000"/>
        </a:hlink>
        <a:folHlink>
          <a:srgbClr val="CE313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23_Skyss_tom.potx" id="{0701F82C-72BE-445D-BEAC-82F7E4994C58}" vid="{2AAEE8C1-DEF7-48ED-A4D4-970F3CB39285}"/>
    </a:ext>
  </a:extLst>
</a:theme>
</file>

<file path=ppt/theme/theme5.xml><?xml version="1.0" encoding="utf-8"?>
<a:theme xmlns:a="http://schemas.openxmlformats.org/drawingml/2006/main" name="Fellesforbundet">
  <a:themeElements>
    <a:clrScheme name="Egendefinert 8">
      <a:dk1>
        <a:srgbClr val="000000"/>
      </a:dk1>
      <a:lt1>
        <a:srgbClr val="FFFFFF"/>
      </a:lt1>
      <a:dk2>
        <a:srgbClr val="191835"/>
      </a:dk2>
      <a:lt2>
        <a:srgbClr val="E9EAE9"/>
      </a:lt2>
      <a:accent1>
        <a:srgbClr val="D00000"/>
      </a:accent1>
      <a:accent2>
        <a:srgbClr val="C2D1A5"/>
      </a:accent2>
      <a:accent3>
        <a:srgbClr val="FD6501"/>
      </a:accent3>
      <a:accent4>
        <a:srgbClr val="FEE1E4"/>
      </a:accent4>
      <a:accent5>
        <a:srgbClr val="621124"/>
      </a:accent5>
      <a:accent6>
        <a:srgbClr val="98B4F5"/>
      </a:accent6>
      <a:hlink>
        <a:srgbClr val="191835"/>
      </a:hlink>
      <a:folHlink>
        <a:srgbClr val="1918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3be91da-2c9c-4b39-9589-0e72280bcfde">
      <Terms xmlns="http://schemas.microsoft.com/office/infopath/2007/PartnerControls"/>
    </lcf76f155ced4ddcb4097134ff3c332f>
    <TaxCatchAll xmlns="c5e2e9ed-a785-405f-92bf-ac9e26d83f24" xsi:nil="true"/>
    <Ressurs xmlns="a3be91da-2c9c-4b39-9589-0e72280bcfde" xsi:nil="true"/>
    <Bilde xmlns="a3be91da-2c9c-4b39-9589-0e72280bcf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9256AEE8A1E8F4EACA1EB1CCC82BF9A" ma:contentTypeVersion="21" ma:contentTypeDescription="Opprett et nytt dokument." ma:contentTypeScope="" ma:versionID="9642798d61a95d3dbab0c7f5d770cc82">
  <xsd:schema xmlns:xsd="http://www.w3.org/2001/XMLSchema" xmlns:xs="http://www.w3.org/2001/XMLSchema" xmlns:p="http://schemas.microsoft.com/office/2006/metadata/properties" xmlns:ns2="a3be91da-2c9c-4b39-9589-0e72280bcfde" xmlns:ns3="c5e2e9ed-a785-405f-92bf-ac9e26d83f24" targetNamespace="http://schemas.microsoft.com/office/2006/metadata/properties" ma:root="true" ma:fieldsID="92d7412a1d84e6756cabb0cb0f7b9839" ns2:_="" ns3:_="">
    <xsd:import namespace="a3be91da-2c9c-4b39-9589-0e72280bcfde"/>
    <xsd:import namespace="c5e2e9ed-a785-405f-92bf-ac9e26d83f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Ressurs" minOccurs="0"/>
                <xsd:element ref="ns2:Bil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e91da-2c9c-4b39-9589-0e72280bc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10104e5-5bbb-4c90-b6ff-9dd75380313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Ressurs" ma:index="25" nillable="true" ma:displayName="Kommentar" ma:format="Dropdown" ma:internalName="Ressurs">
      <xsd:simpleType>
        <xsd:restriction base="dms:Text">
          <xsd:maxLength value="255"/>
        </xsd:restriction>
      </xsd:simpleType>
    </xsd:element>
    <xsd:element name="Bilde" ma:index="26" nillable="true" ma:displayName="Bilde" ma:format="Thumbnail" ma:internalName="Bild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e2e9ed-a785-405f-92bf-ac9e26d83f2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3b70c90c-b25f-48c9-a5bf-910826917f6a}" ma:internalName="TaxCatchAll" ma:showField="CatchAllData" ma:web="c5e2e9ed-a785-405f-92bf-ac9e26d83f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1AE1B6-3236-410C-BC31-61F77A6B1C0A}">
  <ds:schemaRefs>
    <ds:schemaRef ds:uri="a3be91da-2c9c-4b39-9589-0e72280bcfde"/>
    <ds:schemaRef ds:uri="c5e2e9ed-a785-405f-92bf-ac9e26d83f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3BB80E-760E-494E-AEA7-BEECD97F0F64}">
  <ds:schemaRefs>
    <ds:schemaRef ds:uri="http://schemas.microsoft.com/sharepoint/v3/contenttype/forms"/>
  </ds:schemaRefs>
</ds:datastoreItem>
</file>

<file path=customXml/itemProps3.xml><?xml version="1.0" encoding="utf-8"?>
<ds:datastoreItem xmlns:ds="http://schemas.openxmlformats.org/officeDocument/2006/customXml" ds:itemID="{16091EFD-C0C6-43A7-AB8F-72CE4C7E679F}">
  <ds:schemaRefs>
    <ds:schemaRef ds:uri="a3be91da-2c9c-4b39-9589-0e72280bcfde"/>
    <ds:schemaRef ds:uri="c5e2e9ed-a785-405f-92bf-ac9e26d83f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b14945b-0f87-40dd-acf3-5e5e21e6eb36}" enabled="0" method="" siteId="{5b14945b-0f87-40dd-acf3-5e5e21e6eb36}" removed="1"/>
</clbl:labelList>
</file>

<file path=docProps/app.xml><?xml version="1.0" encoding="utf-8"?>
<Properties xmlns="http://schemas.openxmlformats.org/officeDocument/2006/extended-properties" xmlns:vt="http://schemas.openxmlformats.org/officeDocument/2006/docPropsVTypes">
  <Template>Skyss forsider 2020</Template>
  <Application>Microsoft Office PowerPoint</Application>
  <PresentationFormat>Widescreen</PresentationFormat>
  <Slides>30</Slides>
  <Notes>16</Notes>
  <HiddenSlides>0</HiddenSlide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Skyss forsider 2020</vt:lpstr>
      <vt:lpstr>Skyss 2020 generell</vt:lpstr>
      <vt:lpstr>1_Skyss forsider 2020</vt:lpstr>
      <vt:lpstr>3. Tekstsider</vt:lpstr>
      <vt:lpstr>Fellesforbundet</vt:lpstr>
      <vt:lpstr>Dialogforum buss Vestland </vt:lpstr>
      <vt:lpstr>Agenda</vt:lpstr>
      <vt:lpstr>Deltakarar – Dialogforum </vt:lpstr>
      <vt:lpstr>Nytt frå Skyss</vt:lpstr>
      <vt:lpstr>Nytt frå Skyss</vt:lpstr>
      <vt:lpstr>Prognose 2025</vt:lpstr>
      <vt:lpstr>Nytt frå Skyss</vt:lpstr>
      <vt:lpstr>Vestland – utvikling i tal påstigande passasjerar på buss 2019 – april 2025</vt:lpstr>
      <vt:lpstr>Område for byvekstavtalen - utvikling i tal påstigande passasjerar på buss 2019 – april 2025</vt:lpstr>
      <vt:lpstr>Nytt frå Skyss</vt:lpstr>
      <vt:lpstr>Evaluering av ruteomlegging Askøy og Osterøy</vt:lpstr>
      <vt:lpstr>Bruk av årets belønningsmidlar - 2025</vt:lpstr>
      <vt:lpstr>Om årleg ruteendring og prosess for dialog</vt:lpstr>
      <vt:lpstr>Uteståande saker – avklaringar og status</vt:lpstr>
      <vt:lpstr>Uteståande saker – avklaringar og status </vt:lpstr>
      <vt:lpstr>Spørsmål frå tillitsvalde og verneombod</vt:lpstr>
      <vt:lpstr>Saker til Skyss Dialogforum</vt:lpstr>
      <vt:lpstr>Innspill til neste runde med  Bergens-anbud</vt:lpstr>
      <vt:lpstr>Innspill - Tekniske krav</vt:lpstr>
      <vt:lpstr>Innspill - andre bestemmelser</vt:lpstr>
      <vt:lpstr>Fellesforbundet v/Hartvigsen</vt:lpstr>
      <vt:lpstr>Skyss tilbakemelding Sogn/Sunnfjord</vt:lpstr>
      <vt:lpstr>HVO Tide v/Stange</vt:lpstr>
      <vt:lpstr>Skyss tilbakemelding "Hent meg" Odda</vt:lpstr>
      <vt:lpstr>YTF v/Nesheim</vt:lpstr>
      <vt:lpstr>Status bussanbod  </vt:lpstr>
      <vt:lpstr>Status bussanbod pr februar 2025</vt:lpstr>
      <vt:lpstr>Planlagde møter – årsplan 2025/2026</vt:lpstr>
      <vt:lpstr>Årsplan  - Dialogforum buss Vestland 2025/2026</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subject/>
  <dc:creator>Thomas Mikkelsen</dc:creator>
  <cp:keywords/>
  <dc:description/>
  <cp:revision>12</cp:revision>
  <dcterms:created xsi:type="dcterms:W3CDTF">2022-02-16T08:26:55Z</dcterms:created>
  <dcterms:modified xsi:type="dcterms:W3CDTF">2025-06-11T06:10:09Z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0x010100E9256AEE8A1E8F4EACA1EB1CCC82BF9A</vt:lpwstr>
  </property>
  <property fmtid="{D5CDD505-2E9C-101B-9397-08002B2CF9AE}" pid="3" name="MediaServiceImageTags">
    <vt:lpwstr/>
  </property>
</Properties>
</file>