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4"/>
    <p:sldMasterId id="2147483788" r:id="rId5"/>
  </p:sldMasterIdLst>
  <p:notesMasterIdLst>
    <p:notesMasterId r:id="rId10"/>
  </p:notesMasterIdLst>
  <p:sldIdLst>
    <p:sldId id="4622" r:id="rId6"/>
    <p:sldId id="4621" r:id="rId7"/>
    <p:sldId id="4620" r:id="rId8"/>
    <p:sldId id="461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3C9222-A8E6-41B2-A955-D70AE24F4639}" v="26" dt="2024-02-26T17:25:31.7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drun Einbu" userId="S::gudrun.einbu@skyss.no::bb79e18f-5a1c-4c49-9554-2553e3a4215f" providerId="AD" clId="Web-{593C9222-A8E6-41B2-A955-D70AE24F4639}"/>
    <pc:docChg chg="addSld delSld modSld addMainMaster">
      <pc:chgData name="Gudrun Einbu" userId="S::gudrun.einbu@skyss.no::bb79e18f-5a1c-4c49-9554-2553e3a4215f" providerId="AD" clId="Web-{593C9222-A8E6-41B2-A955-D70AE24F4639}" dt="2024-02-26T17:25:31.772" v="28" actId="20577"/>
      <pc:docMkLst>
        <pc:docMk/>
      </pc:docMkLst>
      <pc:sldChg chg="del">
        <pc:chgData name="Gudrun Einbu" userId="S::gudrun.einbu@skyss.no::bb79e18f-5a1c-4c49-9554-2553e3a4215f" providerId="AD" clId="Web-{593C9222-A8E6-41B2-A955-D70AE24F4639}" dt="2024-02-26T17:23:24.268" v="3"/>
        <pc:sldMkLst>
          <pc:docMk/>
          <pc:sldMk cId="4253124984" sldId="256"/>
        </pc:sldMkLst>
      </pc:sldChg>
      <pc:sldChg chg="add del">
        <pc:chgData name="Gudrun Einbu" userId="S::gudrun.einbu@skyss.no::bb79e18f-5a1c-4c49-9554-2553e3a4215f" providerId="AD" clId="Web-{593C9222-A8E6-41B2-A955-D70AE24F4639}" dt="2024-02-26T17:24:34.520" v="14"/>
        <pc:sldMkLst>
          <pc:docMk/>
          <pc:sldMk cId="3996132885" sldId="267"/>
        </pc:sldMkLst>
      </pc:sldChg>
      <pc:sldChg chg="add del">
        <pc:chgData name="Gudrun Einbu" userId="S::gudrun.einbu@skyss.no::bb79e18f-5a1c-4c49-9554-2553e3a4215f" providerId="AD" clId="Web-{593C9222-A8E6-41B2-A955-D70AE24F4639}" dt="2024-02-26T17:24:34.130" v="13"/>
        <pc:sldMkLst>
          <pc:docMk/>
          <pc:sldMk cId="3616206626" sldId="4609"/>
        </pc:sldMkLst>
      </pc:sldChg>
      <pc:sldChg chg="add del">
        <pc:chgData name="Gudrun Einbu" userId="S::gudrun.einbu@skyss.no::bb79e18f-5a1c-4c49-9554-2553e3a4215f" providerId="AD" clId="Web-{593C9222-A8E6-41B2-A955-D70AE24F4639}" dt="2024-02-26T17:24:35.145" v="15"/>
        <pc:sldMkLst>
          <pc:docMk/>
          <pc:sldMk cId="4278222469" sldId="4618"/>
        </pc:sldMkLst>
      </pc:sldChg>
      <pc:sldChg chg="add del">
        <pc:chgData name="Gudrun Einbu" userId="S::gudrun.einbu@skyss.no::bb79e18f-5a1c-4c49-9554-2553e3a4215f" providerId="AD" clId="Web-{593C9222-A8E6-41B2-A955-D70AE24F4639}" dt="2024-02-26T17:24:30.895" v="9"/>
        <pc:sldMkLst>
          <pc:docMk/>
          <pc:sldMk cId="193750004" sldId="4619"/>
        </pc:sldMkLst>
      </pc:sldChg>
      <pc:sldChg chg="add">
        <pc:chgData name="Gudrun Einbu" userId="S::gudrun.einbu@skyss.no::bb79e18f-5a1c-4c49-9554-2553e3a4215f" providerId="AD" clId="Web-{593C9222-A8E6-41B2-A955-D70AE24F4639}" dt="2024-02-26T17:24:30.973" v="10"/>
        <pc:sldMkLst>
          <pc:docMk/>
          <pc:sldMk cId="1429242552" sldId="4619"/>
        </pc:sldMkLst>
      </pc:sldChg>
      <pc:sldChg chg="add">
        <pc:chgData name="Gudrun Einbu" userId="S::gudrun.einbu@skyss.no::bb79e18f-5a1c-4c49-9554-2553e3a4215f" providerId="AD" clId="Web-{593C9222-A8E6-41B2-A955-D70AE24F4639}" dt="2024-02-26T17:24:31.067" v="11"/>
        <pc:sldMkLst>
          <pc:docMk/>
          <pc:sldMk cId="698555828" sldId="4620"/>
        </pc:sldMkLst>
      </pc:sldChg>
      <pc:sldChg chg="add del">
        <pc:chgData name="Gudrun Einbu" userId="S::gudrun.einbu@skyss.no::bb79e18f-5a1c-4c49-9554-2553e3a4215f" providerId="AD" clId="Web-{593C9222-A8E6-41B2-A955-D70AE24F4639}" dt="2024-02-26T17:24:30.895" v="8"/>
        <pc:sldMkLst>
          <pc:docMk/>
          <pc:sldMk cId="4150456453" sldId="4620"/>
        </pc:sldMkLst>
      </pc:sldChg>
      <pc:sldChg chg="add del">
        <pc:chgData name="Gudrun Einbu" userId="S::gudrun.einbu@skyss.no::bb79e18f-5a1c-4c49-9554-2553e3a4215f" providerId="AD" clId="Web-{593C9222-A8E6-41B2-A955-D70AE24F4639}" dt="2024-02-26T17:24:30.895" v="7"/>
        <pc:sldMkLst>
          <pc:docMk/>
          <pc:sldMk cId="1464323063" sldId="4621"/>
        </pc:sldMkLst>
      </pc:sldChg>
      <pc:sldChg chg="add">
        <pc:chgData name="Gudrun Einbu" userId="S::gudrun.einbu@skyss.no::bb79e18f-5a1c-4c49-9554-2553e3a4215f" providerId="AD" clId="Web-{593C9222-A8E6-41B2-A955-D70AE24F4639}" dt="2024-02-26T17:24:31.255" v="12"/>
        <pc:sldMkLst>
          <pc:docMk/>
          <pc:sldMk cId="2630688453" sldId="4621"/>
        </pc:sldMkLst>
      </pc:sldChg>
      <pc:sldChg chg="modSp new">
        <pc:chgData name="Gudrun Einbu" userId="S::gudrun.einbu@skyss.no::bb79e18f-5a1c-4c49-9554-2553e3a4215f" providerId="AD" clId="Web-{593C9222-A8E6-41B2-A955-D70AE24F4639}" dt="2024-02-26T17:25:31.772" v="28" actId="20577"/>
        <pc:sldMkLst>
          <pc:docMk/>
          <pc:sldMk cId="1043512930" sldId="4622"/>
        </pc:sldMkLst>
        <pc:spChg chg="mod">
          <ac:chgData name="Gudrun Einbu" userId="S::gudrun.einbu@skyss.no::bb79e18f-5a1c-4c49-9554-2553e3a4215f" providerId="AD" clId="Web-{593C9222-A8E6-41B2-A955-D70AE24F4639}" dt="2024-02-26T17:25:31.772" v="28" actId="20577"/>
          <ac:spMkLst>
            <pc:docMk/>
            <pc:sldMk cId="1043512930" sldId="4622"/>
            <ac:spMk id="3" creationId="{83F8E136-57E1-728F-9D94-CA271B57F7A6}"/>
          </ac:spMkLst>
        </pc:spChg>
      </pc:sldChg>
      <pc:sldMasterChg chg="add addSldLayout">
        <pc:chgData name="Gudrun Einbu" userId="S::gudrun.einbu@skyss.no::bb79e18f-5a1c-4c49-9554-2553e3a4215f" providerId="AD" clId="Web-{593C9222-A8E6-41B2-A955-D70AE24F4639}" dt="2024-02-26T17:24:30.973" v="10"/>
        <pc:sldMasterMkLst>
          <pc:docMk/>
          <pc:sldMasterMk cId="3101832919" sldId="2147483788"/>
        </pc:sldMasterMkLst>
        <pc:sldLayoutChg chg="add">
          <pc:chgData name="Gudrun Einbu" userId="S::gudrun.einbu@skyss.no::bb79e18f-5a1c-4c49-9554-2553e3a4215f" providerId="AD" clId="Web-{593C9222-A8E6-41B2-A955-D70AE24F4639}" dt="2024-02-26T17:24:30.973" v="10"/>
          <pc:sldLayoutMkLst>
            <pc:docMk/>
            <pc:sldMasterMk cId="3101832919" sldId="2147483788"/>
            <pc:sldLayoutMk cId="3834475325" sldId="2147483745"/>
          </pc:sldLayoutMkLst>
        </pc:sldLayoutChg>
      </pc:sldMasterChg>
      <pc:sldMasterChg chg="add addSldLayout delSldLayout">
        <pc:chgData name="Gudrun Einbu" userId="S::gudrun.einbu@skyss.no::bb79e18f-5a1c-4c49-9554-2553e3a4215f" providerId="AD" clId="Web-{593C9222-A8E6-41B2-A955-D70AE24F4639}" dt="2024-02-26T17:24:30.895" v="9"/>
        <pc:sldMasterMkLst>
          <pc:docMk/>
          <pc:sldMasterMk cId="340866052" sldId="2147483802"/>
        </pc:sldMasterMkLst>
        <pc:sldLayoutChg chg="add">
          <pc:chgData name="Gudrun Einbu" userId="S::gudrun.einbu@skyss.no::bb79e18f-5a1c-4c49-9554-2553e3a4215f" providerId="AD" clId="Web-{593C9222-A8E6-41B2-A955-D70AE24F4639}" dt="2024-02-26T17:23:17.206" v="0"/>
          <pc:sldLayoutMkLst>
            <pc:docMk/>
            <pc:sldMasterMk cId="340866052" sldId="2147483802"/>
            <pc:sldLayoutMk cId="4278605697" sldId="2147483803"/>
          </pc:sldLayoutMkLst>
        </pc:sldLayoutChg>
        <pc:sldLayoutChg chg="add">
          <pc:chgData name="Gudrun Einbu" userId="S::gudrun.einbu@skyss.no::bb79e18f-5a1c-4c49-9554-2553e3a4215f" providerId="AD" clId="Web-{593C9222-A8E6-41B2-A955-D70AE24F4639}" dt="2024-02-26T17:23:17.206" v="0"/>
          <pc:sldLayoutMkLst>
            <pc:docMk/>
            <pc:sldMasterMk cId="340866052" sldId="2147483802"/>
            <pc:sldLayoutMk cId="2089748344" sldId="2147483804"/>
          </pc:sldLayoutMkLst>
        </pc:sldLayoutChg>
        <pc:sldLayoutChg chg="add">
          <pc:chgData name="Gudrun Einbu" userId="S::gudrun.einbu@skyss.no::bb79e18f-5a1c-4c49-9554-2553e3a4215f" providerId="AD" clId="Web-{593C9222-A8E6-41B2-A955-D70AE24F4639}" dt="2024-02-26T17:23:17.206" v="0"/>
          <pc:sldLayoutMkLst>
            <pc:docMk/>
            <pc:sldMasterMk cId="340866052" sldId="2147483802"/>
            <pc:sldLayoutMk cId="4042061554" sldId="2147483805"/>
          </pc:sldLayoutMkLst>
        </pc:sldLayoutChg>
        <pc:sldLayoutChg chg="add del">
          <pc:chgData name="Gudrun Einbu" userId="S::gudrun.einbu@skyss.no::bb79e18f-5a1c-4c49-9554-2553e3a4215f" providerId="AD" clId="Web-{593C9222-A8E6-41B2-A955-D70AE24F4639}" dt="2024-02-26T17:24:30.895" v="9"/>
          <pc:sldLayoutMkLst>
            <pc:docMk/>
            <pc:sldMasterMk cId="340866052" sldId="2147483802"/>
            <pc:sldLayoutMk cId="973208250" sldId="214748380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E447E-B65D-4B5D-AD86-5FDC87D8716A}" type="datetimeFigureOut">
              <a:t>26.02.2024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BD565-50A3-481F-87C4-B4B99B3623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1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n-NO" dirty="0">
                <a:solidFill>
                  <a:srgbClr val="323130"/>
                </a:solidFill>
                <a:latin typeface="+mn-lt"/>
                <a:ea typeface="Times New Roman" panose="02020603050405020304" pitchFamily="18" charset="0"/>
                <a:cs typeface="Arial"/>
              </a:rPr>
              <a:t>VY </a:t>
            </a:r>
            <a:r>
              <a:rPr lang="nn-NO" dirty="0" err="1">
                <a:solidFill>
                  <a:srgbClr val="323130"/>
                </a:solidFill>
                <a:latin typeface="+mn-lt"/>
                <a:ea typeface="Times New Roman" panose="02020603050405020304" pitchFamily="18" charset="0"/>
                <a:cs typeface="Arial"/>
              </a:rPr>
              <a:t>utvider</a:t>
            </a:r>
            <a:r>
              <a:rPr lang="nn-NO" dirty="0">
                <a:solidFill>
                  <a:srgbClr val="323130"/>
                </a:solidFill>
                <a:latin typeface="+mn-lt"/>
                <a:ea typeface="Times New Roman" panose="02020603050405020304" pitchFamily="18" charset="0"/>
                <a:cs typeface="Arial"/>
              </a:rPr>
              <a:t> lokaltogtilbodet Arna-Bergen frå mai 2024</a:t>
            </a:r>
            <a:r>
              <a:rPr lang="nn-NO" dirty="0">
                <a:solidFill>
                  <a:srgbClr val="323130"/>
                </a:solidFill>
                <a:ea typeface="Times New Roman" panose="02020603050405020304" pitchFamily="18" charset="0"/>
                <a:cs typeface="Arial"/>
              </a:rPr>
              <a:t>. </a:t>
            </a:r>
            <a:r>
              <a:rPr lang="nb-NO" dirty="0">
                <a:solidFill>
                  <a:srgbClr val="323130"/>
                </a:solidFill>
                <a:latin typeface="+mn-lt"/>
                <a:ea typeface="Times New Roman" panose="02020603050405020304" pitchFamily="18" charset="0"/>
              </a:rPr>
              <a:t>Det blir endelig stive rutetider med 15 min rute i rush og dagtid </a:t>
            </a:r>
            <a:r>
              <a:rPr lang="nn-NO" dirty="0">
                <a:solidFill>
                  <a:srgbClr val="323130"/>
                </a:solidFill>
                <a:latin typeface="+mn-lt"/>
                <a:ea typeface="Times New Roman" panose="02020603050405020304" pitchFamily="18" charset="0"/>
              </a:rPr>
              <a:t>kvardagar</a:t>
            </a:r>
            <a:r>
              <a:rPr lang="nb-NO" dirty="0">
                <a:solidFill>
                  <a:srgbClr val="323130"/>
                </a:solidFill>
                <a:latin typeface="+mn-lt"/>
                <a:ea typeface="Times New Roman" panose="02020603050405020304" pitchFamily="18" charset="0"/>
              </a:rPr>
              <a:t>, elles 30 min rute kveld og helg.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b-NO" dirty="0">
              <a:solidFill>
                <a:srgbClr val="323130"/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1200" dirty="0"/>
              <a:t>Tettstaden Arna har </a:t>
            </a:r>
            <a:r>
              <a:rPr lang="nb-NO" sz="1200" dirty="0" err="1"/>
              <a:t>ein</a:t>
            </a:r>
            <a:r>
              <a:rPr lang="nb-NO" sz="1200" dirty="0"/>
              <a:t> befolkning på </a:t>
            </a:r>
            <a:r>
              <a:rPr lang="nb-NO" sz="1200" dirty="0" err="1"/>
              <a:t>nærare</a:t>
            </a:r>
            <a:r>
              <a:rPr lang="nb-NO" sz="1200" dirty="0"/>
              <a:t> 10 000 </a:t>
            </a:r>
            <a:r>
              <a:rPr lang="nb-NO" sz="1200" dirty="0" err="1"/>
              <a:t>innbyggarar</a:t>
            </a:r>
            <a:r>
              <a:rPr lang="nb-NO" sz="1200" dirty="0"/>
              <a:t>, </a:t>
            </a:r>
            <a:r>
              <a:rPr lang="nb-NO" sz="1200" dirty="0" err="1"/>
              <a:t>berre</a:t>
            </a:r>
            <a:r>
              <a:rPr lang="nb-NO" sz="1200" dirty="0"/>
              <a:t> 600 av </a:t>
            </a:r>
            <a:r>
              <a:rPr lang="nb-NO" sz="1200" dirty="0" err="1"/>
              <a:t>innbyggarane</a:t>
            </a:r>
            <a:r>
              <a:rPr lang="nb-NO" sz="1200" dirty="0"/>
              <a:t> i Arna bur i gangavstand til Arna stasjon.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1200" dirty="0"/>
              <a:t>Det store </a:t>
            </a:r>
            <a:r>
              <a:rPr lang="nb-NO" sz="1200" dirty="0" err="1"/>
              <a:t>fleirtalet</a:t>
            </a:r>
            <a:r>
              <a:rPr lang="nb-NO" sz="1200" dirty="0"/>
              <a:t> av </a:t>
            </a:r>
            <a:r>
              <a:rPr lang="nb-NO" sz="1200" dirty="0" err="1"/>
              <a:t>innbyggarane</a:t>
            </a:r>
            <a:r>
              <a:rPr lang="nb-NO" sz="1200" dirty="0"/>
              <a:t> er avhengig av </a:t>
            </a:r>
            <a:r>
              <a:rPr lang="nb-NO" sz="1200" dirty="0" err="1"/>
              <a:t>tilbringartransport</a:t>
            </a:r>
            <a:r>
              <a:rPr lang="nb-NO" sz="1200" dirty="0"/>
              <a:t> for å nytte </a:t>
            </a:r>
            <a:r>
              <a:rPr lang="nb-NO" sz="1200" dirty="0" err="1"/>
              <a:t>togtilbodet</a:t>
            </a:r>
            <a:r>
              <a:rPr lang="nb-NO" sz="1200" dirty="0"/>
              <a:t> i Arna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1200" dirty="0"/>
              <a:t>Arna er også </a:t>
            </a:r>
            <a:r>
              <a:rPr lang="nb-NO" sz="1200" dirty="0" err="1"/>
              <a:t>eit</a:t>
            </a:r>
            <a:r>
              <a:rPr lang="nb-NO" sz="1200" dirty="0"/>
              <a:t> regionalt senter for </a:t>
            </a:r>
            <a:r>
              <a:rPr lang="nb-NO" sz="1200" dirty="0" err="1"/>
              <a:t>omkringliggande</a:t>
            </a:r>
            <a:r>
              <a:rPr lang="nb-NO" sz="1200" dirty="0"/>
              <a:t> </a:t>
            </a:r>
            <a:r>
              <a:rPr lang="nb-NO" sz="1200" dirty="0" err="1"/>
              <a:t>kommunar</a:t>
            </a:r>
            <a:r>
              <a:rPr lang="nb-NO" sz="1200" dirty="0"/>
              <a:t>: Samnanger, Vaksdal og Osterøy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dirty="0"/>
              <a:t>Mange </a:t>
            </a:r>
            <a:r>
              <a:rPr lang="nb-NO" dirty="0" err="1"/>
              <a:t>pendlarar</a:t>
            </a:r>
            <a:r>
              <a:rPr lang="nb-NO" dirty="0"/>
              <a:t> og </a:t>
            </a:r>
            <a:r>
              <a:rPr lang="nb-NO" dirty="0" err="1"/>
              <a:t>skuleelevar</a:t>
            </a:r>
            <a:r>
              <a:rPr lang="nb-NO" dirty="0"/>
              <a:t> bur på Osterøy og reiser </a:t>
            </a:r>
            <a:r>
              <a:rPr lang="nb-NO" dirty="0" err="1"/>
              <a:t>anten</a:t>
            </a:r>
            <a:r>
              <a:rPr lang="nb-NO" dirty="0"/>
              <a:t> via Arna eller med ferje Breistein-Valestrand</a:t>
            </a:r>
            <a:endParaRPr lang="nb-NO" sz="1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1200" dirty="0"/>
              <a:t>Dersom </a:t>
            </a:r>
            <a:r>
              <a:rPr lang="nb-NO" sz="1200" dirty="0" err="1"/>
              <a:t>fleire</a:t>
            </a:r>
            <a:r>
              <a:rPr lang="nb-NO" sz="1200" dirty="0"/>
              <a:t> skal nytte tog på reiser til og </a:t>
            </a:r>
            <a:r>
              <a:rPr lang="nb-NO" sz="1200" dirty="0" err="1"/>
              <a:t>frå</a:t>
            </a:r>
            <a:r>
              <a:rPr lang="nb-NO" sz="1200" dirty="0"/>
              <a:t> Bergen er det </a:t>
            </a:r>
            <a:r>
              <a:rPr lang="nb-NO" sz="1200" dirty="0" err="1"/>
              <a:t>naturleg</a:t>
            </a:r>
            <a:r>
              <a:rPr lang="nb-NO" sz="1200" dirty="0"/>
              <a:t> å knyte </a:t>
            </a:r>
            <a:r>
              <a:rPr lang="nb-NO" sz="1200" dirty="0" err="1"/>
              <a:t>busstilbodet</a:t>
            </a:r>
            <a:r>
              <a:rPr lang="nb-NO" sz="1200" dirty="0"/>
              <a:t> </a:t>
            </a:r>
            <a:r>
              <a:rPr lang="nb-NO" sz="1200" dirty="0" err="1"/>
              <a:t>tettare</a:t>
            </a:r>
            <a:r>
              <a:rPr lang="nb-NO" sz="1200" dirty="0"/>
              <a:t> på </a:t>
            </a:r>
            <a:r>
              <a:rPr lang="nb-NO" sz="1200" dirty="0" err="1"/>
              <a:t>togtilbodet</a:t>
            </a:r>
            <a:r>
              <a:rPr lang="nb-NO" sz="1200" dirty="0"/>
              <a:t>.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8F7E72-5B4B-D940-B251-6D14BF10182F}" type="slidenum">
              <a:rPr lang="nb-NO" altLang="nb-NO" smtClean="0"/>
              <a:pPr/>
              <a:t>4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526846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Skyss jobber ut </a:t>
            </a:r>
            <a:r>
              <a:rPr lang="nb-NO" dirty="0" err="1"/>
              <a:t>frå</a:t>
            </a:r>
            <a:r>
              <a:rPr lang="nb-NO" dirty="0"/>
              <a:t> å </a:t>
            </a:r>
            <a:r>
              <a:rPr lang="nb-NO" dirty="0" err="1"/>
              <a:t>gjere</a:t>
            </a:r>
            <a:r>
              <a:rPr lang="nb-NO" dirty="0"/>
              <a:t> </a:t>
            </a:r>
            <a:r>
              <a:rPr lang="nb-NO" dirty="0" err="1"/>
              <a:t>endringar</a:t>
            </a:r>
            <a:r>
              <a:rPr lang="nb-NO" dirty="0"/>
              <a:t> i to steg. Det overordna målet med ruteomlegginga er å utnytte toget sine </a:t>
            </a:r>
            <a:r>
              <a:rPr lang="nb-NO" dirty="0" err="1"/>
              <a:t>fordelar</a:t>
            </a:r>
            <a:r>
              <a:rPr lang="nb-NO" dirty="0"/>
              <a:t> med høg frekvens heile dagen og </a:t>
            </a:r>
            <a:r>
              <a:rPr lang="nb-NO" dirty="0" err="1"/>
              <a:t>ein</a:t>
            </a:r>
            <a:r>
              <a:rPr lang="nb-NO" dirty="0"/>
              <a:t> stabil forbindelse inn til Bergen sentrum. </a:t>
            </a:r>
            <a:r>
              <a:rPr lang="nb-NO" dirty="0" err="1"/>
              <a:t>Følgande</a:t>
            </a:r>
            <a:r>
              <a:rPr lang="nb-NO" dirty="0"/>
              <a:t> grep vert gjennomført:</a:t>
            </a:r>
          </a:p>
          <a:p>
            <a:pPr marL="457200" indent="-457200">
              <a:buFont typeface="+mj-lt"/>
              <a:buAutoNum type="arabicPeriod"/>
            </a:pPr>
            <a:endParaRPr lang="nb-NO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dirty="0"/>
              <a:t>1. mai: Tilpasse busslinjene i Arna (90, 91 og 92) og på Osterøy til nye togtider. </a:t>
            </a:r>
          </a:p>
          <a:p>
            <a:pPr marL="457200" indent="-457200">
              <a:buFont typeface="+mj-lt"/>
              <a:buAutoNum type="arabicPeriod"/>
            </a:pPr>
            <a:endParaRPr lang="nb-NO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dirty="0"/>
              <a:t>Under arbeid: Endra linjestruktur på Osterøy slik at </a:t>
            </a:r>
            <a:r>
              <a:rPr lang="nb-NO" dirty="0" err="1"/>
              <a:t>ein</a:t>
            </a:r>
            <a:r>
              <a:rPr lang="nb-NO" dirty="0"/>
              <a:t> </a:t>
            </a:r>
            <a:r>
              <a:rPr lang="nb-NO" dirty="0" err="1"/>
              <a:t>lettare</a:t>
            </a:r>
            <a:r>
              <a:rPr lang="nb-NO" dirty="0"/>
              <a:t> kan tilpasse til nye togtider i Arna. Vi jobbar mot iverksetting på nyåret.</a:t>
            </a:r>
          </a:p>
          <a:p>
            <a:endParaRPr lang="nb-NO" dirty="0"/>
          </a:p>
          <a:p>
            <a:r>
              <a:rPr lang="nb-NO" dirty="0"/>
              <a:t>Skyss har ønska, men </a:t>
            </a:r>
            <a:r>
              <a:rPr lang="nb-NO" dirty="0" err="1"/>
              <a:t>ikkje</a:t>
            </a:r>
            <a:r>
              <a:rPr lang="nb-NO" dirty="0"/>
              <a:t> fått </a:t>
            </a:r>
            <a:r>
              <a:rPr lang="nb-NO" dirty="0" err="1"/>
              <a:t>auka</a:t>
            </a:r>
            <a:r>
              <a:rPr lang="nb-NO" dirty="0"/>
              <a:t> økonomiske rammer til å styrke </a:t>
            </a:r>
            <a:r>
              <a:rPr lang="nb-NO" dirty="0" err="1"/>
              <a:t>busstilbodet</a:t>
            </a:r>
            <a:r>
              <a:rPr lang="nb-NO" dirty="0"/>
              <a:t> – så vi arbeider med tilpassing og omprioritering </a:t>
            </a:r>
            <a:r>
              <a:rPr lang="nb-NO" dirty="0" err="1"/>
              <a:t>innanfor</a:t>
            </a:r>
            <a:r>
              <a:rPr lang="nb-NO" dirty="0"/>
              <a:t> </a:t>
            </a:r>
            <a:r>
              <a:rPr lang="nb-NO" dirty="0" err="1"/>
              <a:t>gjeldande</a:t>
            </a:r>
            <a:r>
              <a:rPr lang="nb-NO" dirty="0"/>
              <a:t> budsjett.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8F7E72-5B4B-D940-B251-6D14BF10182F}" type="slidenum">
              <a:rPr lang="nb-NO" altLang="nb-NO" smtClean="0"/>
              <a:pPr/>
              <a:t>4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595347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1_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1783C94-8A74-A54F-BB37-E49E29F281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en tittel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B8BAC05-7EBB-444C-9DE0-6B5FE960B9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8000" y="1807200"/>
            <a:ext cx="11077200" cy="4105275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nb-NO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427860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2_Tekst 2/3 og 1/3 tekstbo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E53EB20-10FE-5841-B27E-438C239C470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56800" y="1808162"/>
            <a:ext cx="7200000" cy="410050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2BA9CE59-2948-2142-88FE-3520CBC94F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558000"/>
            <a:ext cx="7200000" cy="1080000"/>
          </a:xfrm>
        </p:spPr>
        <p:txBody>
          <a:bodyPr/>
          <a:lstStyle/>
          <a:p>
            <a:r>
              <a:rPr lang="nb-NO"/>
              <a:t>Klikk for å legge til en tittel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8BCC1B44-8BD0-CA49-A659-C104B9414211}"/>
              </a:ext>
            </a:extLst>
          </p:cNvPr>
          <p:cNvSpPr/>
          <p:nvPr userDrawn="1"/>
        </p:nvSpPr>
        <p:spPr>
          <a:xfrm>
            <a:off x="8328991" y="558000"/>
            <a:ext cx="3305009" cy="5350669"/>
          </a:xfrm>
          <a:prstGeom prst="rect">
            <a:avLst/>
          </a:prstGeom>
          <a:solidFill>
            <a:srgbClr val="A4A4A4"/>
          </a:solidFill>
          <a:ln>
            <a:solidFill>
              <a:srgbClr val="A4A4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600"/>
          </a:p>
        </p:txBody>
      </p:sp>
      <p:sp>
        <p:nvSpPr>
          <p:cNvPr id="10" name="Plassholder for tekst 3">
            <a:extLst>
              <a:ext uri="{FF2B5EF4-FFF2-40B4-BE49-F238E27FC236}">
                <a16:creationId xmlns:a16="http://schemas.microsoft.com/office/drawing/2014/main" id="{E930886C-A4BF-F342-BCA4-86763CD07D6C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8617067" y="790222"/>
            <a:ext cx="2739556" cy="4854222"/>
          </a:xfrm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9748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.1_Tekst 2/3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E53EB20-10FE-5841-B27E-438C239C470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56800" y="1808162"/>
            <a:ext cx="7200000" cy="41005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2BA9CE59-2948-2142-88FE-3520CBC94F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558000"/>
            <a:ext cx="7200000" cy="1080000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legge til en tittel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D1DA1EB2-9D8E-3E46-A77A-A12725BA9B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332050" y="556021"/>
            <a:ext cx="3306176" cy="53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061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1_Tekst 2/3 og bilde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E53EB20-10FE-5841-B27E-438C239C470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56800" y="1808162"/>
            <a:ext cx="7200000" cy="41005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2BA9CE59-2948-2142-88FE-3520CBC94F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558000"/>
            <a:ext cx="7200000" cy="1080000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legge til en tittel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1431441-E3C6-734D-AE27-5A88416807F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29613" y="549275"/>
            <a:ext cx="3311525" cy="5359400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4475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24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fikk 22">
            <a:extLst>
              <a:ext uri="{FF2B5EF4-FFF2-40B4-BE49-F238E27FC236}">
                <a16:creationId xmlns:a16="http://schemas.microsoft.com/office/drawing/2014/main" id="{45388917-A4A4-BB44-A610-A243AC2FDAA1}"/>
              </a:ext>
            </a:extLst>
          </p:cNvPr>
          <p:cNvGrpSpPr/>
          <p:nvPr userDrawn="1"/>
        </p:nvGrpSpPr>
        <p:grpSpPr>
          <a:xfrm>
            <a:off x="558000" y="6120979"/>
            <a:ext cx="1461164" cy="373999"/>
            <a:chOff x="558800" y="9999572"/>
            <a:chExt cx="1461164" cy="373999"/>
          </a:xfrm>
        </p:grpSpPr>
        <p:sp>
          <p:nvSpPr>
            <p:cNvPr id="19" name="Friform 18">
              <a:extLst>
                <a:ext uri="{FF2B5EF4-FFF2-40B4-BE49-F238E27FC236}">
                  <a16:creationId xmlns:a16="http://schemas.microsoft.com/office/drawing/2014/main" id="{3EDD0BFF-2A70-724E-AC7C-20D66CD00F7E}"/>
                </a:ext>
              </a:extLst>
            </p:cNvPr>
            <p:cNvSpPr/>
            <p:nvPr/>
          </p:nvSpPr>
          <p:spPr>
            <a:xfrm>
              <a:off x="558800" y="9999572"/>
              <a:ext cx="1146175" cy="373999"/>
            </a:xfrm>
            <a:custGeom>
              <a:avLst/>
              <a:gdLst>
                <a:gd name="connsiteX0" fmla="*/ 1146175 w 1146175"/>
                <a:gd name="connsiteY0" fmla="*/ 231766 h 373999"/>
                <a:gd name="connsiteX1" fmla="*/ 1068070 w 1146175"/>
                <a:gd name="connsiteY1" fmla="*/ 170808 h 373999"/>
                <a:gd name="connsiteX2" fmla="*/ 1024890 w 1146175"/>
                <a:gd name="connsiteY2" fmla="*/ 163188 h 373999"/>
                <a:gd name="connsiteX3" fmla="*/ 1001395 w 1146175"/>
                <a:gd name="connsiteY3" fmla="*/ 144139 h 373999"/>
                <a:gd name="connsiteX4" fmla="*/ 1012190 w 1146175"/>
                <a:gd name="connsiteY4" fmla="*/ 130170 h 373999"/>
                <a:gd name="connsiteX5" fmla="*/ 1055370 w 1146175"/>
                <a:gd name="connsiteY5" fmla="*/ 125090 h 373999"/>
                <a:gd name="connsiteX6" fmla="*/ 1118870 w 1146175"/>
                <a:gd name="connsiteY6" fmla="*/ 128900 h 373999"/>
                <a:gd name="connsiteX7" fmla="*/ 1122680 w 1146175"/>
                <a:gd name="connsiteY7" fmla="*/ 129535 h 373999"/>
                <a:gd name="connsiteX8" fmla="*/ 1128395 w 1146175"/>
                <a:gd name="connsiteY8" fmla="*/ 92706 h 373999"/>
                <a:gd name="connsiteX9" fmla="*/ 1123950 w 1146175"/>
                <a:gd name="connsiteY9" fmla="*/ 91436 h 373999"/>
                <a:gd name="connsiteX10" fmla="*/ 1045210 w 1146175"/>
                <a:gd name="connsiteY10" fmla="*/ 86357 h 373999"/>
                <a:gd name="connsiteX11" fmla="*/ 949325 w 1146175"/>
                <a:gd name="connsiteY11" fmla="*/ 142869 h 373999"/>
                <a:gd name="connsiteX12" fmla="*/ 986790 w 1146175"/>
                <a:gd name="connsiteY12" fmla="*/ 193667 h 373999"/>
                <a:gd name="connsiteX13" fmla="*/ 1040130 w 1146175"/>
                <a:gd name="connsiteY13" fmla="*/ 205732 h 373999"/>
                <a:gd name="connsiteX14" fmla="*/ 1071245 w 1146175"/>
                <a:gd name="connsiteY14" fmla="*/ 212716 h 373999"/>
                <a:gd name="connsiteX15" fmla="*/ 1092835 w 1146175"/>
                <a:gd name="connsiteY15" fmla="*/ 233036 h 373999"/>
                <a:gd name="connsiteX16" fmla="*/ 1079500 w 1146175"/>
                <a:gd name="connsiteY16" fmla="*/ 250180 h 373999"/>
                <a:gd name="connsiteX17" fmla="*/ 1033780 w 1146175"/>
                <a:gd name="connsiteY17" fmla="*/ 257164 h 373999"/>
                <a:gd name="connsiteX18" fmla="*/ 962660 w 1146175"/>
                <a:gd name="connsiteY18" fmla="*/ 252720 h 373999"/>
                <a:gd name="connsiteX19" fmla="*/ 958850 w 1146175"/>
                <a:gd name="connsiteY19" fmla="*/ 252085 h 373999"/>
                <a:gd name="connsiteX20" fmla="*/ 958215 w 1146175"/>
                <a:gd name="connsiteY20" fmla="*/ 255895 h 373999"/>
                <a:gd name="connsiteX21" fmla="*/ 951865 w 1146175"/>
                <a:gd name="connsiteY21" fmla="*/ 290183 h 373999"/>
                <a:gd name="connsiteX22" fmla="*/ 956310 w 1146175"/>
                <a:gd name="connsiteY22" fmla="*/ 290818 h 373999"/>
                <a:gd name="connsiteX23" fmla="*/ 1035050 w 1146175"/>
                <a:gd name="connsiteY23" fmla="*/ 295263 h 373999"/>
                <a:gd name="connsiteX24" fmla="*/ 1146175 w 1146175"/>
                <a:gd name="connsiteY24" fmla="*/ 231766 h 373999"/>
                <a:gd name="connsiteX25" fmla="*/ 925830 w 1146175"/>
                <a:gd name="connsiteY25" fmla="*/ 231766 h 373999"/>
                <a:gd name="connsiteX26" fmla="*/ 847725 w 1146175"/>
                <a:gd name="connsiteY26" fmla="*/ 170808 h 373999"/>
                <a:gd name="connsiteX27" fmla="*/ 804545 w 1146175"/>
                <a:gd name="connsiteY27" fmla="*/ 163188 h 373999"/>
                <a:gd name="connsiteX28" fmla="*/ 781050 w 1146175"/>
                <a:gd name="connsiteY28" fmla="*/ 144139 h 373999"/>
                <a:gd name="connsiteX29" fmla="*/ 791845 w 1146175"/>
                <a:gd name="connsiteY29" fmla="*/ 130170 h 373999"/>
                <a:gd name="connsiteX30" fmla="*/ 835025 w 1146175"/>
                <a:gd name="connsiteY30" fmla="*/ 125090 h 373999"/>
                <a:gd name="connsiteX31" fmla="*/ 898525 w 1146175"/>
                <a:gd name="connsiteY31" fmla="*/ 128900 h 373999"/>
                <a:gd name="connsiteX32" fmla="*/ 902335 w 1146175"/>
                <a:gd name="connsiteY32" fmla="*/ 129535 h 373999"/>
                <a:gd name="connsiteX33" fmla="*/ 908050 w 1146175"/>
                <a:gd name="connsiteY33" fmla="*/ 92706 h 373999"/>
                <a:gd name="connsiteX34" fmla="*/ 903605 w 1146175"/>
                <a:gd name="connsiteY34" fmla="*/ 92071 h 373999"/>
                <a:gd name="connsiteX35" fmla="*/ 824865 w 1146175"/>
                <a:gd name="connsiteY35" fmla="*/ 86992 h 373999"/>
                <a:gd name="connsiteX36" fmla="*/ 728980 w 1146175"/>
                <a:gd name="connsiteY36" fmla="*/ 143504 h 373999"/>
                <a:gd name="connsiteX37" fmla="*/ 765810 w 1146175"/>
                <a:gd name="connsiteY37" fmla="*/ 194302 h 373999"/>
                <a:gd name="connsiteX38" fmla="*/ 819150 w 1146175"/>
                <a:gd name="connsiteY38" fmla="*/ 206367 h 373999"/>
                <a:gd name="connsiteX39" fmla="*/ 850265 w 1146175"/>
                <a:gd name="connsiteY39" fmla="*/ 213352 h 373999"/>
                <a:gd name="connsiteX40" fmla="*/ 871855 w 1146175"/>
                <a:gd name="connsiteY40" fmla="*/ 233671 h 373999"/>
                <a:gd name="connsiteX41" fmla="*/ 858520 w 1146175"/>
                <a:gd name="connsiteY41" fmla="*/ 250815 h 373999"/>
                <a:gd name="connsiteX42" fmla="*/ 812800 w 1146175"/>
                <a:gd name="connsiteY42" fmla="*/ 257800 h 373999"/>
                <a:gd name="connsiteX43" fmla="*/ 741680 w 1146175"/>
                <a:gd name="connsiteY43" fmla="*/ 253355 h 373999"/>
                <a:gd name="connsiteX44" fmla="*/ 737870 w 1146175"/>
                <a:gd name="connsiteY44" fmla="*/ 252720 h 373999"/>
                <a:gd name="connsiteX45" fmla="*/ 737235 w 1146175"/>
                <a:gd name="connsiteY45" fmla="*/ 256530 h 373999"/>
                <a:gd name="connsiteX46" fmla="*/ 730885 w 1146175"/>
                <a:gd name="connsiteY46" fmla="*/ 290818 h 373999"/>
                <a:gd name="connsiteX47" fmla="*/ 735330 w 1146175"/>
                <a:gd name="connsiteY47" fmla="*/ 291453 h 373999"/>
                <a:gd name="connsiteX48" fmla="*/ 814070 w 1146175"/>
                <a:gd name="connsiteY48" fmla="*/ 295898 h 373999"/>
                <a:gd name="connsiteX49" fmla="*/ 925830 w 1146175"/>
                <a:gd name="connsiteY49" fmla="*/ 231766 h 373999"/>
                <a:gd name="connsiteX50" fmla="*/ 695325 w 1146175"/>
                <a:gd name="connsiteY50" fmla="*/ 285738 h 373999"/>
                <a:gd name="connsiteX51" fmla="*/ 695325 w 1146175"/>
                <a:gd name="connsiteY51" fmla="*/ 88262 h 373999"/>
                <a:gd name="connsiteX52" fmla="*/ 641985 w 1146175"/>
                <a:gd name="connsiteY52" fmla="*/ 88262 h 373999"/>
                <a:gd name="connsiteX53" fmla="*/ 641985 w 1146175"/>
                <a:gd name="connsiteY53" fmla="*/ 253990 h 373999"/>
                <a:gd name="connsiteX54" fmla="*/ 601345 w 1146175"/>
                <a:gd name="connsiteY54" fmla="*/ 257164 h 373999"/>
                <a:gd name="connsiteX55" fmla="*/ 533400 w 1146175"/>
                <a:gd name="connsiteY55" fmla="*/ 205097 h 373999"/>
                <a:gd name="connsiteX56" fmla="*/ 533400 w 1146175"/>
                <a:gd name="connsiteY56" fmla="*/ 88262 h 373999"/>
                <a:gd name="connsiteX57" fmla="*/ 480695 w 1146175"/>
                <a:gd name="connsiteY57" fmla="*/ 88262 h 373999"/>
                <a:gd name="connsiteX58" fmla="*/ 480695 w 1146175"/>
                <a:gd name="connsiteY58" fmla="*/ 205732 h 373999"/>
                <a:gd name="connsiteX59" fmla="*/ 595630 w 1146175"/>
                <a:gd name="connsiteY59" fmla="*/ 295898 h 373999"/>
                <a:gd name="connsiteX60" fmla="*/ 641985 w 1146175"/>
                <a:gd name="connsiteY60" fmla="*/ 290818 h 373999"/>
                <a:gd name="connsiteX61" fmla="*/ 633095 w 1146175"/>
                <a:gd name="connsiteY61" fmla="*/ 325107 h 373999"/>
                <a:gd name="connsiteX62" fmla="*/ 581025 w 1146175"/>
                <a:gd name="connsiteY62" fmla="*/ 334631 h 373999"/>
                <a:gd name="connsiteX63" fmla="*/ 503555 w 1146175"/>
                <a:gd name="connsiteY63" fmla="*/ 327647 h 373999"/>
                <a:gd name="connsiteX64" fmla="*/ 497205 w 1146175"/>
                <a:gd name="connsiteY64" fmla="*/ 365745 h 373999"/>
                <a:gd name="connsiteX65" fmla="*/ 583565 w 1146175"/>
                <a:gd name="connsiteY65" fmla="*/ 374000 h 373999"/>
                <a:gd name="connsiteX66" fmla="*/ 695325 w 1146175"/>
                <a:gd name="connsiteY66" fmla="*/ 285738 h 373999"/>
                <a:gd name="connsiteX67" fmla="*/ 454025 w 1146175"/>
                <a:gd name="connsiteY67" fmla="*/ 292723 h 373999"/>
                <a:gd name="connsiteX68" fmla="*/ 335280 w 1146175"/>
                <a:gd name="connsiteY68" fmla="*/ 178428 h 373999"/>
                <a:gd name="connsiteX69" fmla="*/ 452120 w 1146175"/>
                <a:gd name="connsiteY69" fmla="*/ 88262 h 373999"/>
                <a:gd name="connsiteX70" fmla="*/ 384175 w 1146175"/>
                <a:gd name="connsiteY70" fmla="*/ 88262 h 373999"/>
                <a:gd name="connsiteX71" fmla="*/ 290195 w 1146175"/>
                <a:gd name="connsiteY71" fmla="*/ 160014 h 373999"/>
                <a:gd name="connsiteX72" fmla="*/ 279400 w 1146175"/>
                <a:gd name="connsiteY72" fmla="*/ 160014 h 373999"/>
                <a:gd name="connsiteX73" fmla="*/ 279400 w 1146175"/>
                <a:gd name="connsiteY73" fmla="*/ 0 h 373999"/>
                <a:gd name="connsiteX74" fmla="*/ 228600 w 1146175"/>
                <a:gd name="connsiteY74" fmla="*/ 0 h 373999"/>
                <a:gd name="connsiteX75" fmla="*/ 228600 w 1146175"/>
                <a:gd name="connsiteY75" fmla="*/ 293358 h 373999"/>
                <a:gd name="connsiteX76" fmla="*/ 279400 w 1146175"/>
                <a:gd name="connsiteY76" fmla="*/ 293358 h 373999"/>
                <a:gd name="connsiteX77" fmla="*/ 279400 w 1146175"/>
                <a:gd name="connsiteY77" fmla="*/ 197477 h 373999"/>
                <a:gd name="connsiteX78" fmla="*/ 288925 w 1146175"/>
                <a:gd name="connsiteY78" fmla="*/ 197477 h 373999"/>
                <a:gd name="connsiteX79" fmla="*/ 387350 w 1146175"/>
                <a:gd name="connsiteY79" fmla="*/ 293358 h 373999"/>
                <a:gd name="connsiteX80" fmla="*/ 454025 w 1146175"/>
                <a:gd name="connsiteY80" fmla="*/ 293358 h 373999"/>
                <a:gd name="connsiteX81" fmla="*/ 196850 w 1146175"/>
                <a:gd name="connsiteY81" fmla="*/ 231766 h 373999"/>
                <a:gd name="connsiteX82" fmla="*/ 118745 w 1146175"/>
                <a:gd name="connsiteY82" fmla="*/ 170808 h 373999"/>
                <a:gd name="connsiteX83" fmla="*/ 75565 w 1146175"/>
                <a:gd name="connsiteY83" fmla="*/ 163188 h 373999"/>
                <a:gd name="connsiteX84" fmla="*/ 52070 w 1146175"/>
                <a:gd name="connsiteY84" fmla="*/ 144139 h 373999"/>
                <a:gd name="connsiteX85" fmla="*/ 62865 w 1146175"/>
                <a:gd name="connsiteY85" fmla="*/ 130170 h 373999"/>
                <a:gd name="connsiteX86" fmla="*/ 106045 w 1146175"/>
                <a:gd name="connsiteY86" fmla="*/ 125090 h 373999"/>
                <a:gd name="connsiteX87" fmla="*/ 169545 w 1146175"/>
                <a:gd name="connsiteY87" fmla="*/ 128900 h 373999"/>
                <a:gd name="connsiteX88" fmla="*/ 173355 w 1146175"/>
                <a:gd name="connsiteY88" fmla="*/ 129535 h 373999"/>
                <a:gd name="connsiteX89" fmla="*/ 179070 w 1146175"/>
                <a:gd name="connsiteY89" fmla="*/ 92706 h 373999"/>
                <a:gd name="connsiteX90" fmla="*/ 174625 w 1146175"/>
                <a:gd name="connsiteY90" fmla="*/ 92071 h 373999"/>
                <a:gd name="connsiteX91" fmla="*/ 95885 w 1146175"/>
                <a:gd name="connsiteY91" fmla="*/ 86992 h 373999"/>
                <a:gd name="connsiteX92" fmla="*/ 0 w 1146175"/>
                <a:gd name="connsiteY92" fmla="*/ 143504 h 373999"/>
                <a:gd name="connsiteX93" fmla="*/ 36830 w 1146175"/>
                <a:gd name="connsiteY93" fmla="*/ 194302 h 373999"/>
                <a:gd name="connsiteX94" fmla="*/ 90170 w 1146175"/>
                <a:gd name="connsiteY94" fmla="*/ 206367 h 373999"/>
                <a:gd name="connsiteX95" fmla="*/ 121285 w 1146175"/>
                <a:gd name="connsiteY95" fmla="*/ 213352 h 373999"/>
                <a:gd name="connsiteX96" fmla="*/ 142875 w 1146175"/>
                <a:gd name="connsiteY96" fmla="*/ 233671 h 373999"/>
                <a:gd name="connsiteX97" fmla="*/ 129540 w 1146175"/>
                <a:gd name="connsiteY97" fmla="*/ 250815 h 373999"/>
                <a:gd name="connsiteX98" fmla="*/ 83820 w 1146175"/>
                <a:gd name="connsiteY98" fmla="*/ 257800 h 373999"/>
                <a:gd name="connsiteX99" fmla="*/ 12700 w 1146175"/>
                <a:gd name="connsiteY99" fmla="*/ 253355 h 373999"/>
                <a:gd name="connsiteX100" fmla="*/ 8890 w 1146175"/>
                <a:gd name="connsiteY100" fmla="*/ 252720 h 373999"/>
                <a:gd name="connsiteX101" fmla="*/ 8255 w 1146175"/>
                <a:gd name="connsiteY101" fmla="*/ 256530 h 373999"/>
                <a:gd name="connsiteX102" fmla="*/ 1905 w 1146175"/>
                <a:gd name="connsiteY102" fmla="*/ 290818 h 373999"/>
                <a:gd name="connsiteX103" fmla="*/ 6350 w 1146175"/>
                <a:gd name="connsiteY103" fmla="*/ 291453 h 373999"/>
                <a:gd name="connsiteX104" fmla="*/ 85090 w 1146175"/>
                <a:gd name="connsiteY104" fmla="*/ 295898 h 373999"/>
                <a:gd name="connsiteX105" fmla="*/ 196850 w 1146175"/>
                <a:gd name="connsiteY105" fmla="*/ 231766 h 37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</a:cxnLst>
              <a:rect l="l" t="t" r="r" b="b"/>
              <a:pathLst>
                <a:path w="1146175" h="373999">
                  <a:moveTo>
                    <a:pt x="1146175" y="231766"/>
                  </a:moveTo>
                  <a:cubicBezTo>
                    <a:pt x="1146175" y="196842"/>
                    <a:pt x="1123315" y="179698"/>
                    <a:pt x="1068070" y="170808"/>
                  </a:cubicBezTo>
                  <a:cubicBezTo>
                    <a:pt x="1043940" y="166998"/>
                    <a:pt x="1029970" y="164458"/>
                    <a:pt x="1024890" y="163188"/>
                  </a:cubicBezTo>
                  <a:cubicBezTo>
                    <a:pt x="1008380" y="159379"/>
                    <a:pt x="1001395" y="153029"/>
                    <a:pt x="1001395" y="144139"/>
                  </a:cubicBezTo>
                  <a:cubicBezTo>
                    <a:pt x="1001395" y="137155"/>
                    <a:pt x="1003935" y="133980"/>
                    <a:pt x="1012190" y="130170"/>
                  </a:cubicBezTo>
                  <a:cubicBezTo>
                    <a:pt x="1020445" y="126995"/>
                    <a:pt x="1035050" y="125090"/>
                    <a:pt x="1055370" y="125090"/>
                  </a:cubicBezTo>
                  <a:cubicBezTo>
                    <a:pt x="1075055" y="125090"/>
                    <a:pt x="1094740" y="126360"/>
                    <a:pt x="1118870" y="128900"/>
                  </a:cubicBezTo>
                  <a:lnTo>
                    <a:pt x="1122680" y="129535"/>
                  </a:lnTo>
                  <a:lnTo>
                    <a:pt x="1128395" y="92706"/>
                  </a:lnTo>
                  <a:lnTo>
                    <a:pt x="1123950" y="91436"/>
                  </a:lnTo>
                  <a:cubicBezTo>
                    <a:pt x="1096645" y="88262"/>
                    <a:pt x="1066800" y="86357"/>
                    <a:pt x="1045210" y="86357"/>
                  </a:cubicBezTo>
                  <a:cubicBezTo>
                    <a:pt x="983615" y="86357"/>
                    <a:pt x="949325" y="104136"/>
                    <a:pt x="949325" y="142869"/>
                  </a:cubicBezTo>
                  <a:cubicBezTo>
                    <a:pt x="949325" y="166998"/>
                    <a:pt x="962660" y="185412"/>
                    <a:pt x="986790" y="193667"/>
                  </a:cubicBezTo>
                  <a:cubicBezTo>
                    <a:pt x="995680" y="196842"/>
                    <a:pt x="1014730" y="200652"/>
                    <a:pt x="1040130" y="205732"/>
                  </a:cubicBezTo>
                  <a:cubicBezTo>
                    <a:pt x="1058545" y="208907"/>
                    <a:pt x="1064895" y="210811"/>
                    <a:pt x="1071245" y="212716"/>
                  </a:cubicBezTo>
                  <a:cubicBezTo>
                    <a:pt x="1087120" y="218431"/>
                    <a:pt x="1092835" y="225416"/>
                    <a:pt x="1092835" y="233036"/>
                  </a:cubicBezTo>
                  <a:cubicBezTo>
                    <a:pt x="1092835" y="240020"/>
                    <a:pt x="1089025" y="245735"/>
                    <a:pt x="1079500" y="250180"/>
                  </a:cubicBezTo>
                  <a:cubicBezTo>
                    <a:pt x="1069975" y="254625"/>
                    <a:pt x="1054100" y="257164"/>
                    <a:pt x="1033780" y="257164"/>
                  </a:cubicBezTo>
                  <a:cubicBezTo>
                    <a:pt x="1013460" y="257164"/>
                    <a:pt x="993140" y="255895"/>
                    <a:pt x="962660" y="252720"/>
                  </a:cubicBezTo>
                  <a:lnTo>
                    <a:pt x="958850" y="252085"/>
                  </a:lnTo>
                  <a:lnTo>
                    <a:pt x="958215" y="255895"/>
                  </a:lnTo>
                  <a:lnTo>
                    <a:pt x="951865" y="290183"/>
                  </a:lnTo>
                  <a:lnTo>
                    <a:pt x="956310" y="290818"/>
                  </a:lnTo>
                  <a:cubicBezTo>
                    <a:pt x="986155" y="293358"/>
                    <a:pt x="1012825" y="295263"/>
                    <a:pt x="1035050" y="295263"/>
                  </a:cubicBezTo>
                  <a:cubicBezTo>
                    <a:pt x="1106170" y="295263"/>
                    <a:pt x="1146175" y="274944"/>
                    <a:pt x="1146175" y="231766"/>
                  </a:cubicBezTo>
                  <a:moveTo>
                    <a:pt x="925830" y="231766"/>
                  </a:moveTo>
                  <a:cubicBezTo>
                    <a:pt x="926465" y="196842"/>
                    <a:pt x="902970" y="179698"/>
                    <a:pt x="847725" y="170808"/>
                  </a:cubicBezTo>
                  <a:cubicBezTo>
                    <a:pt x="823595" y="166998"/>
                    <a:pt x="809625" y="164458"/>
                    <a:pt x="804545" y="163188"/>
                  </a:cubicBezTo>
                  <a:cubicBezTo>
                    <a:pt x="788035" y="159379"/>
                    <a:pt x="781050" y="153029"/>
                    <a:pt x="781050" y="144139"/>
                  </a:cubicBezTo>
                  <a:cubicBezTo>
                    <a:pt x="781050" y="137155"/>
                    <a:pt x="783590" y="133980"/>
                    <a:pt x="791845" y="130170"/>
                  </a:cubicBezTo>
                  <a:cubicBezTo>
                    <a:pt x="800100" y="126995"/>
                    <a:pt x="814705" y="125090"/>
                    <a:pt x="835025" y="125090"/>
                  </a:cubicBezTo>
                  <a:cubicBezTo>
                    <a:pt x="854710" y="125090"/>
                    <a:pt x="874395" y="126360"/>
                    <a:pt x="898525" y="128900"/>
                  </a:cubicBezTo>
                  <a:lnTo>
                    <a:pt x="902335" y="129535"/>
                  </a:lnTo>
                  <a:lnTo>
                    <a:pt x="908050" y="92706"/>
                  </a:lnTo>
                  <a:lnTo>
                    <a:pt x="903605" y="92071"/>
                  </a:lnTo>
                  <a:cubicBezTo>
                    <a:pt x="876300" y="88896"/>
                    <a:pt x="846455" y="86992"/>
                    <a:pt x="824865" y="86992"/>
                  </a:cubicBezTo>
                  <a:cubicBezTo>
                    <a:pt x="763270" y="86992"/>
                    <a:pt x="728980" y="104771"/>
                    <a:pt x="728980" y="143504"/>
                  </a:cubicBezTo>
                  <a:cubicBezTo>
                    <a:pt x="728980" y="167633"/>
                    <a:pt x="742315" y="186048"/>
                    <a:pt x="765810" y="194302"/>
                  </a:cubicBezTo>
                  <a:cubicBezTo>
                    <a:pt x="774700" y="197477"/>
                    <a:pt x="793750" y="201287"/>
                    <a:pt x="819150" y="206367"/>
                  </a:cubicBezTo>
                  <a:cubicBezTo>
                    <a:pt x="837565" y="209541"/>
                    <a:pt x="843915" y="211447"/>
                    <a:pt x="850265" y="213352"/>
                  </a:cubicBezTo>
                  <a:cubicBezTo>
                    <a:pt x="866140" y="219066"/>
                    <a:pt x="871855" y="226051"/>
                    <a:pt x="871855" y="233671"/>
                  </a:cubicBezTo>
                  <a:cubicBezTo>
                    <a:pt x="871855" y="240655"/>
                    <a:pt x="868045" y="246370"/>
                    <a:pt x="858520" y="250815"/>
                  </a:cubicBezTo>
                  <a:cubicBezTo>
                    <a:pt x="848995" y="255260"/>
                    <a:pt x="833120" y="257800"/>
                    <a:pt x="812800" y="257800"/>
                  </a:cubicBezTo>
                  <a:cubicBezTo>
                    <a:pt x="792480" y="257800"/>
                    <a:pt x="772160" y="256530"/>
                    <a:pt x="741680" y="253355"/>
                  </a:cubicBezTo>
                  <a:lnTo>
                    <a:pt x="737870" y="252720"/>
                  </a:lnTo>
                  <a:lnTo>
                    <a:pt x="737235" y="256530"/>
                  </a:lnTo>
                  <a:lnTo>
                    <a:pt x="730885" y="290818"/>
                  </a:lnTo>
                  <a:lnTo>
                    <a:pt x="735330" y="291453"/>
                  </a:lnTo>
                  <a:cubicBezTo>
                    <a:pt x="765175" y="293993"/>
                    <a:pt x="791845" y="295898"/>
                    <a:pt x="814070" y="295898"/>
                  </a:cubicBezTo>
                  <a:cubicBezTo>
                    <a:pt x="886460" y="295263"/>
                    <a:pt x="925830" y="274944"/>
                    <a:pt x="925830" y="231766"/>
                  </a:cubicBezTo>
                  <a:moveTo>
                    <a:pt x="695325" y="285738"/>
                  </a:moveTo>
                  <a:lnTo>
                    <a:pt x="695325" y="88262"/>
                  </a:lnTo>
                  <a:lnTo>
                    <a:pt x="641985" y="88262"/>
                  </a:lnTo>
                  <a:lnTo>
                    <a:pt x="641985" y="253990"/>
                  </a:lnTo>
                  <a:cubicBezTo>
                    <a:pt x="628015" y="255895"/>
                    <a:pt x="612140" y="257164"/>
                    <a:pt x="601345" y="257164"/>
                  </a:cubicBezTo>
                  <a:cubicBezTo>
                    <a:pt x="539750" y="257164"/>
                    <a:pt x="533400" y="238750"/>
                    <a:pt x="533400" y="205097"/>
                  </a:cubicBezTo>
                  <a:lnTo>
                    <a:pt x="533400" y="88262"/>
                  </a:lnTo>
                  <a:lnTo>
                    <a:pt x="480695" y="88262"/>
                  </a:lnTo>
                  <a:lnTo>
                    <a:pt x="480695" y="205732"/>
                  </a:lnTo>
                  <a:cubicBezTo>
                    <a:pt x="480695" y="278754"/>
                    <a:pt x="523875" y="295898"/>
                    <a:pt x="595630" y="295898"/>
                  </a:cubicBezTo>
                  <a:cubicBezTo>
                    <a:pt x="609600" y="295898"/>
                    <a:pt x="629920" y="293358"/>
                    <a:pt x="641985" y="290818"/>
                  </a:cubicBezTo>
                  <a:cubicBezTo>
                    <a:pt x="641985" y="302883"/>
                    <a:pt x="641350" y="316217"/>
                    <a:pt x="633095" y="325107"/>
                  </a:cubicBezTo>
                  <a:cubicBezTo>
                    <a:pt x="624840" y="333361"/>
                    <a:pt x="607695" y="334631"/>
                    <a:pt x="581025" y="334631"/>
                  </a:cubicBezTo>
                  <a:cubicBezTo>
                    <a:pt x="556895" y="334631"/>
                    <a:pt x="527685" y="331457"/>
                    <a:pt x="503555" y="327647"/>
                  </a:cubicBezTo>
                  <a:lnTo>
                    <a:pt x="497205" y="365745"/>
                  </a:lnTo>
                  <a:cubicBezTo>
                    <a:pt x="530225" y="371460"/>
                    <a:pt x="556895" y="374000"/>
                    <a:pt x="583565" y="374000"/>
                  </a:cubicBezTo>
                  <a:cubicBezTo>
                    <a:pt x="674370" y="373365"/>
                    <a:pt x="695325" y="347331"/>
                    <a:pt x="695325" y="285738"/>
                  </a:cubicBezTo>
                  <a:moveTo>
                    <a:pt x="454025" y="292723"/>
                  </a:moveTo>
                  <a:lnTo>
                    <a:pt x="335280" y="178428"/>
                  </a:lnTo>
                  <a:lnTo>
                    <a:pt x="452120" y="88262"/>
                  </a:lnTo>
                  <a:lnTo>
                    <a:pt x="384175" y="88262"/>
                  </a:lnTo>
                  <a:lnTo>
                    <a:pt x="290195" y="160014"/>
                  </a:lnTo>
                  <a:lnTo>
                    <a:pt x="279400" y="160014"/>
                  </a:lnTo>
                  <a:lnTo>
                    <a:pt x="279400" y="0"/>
                  </a:lnTo>
                  <a:lnTo>
                    <a:pt x="228600" y="0"/>
                  </a:lnTo>
                  <a:lnTo>
                    <a:pt x="228600" y="293358"/>
                  </a:lnTo>
                  <a:lnTo>
                    <a:pt x="279400" y="293358"/>
                  </a:lnTo>
                  <a:lnTo>
                    <a:pt x="279400" y="197477"/>
                  </a:lnTo>
                  <a:lnTo>
                    <a:pt x="288925" y="197477"/>
                  </a:lnTo>
                  <a:lnTo>
                    <a:pt x="387350" y="293358"/>
                  </a:lnTo>
                  <a:lnTo>
                    <a:pt x="454025" y="293358"/>
                  </a:lnTo>
                  <a:close/>
                  <a:moveTo>
                    <a:pt x="196850" y="231766"/>
                  </a:moveTo>
                  <a:cubicBezTo>
                    <a:pt x="197485" y="196842"/>
                    <a:pt x="173990" y="179698"/>
                    <a:pt x="118745" y="170808"/>
                  </a:cubicBezTo>
                  <a:cubicBezTo>
                    <a:pt x="94615" y="166998"/>
                    <a:pt x="80645" y="164458"/>
                    <a:pt x="75565" y="163188"/>
                  </a:cubicBezTo>
                  <a:cubicBezTo>
                    <a:pt x="59055" y="159379"/>
                    <a:pt x="52070" y="153029"/>
                    <a:pt x="52070" y="144139"/>
                  </a:cubicBezTo>
                  <a:cubicBezTo>
                    <a:pt x="52070" y="137155"/>
                    <a:pt x="54610" y="133980"/>
                    <a:pt x="62865" y="130170"/>
                  </a:cubicBezTo>
                  <a:cubicBezTo>
                    <a:pt x="71120" y="126995"/>
                    <a:pt x="85725" y="125090"/>
                    <a:pt x="106045" y="125090"/>
                  </a:cubicBezTo>
                  <a:cubicBezTo>
                    <a:pt x="125730" y="125090"/>
                    <a:pt x="145415" y="126360"/>
                    <a:pt x="169545" y="128900"/>
                  </a:cubicBezTo>
                  <a:lnTo>
                    <a:pt x="173355" y="129535"/>
                  </a:lnTo>
                  <a:lnTo>
                    <a:pt x="179070" y="92706"/>
                  </a:lnTo>
                  <a:lnTo>
                    <a:pt x="174625" y="92071"/>
                  </a:lnTo>
                  <a:cubicBezTo>
                    <a:pt x="147320" y="88896"/>
                    <a:pt x="117475" y="86992"/>
                    <a:pt x="95885" y="86992"/>
                  </a:cubicBezTo>
                  <a:cubicBezTo>
                    <a:pt x="34290" y="86992"/>
                    <a:pt x="0" y="104771"/>
                    <a:pt x="0" y="143504"/>
                  </a:cubicBezTo>
                  <a:cubicBezTo>
                    <a:pt x="0" y="167633"/>
                    <a:pt x="13335" y="186048"/>
                    <a:pt x="36830" y="194302"/>
                  </a:cubicBezTo>
                  <a:cubicBezTo>
                    <a:pt x="45720" y="197477"/>
                    <a:pt x="64770" y="201287"/>
                    <a:pt x="90170" y="206367"/>
                  </a:cubicBezTo>
                  <a:cubicBezTo>
                    <a:pt x="108585" y="209541"/>
                    <a:pt x="114935" y="211447"/>
                    <a:pt x="121285" y="213352"/>
                  </a:cubicBezTo>
                  <a:cubicBezTo>
                    <a:pt x="137160" y="219066"/>
                    <a:pt x="142875" y="226051"/>
                    <a:pt x="142875" y="233671"/>
                  </a:cubicBezTo>
                  <a:cubicBezTo>
                    <a:pt x="142875" y="240655"/>
                    <a:pt x="139065" y="246370"/>
                    <a:pt x="129540" y="250815"/>
                  </a:cubicBezTo>
                  <a:cubicBezTo>
                    <a:pt x="120015" y="255260"/>
                    <a:pt x="104140" y="257800"/>
                    <a:pt x="83820" y="257800"/>
                  </a:cubicBezTo>
                  <a:cubicBezTo>
                    <a:pt x="63500" y="257800"/>
                    <a:pt x="43180" y="256530"/>
                    <a:pt x="12700" y="253355"/>
                  </a:cubicBezTo>
                  <a:lnTo>
                    <a:pt x="8890" y="252720"/>
                  </a:lnTo>
                  <a:lnTo>
                    <a:pt x="8255" y="256530"/>
                  </a:lnTo>
                  <a:lnTo>
                    <a:pt x="1905" y="290818"/>
                  </a:lnTo>
                  <a:lnTo>
                    <a:pt x="6350" y="291453"/>
                  </a:lnTo>
                  <a:cubicBezTo>
                    <a:pt x="36195" y="293993"/>
                    <a:pt x="62865" y="295898"/>
                    <a:pt x="85090" y="295898"/>
                  </a:cubicBezTo>
                  <a:cubicBezTo>
                    <a:pt x="156845" y="295263"/>
                    <a:pt x="196850" y="274944"/>
                    <a:pt x="196850" y="231766"/>
                  </a:cubicBezTo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20" name="Friform 19">
              <a:extLst>
                <a:ext uri="{FF2B5EF4-FFF2-40B4-BE49-F238E27FC236}">
                  <a16:creationId xmlns:a16="http://schemas.microsoft.com/office/drawing/2014/main" id="{D5A7A310-76C7-014E-AB90-CEEB553B5088}"/>
                </a:ext>
              </a:extLst>
            </p:cNvPr>
            <p:cNvSpPr/>
            <p:nvPr/>
          </p:nvSpPr>
          <p:spPr>
            <a:xfrm>
              <a:off x="1804631" y="10087834"/>
              <a:ext cx="215333" cy="262244"/>
            </a:xfrm>
            <a:custGeom>
              <a:avLst/>
              <a:gdLst>
                <a:gd name="connsiteX0" fmla="*/ 215303 w 215333"/>
                <a:gd name="connsiteY0" fmla="*/ 6985 h 262244"/>
                <a:gd name="connsiteX1" fmla="*/ 215303 w 215333"/>
                <a:gd name="connsiteY1" fmla="*/ 0 h 262244"/>
                <a:gd name="connsiteX2" fmla="*/ 38 w 215333"/>
                <a:gd name="connsiteY2" fmla="*/ 0 h 262244"/>
                <a:gd name="connsiteX3" fmla="*/ 38 w 215333"/>
                <a:gd name="connsiteY3" fmla="*/ 6985 h 262244"/>
                <a:gd name="connsiteX4" fmla="*/ 10833 w 215333"/>
                <a:gd name="connsiteY4" fmla="*/ 132075 h 262244"/>
                <a:gd name="connsiteX5" fmla="*/ 18453 w 215333"/>
                <a:gd name="connsiteY5" fmla="*/ 157473 h 262244"/>
                <a:gd name="connsiteX6" fmla="*/ 45123 w 215333"/>
                <a:gd name="connsiteY6" fmla="*/ 203827 h 262244"/>
                <a:gd name="connsiteX7" fmla="*/ 101003 w 215333"/>
                <a:gd name="connsiteY7" fmla="*/ 257799 h 262244"/>
                <a:gd name="connsiteX8" fmla="*/ 106718 w 215333"/>
                <a:gd name="connsiteY8" fmla="*/ 262244 h 262244"/>
                <a:gd name="connsiteX9" fmla="*/ 112433 w 215333"/>
                <a:gd name="connsiteY9" fmla="*/ 257799 h 262244"/>
                <a:gd name="connsiteX10" fmla="*/ 168313 w 215333"/>
                <a:gd name="connsiteY10" fmla="*/ 203827 h 262244"/>
                <a:gd name="connsiteX11" fmla="*/ 194983 w 215333"/>
                <a:gd name="connsiteY11" fmla="*/ 157473 h 262244"/>
                <a:gd name="connsiteX12" fmla="*/ 202603 w 215333"/>
                <a:gd name="connsiteY12" fmla="*/ 132075 h 262244"/>
                <a:gd name="connsiteX13" fmla="*/ 215303 w 215333"/>
                <a:gd name="connsiteY13" fmla="*/ 6985 h 262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5333" h="262244">
                  <a:moveTo>
                    <a:pt x="215303" y="6985"/>
                  </a:moveTo>
                  <a:lnTo>
                    <a:pt x="215303" y="0"/>
                  </a:lnTo>
                  <a:lnTo>
                    <a:pt x="38" y="0"/>
                  </a:lnTo>
                  <a:lnTo>
                    <a:pt x="38" y="6985"/>
                  </a:lnTo>
                  <a:cubicBezTo>
                    <a:pt x="38" y="7620"/>
                    <a:pt x="-1232" y="79372"/>
                    <a:pt x="10833" y="132075"/>
                  </a:cubicBezTo>
                  <a:cubicBezTo>
                    <a:pt x="13373" y="141599"/>
                    <a:pt x="15913" y="149854"/>
                    <a:pt x="18453" y="157473"/>
                  </a:cubicBezTo>
                  <a:cubicBezTo>
                    <a:pt x="24803" y="173983"/>
                    <a:pt x="34328" y="189857"/>
                    <a:pt x="45123" y="203827"/>
                  </a:cubicBezTo>
                  <a:cubicBezTo>
                    <a:pt x="63538" y="227956"/>
                    <a:pt x="84493" y="244465"/>
                    <a:pt x="101003" y="257799"/>
                  </a:cubicBezTo>
                  <a:lnTo>
                    <a:pt x="106718" y="262244"/>
                  </a:lnTo>
                  <a:lnTo>
                    <a:pt x="112433" y="257799"/>
                  </a:lnTo>
                  <a:cubicBezTo>
                    <a:pt x="128943" y="244465"/>
                    <a:pt x="149898" y="227956"/>
                    <a:pt x="168313" y="203827"/>
                  </a:cubicBezTo>
                  <a:cubicBezTo>
                    <a:pt x="179743" y="189222"/>
                    <a:pt x="188633" y="173983"/>
                    <a:pt x="194983" y="157473"/>
                  </a:cubicBezTo>
                  <a:cubicBezTo>
                    <a:pt x="198158" y="150489"/>
                    <a:pt x="200698" y="141599"/>
                    <a:pt x="202603" y="132075"/>
                  </a:cubicBezTo>
                  <a:cubicBezTo>
                    <a:pt x="216573" y="79372"/>
                    <a:pt x="215303" y="7620"/>
                    <a:pt x="215303" y="6985"/>
                  </a:cubicBezTo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21" name="Friform 20">
              <a:extLst>
                <a:ext uri="{FF2B5EF4-FFF2-40B4-BE49-F238E27FC236}">
                  <a16:creationId xmlns:a16="http://schemas.microsoft.com/office/drawing/2014/main" id="{9B69F780-574A-0942-9887-0887FC3B90DB}"/>
                </a:ext>
              </a:extLst>
            </p:cNvPr>
            <p:cNvSpPr/>
            <p:nvPr/>
          </p:nvSpPr>
          <p:spPr>
            <a:xfrm>
              <a:off x="1811616" y="10094818"/>
              <a:ext cx="201968" cy="192397"/>
            </a:xfrm>
            <a:custGeom>
              <a:avLst/>
              <a:gdLst>
                <a:gd name="connsiteX0" fmla="*/ 190538 w 201968"/>
                <a:gd name="connsiteY0" fmla="*/ 123185 h 192397"/>
                <a:gd name="connsiteX1" fmla="*/ 182919 w 201968"/>
                <a:gd name="connsiteY1" fmla="*/ 147314 h 192397"/>
                <a:gd name="connsiteX2" fmla="*/ 156883 w 201968"/>
                <a:gd name="connsiteY2" fmla="*/ 192397 h 192397"/>
                <a:gd name="connsiteX3" fmla="*/ 156883 w 201968"/>
                <a:gd name="connsiteY3" fmla="*/ 192397 h 192397"/>
                <a:gd name="connsiteX4" fmla="*/ 43854 w 201968"/>
                <a:gd name="connsiteY4" fmla="*/ 192397 h 192397"/>
                <a:gd name="connsiteX5" fmla="*/ 100369 w 201968"/>
                <a:gd name="connsiteY5" fmla="*/ 123185 h 192397"/>
                <a:gd name="connsiteX6" fmla="*/ 10833 w 201968"/>
                <a:gd name="connsiteY6" fmla="*/ 123185 h 192397"/>
                <a:gd name="connsiteX7" fmla="*/ 38 w 201968"/>
                <a:gd name="connsiteY7" fmla="*/ 0 h 192397"/>
                <a:gd name="connsiteX8" fmla="*/ 101004 w 201968"/>
                <a:gd name="connsiteY8" fmla="*/ 123185 h 192397"/>
                <a:gd name="connsiteX9" fmla="*/ 201969 w 201968"/>
                <a:gd name="connsiteY9" fmla="*/ 0 h 192397"/>
                <a:gd name="connsiteX10" fmla="*/ 190538 w 201968"/>
                <a:gd name="connsiteY10" fmla="*/ 123185 h 192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1968" h="192397">
                  <a:moveTo>
                    <a:pt x="190538" y="123185"/>
                  </a:moveTo>
                  <a:cubicBezTo>
                    <a:pt x="188633" y="132075"/>
                    <a:pt x="186094" y="140329"/>
                    <a:pt x="182919" y="147314"/>
                  </a:cubicBezTo>
                  <a:cubicBezTo>
                    <a:pt x="175933" y="164458"/>
                    <a:pt x="167044" y="179698"/>
                    <a:pt x="156883" y="192397"/>
                  </a:cubicBezTo>
                  <a:lnTo>
                    <a:pt x="156883" y="192397"/>
                  </a:lnTo>
                  <a:lnTo>
                    <a:pt x="43854" y="192397"/>
                  </a:lnTo>
                  <a:lnTo>
                    <a:pt x="100369" y="123185"/>
                  </a:lnTo>
                  <a:lnTo>
                    <a:pt x="10833" y="123185"/>
                  </a:lnTo>
                  <a:cubicBezTo>
                    <a:pt x="-1231" y="71117"/>
                    <a:pt x="38" y="0"/>
                    <a:pt x="38" y="0"/>
                  </a:cubicBezTo>
                  <a:lnTo>
                    <a:pt x="101004" y="123185"/>
                  </a:lnTo>
                  <a:lnTo>
                    <a:pt x="201969" y="0"/>
                  </a:lnTo>
                  <a:cubicBezTo>
                    <a:pt x="201333" y="0"/>
                    <a:pt x="202604" y="71117"/>
                    <a:pt x="190538" y="123185"/>
                  </a:cubicBez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  <p:grpSp>
        <p:nvGrpSpPr>
          <p:cNvPr id="12" name="Gruppe 11">
            <a:extLst>
              <a:ext uri="{FF2B5EF4-FFF2-40B4-BE49-F238E27FC236}">
                <a16:creationId xmlns:a16="http://schemas.microsoft.com/office/drawing/2014/main" id="{5C13DE5B-0D4F-5E38-E5A9-E1E609E10870}"/>
              </a:ext>
            </a:extLst>
          </p:cNvPr>
          <p:cNvGrpSpPr/>
          <p:nvPr userDrawn="1"/>
        </p:nvGrpSpPr>
        <p:grpSpPr>
          <a:xfrm>
            <a:off x="10371772" y="6112217"/>
            <a:ext cx="1253490" cy="374634"/>
            <a:chOff x="7456020" y="3763242"/>
            <a:chExt cx="1253490" cy="374634"/>
          </a:xfrm>
        </p:grpSpPr>
        <p:sp>
          <p:nvSpPr>
            <p:cNvPr id="9" name="Friform 8">
              <a:extLst>
                <a:ext uri="{FF2B5EF4-FFF2-40B4-BE49-F238E27FC236}">
                  <a16:creationId xmlns:a16="http://schemas.microsoft.com/office/drawing/2014/main" id="{9762A972-EDDA-AF71-F995-1711E23C3AB9}"/>
                </a:ext>
              </a:extLst>
            </p:cNvPr>
            <p:cNvSpPr/>
            <p:nvPr userDrawn="1"/>
          </p:nvSpPr>
          <p:spPr>
            <a:xfrm>
              <a:off x="8335495" y="3763242"/>
              <a:ext cx="374015" cy="373999"/>
            </a:xfrm>
            <a:custGeom>
              <a:avLst/>
              <a:gdLst>
                <a:gd name="connsiteX0" fmla="*/ 69850 w 374015"/>
                <a:gd name="connsiteY0" fmla="*/ 374000 h 373999"/>
                <a:gd name="connsiteX1" fmla="*/ 82550 w 374015"/>
                <a:gd name="connsiteY1" fmla="*/ 374000 h 373999"/>
                <a:gd name="connsiteX2" fmla="*/ 82550 w 374015"/>
                <a:gd name="connsiteY2" fmla="*/ 1905 h 373999"/>
                <a:gd name="connsiteX3" fmla="*/ 69850 w 374015"/>
                <a:gd name="connsiteY3" fmla="*/ 0 h 373999"/>
                <a:gd name="connsiteX4" fmla="*/ 69850 w 374015"/>
                <a:gd name="connsiteY4" fmla="*/ 374000 h 373999"/>
                <a:gd name="connsiteX5" fmla="*/ 311150 w 374015"/>
                <a:gd name="connsiteY5" fmla="*/ 374000 h 373999"/>
                <a:gd name="connsiteX6" fmla="*/ 327025 w 374015"/>
                <a:gd name="connsiteY6" fmla="*/ 374000 h 373999"/>
                <a:gd name="connsiteX7" fmla="*/ 327025 w 374015"/>
                <a:gd name="connsiteY7" fmla="*/ 374000 h 373999"/>
                <a:gd name="connsiteX8" fmla="*/ 327660 w 374015"/>
                <a:gd name="connsiteY8" fmla="*/ 374000 h 373999"/>
                <a:gd name="connsiteX9" fmla="*/ 340360 w 374015"/>
                <a:gd name="connsiteY9" fmla="*/ 372095 h 373999"/>
                <a:gd name="connsiteX10" fmla="*/ 340360 w 374015"/>
                <a:gd name="connsiteY10" fmla="*/ 271769 h 373999"/>
                <a:gd name="connsiteX11" fmla="*/ 311150 w 374015"/>
                <a:gd name="connsiteY11" fmla="*/ 240655 h 373999"/>
                <a:gd name="connsiteX12" fmla="*/ 311150 w 374015"/>
                <a:gd name="connsiteY12" fmla="*/ 374000 h 373999"/>
                <a:gd name="connsiteX13" fmla="*/ 274320 w 374015"/>
                <a:gd name="connsiteY13" fmla="*/ 374000 h 373999"/>
                <a:gd name="connsiteX14" fmla="*/ 302260 w 374015"/>
                <a:gd name="connsiteY14" fmla="*/ 374000 h 373999"/>
                <a:gd name="connsiteX15" fmla="*/ 302260 w 374015"/>
                <a:gd name="connsiteY15" fmla="*/ 231766 h 373999"/>
                <a:gd name="connsiteX16" fmla="*/ 274320 w 374015"/>
                <a:gd name="connsiteY16" fmla="*/ 201287 h 373999"/>
                <a:gd name="connsiteX17" fmla="*/ 274320 w 374015"/>
                <a:gd name="connsiteY17" fmla="*/ 374000 h 373999"/>
                <a:gd name="connsiteX18" fmla="*/ 352425 w 374015"/>
                <a:gd name="connsiteY18" fmla="*/ 286373 h 373999"/>
                <a:gd name="connsiteX19" fmla="*/ 344170 w 374015"/>
                <a:gd name="connsiteY19" fmla="*/ 277484 h 373999"/>
                <a:gd name="connsiteX20" fmla="*/ 344170 w 374015"/>
                <a:gd name="connsiteY20" fmla="*/ 371460 h 373999"/>
                <a:gd name="connsiteX21" fmla="*/ 374015 w 374015"/>
                <a:gd name="connsiteY21" fmla="*/ 327646 h 373999"/>
                <a:gd name="connsiteX22" fmla="*/ 352425 w 374015"/>
                <a:gd name="connsiteY22" fmla="*/ 286373 h 373999"/>
                <a:gd name="connsiteX23" fmla="*/ 234950 w 374015"/>
                <a:gd name="connsiteY23" fmla="*/ 374000 h 373999"/>
                <a:gd name="connsiteX24" fmla="*/ 261620 w 374015"/>
                <a:gd name="connsiteY24" fmla="*/ 374000 h 373999"/>
                <a:gd name="connsiteX25" fmla="*/ 261620 w 374015"/>
                <a:gd name="connsiteY25" fmla="*/ 187952 h 373999"/>
                <a:gd name="connsiteX26" fmla="*/ 234950 w 374015"/>
                <a:gd name="connsiteY26" fmla="*/ 158744 h 373999"/>
                <a:gd name="connsiteX27" fmla="*/ 234950 w 374015"/>
                <a:gd name="connsiteY27" fmla="*/ 374000 h 373999"/>
                <a:gd name="connsiteX28" fmla="*/ 151130 w 374015"/>
                <a:gd name="connsiteY28" fmla="*/ 374000 h 373999"/>
                <a:gd name="connsiteX29" fmla="*/ 173990 w 374015"/>
                <a:gd name="connsiteY29" fmla="*/ 374000 h 373999"/>
                <a:gd name="connsiteX30" fmla="*/ 173990 w 374015"/>
                <a:gd name="connsiteY30" fmla="*/ 92706 h 373999"/>
                <a:gd name="connsiteX31" fmla="*/ 151130 w 374015"/>
                <a:gd name="connsiteY31" fmla="*/ 67942 h 373999"/>
                <a:gd name="connsiteX32" fmla="*/ 151130 w 374015"/>
                <a:gd name="connsiteY32" fmla="*/ 374000 h 373999"/>
                <a:gd name="connsiteX33" fmla="*/ 109220 w 374015"/>
                <a:gd name="connsiteY33" fmla="*/ 22859 h 373999"/>
                <a:gd name="connsiteX34" fmla="*/ 109220 w 374015"/>
                <a:gd name="connsiteY34" fmla="*/ 374000 h 373999"/>
                <a:gd name="connsiteX35" fmla="*/ 125730 w 374015"/>
                <a:gd name="connsiteY35" fmla="*/ 374000 h 373999"/>
                <a:gd name="connsiteX36" fmla="*/ 125730 w 374015"/>
                <a:gd name="connsiteY36" fmla="*/ 41273 h 373999"/>
                <a:gd name="connsiteX37" fmla="*/ 111760 w 374015"/>
                <a:gd name="connsiteY37" fmla="*/ 26034 h 373999"/>
                <a:gd name="connsiteX38" fmla="*/ 109220 w 374015"/>
                <a:gd name="connsiteY38" fmla="*/ 22859 h 373999"/>
                <a:gd name="connsiteX39" fmla="*/ 33655 w 374015"/>
                <a:gd name="connsiteY39" fmla="*/ 374000 h 373999"/>
                <a:gd name="connsiteX40" fmla="*/ 41910 w 374015"/>
                <a:gd name="connsiteY40" fmla="*/ 374000 h 373999"/>
                <a:gd name="connsiteX41" fmla="*/ 41910 w 374015"/>
                <a:gd name="connsiteY41" fmla="*/ 0 h 373999"/>
                <a:gd name="connsiteX42" fmla="*/ 33655 w 374015"/>
                <a:gd name="connsiteY42" fmla="*/ 0 h 373999"/>
                <a:gd name="connsiteX43" fmla="*/ 33655 w 374015"/>
                <a:gd name="connsiteY43" fmla="*/ 374000 h 373999"/>
                <a:gd name="connsiteX44" fmla="*/ 0 w 374015"/>
                <a:gd name="connsiteY44" fmla="*/ 374000 h 373999"/>
                <a:gd name="connsiteX45" fmla="*/ 4445 w 374015"/>
                <a:gd name="connsiteY45" fmla="*/ 374000 h 373999"/>
                <a:gd name="connsiteX46" fmla="*/ 4445 w 374015"/>
                <a:gd name="connsiteY46" fmla="*/ 0 h 373999"/>
                <a:gd name="connsiteX47" fmla="*/ 0 w 374015"/>
                <a:gd name="connsiteY47" fmla="*/ 0 h 373999"/>
                <a:gd name="connsiteX48" fmla="*/ 0 w 374015"/>
                <a:gd name="connsiteY48" fmla="*/ 374000 h 373999"/>
                <a:gd name="connsiteX49" fmla="*/ 193675 w 374015"/>
                <a:gd name="connsiteY49" fmla="*/ 374000 h 373999"/>
                <a:gd name="connsiteX50" fmla="*/ 218440 w 374015"/>
                <a:gd name="connsiteY50" fmla="*/ 374000 h 373999"/>
                <a:gd name="connsiteX51" fmla="*/ 218440 w 374015"/>
                <a:gd name="connsiteY51" fmla="*/ 140964 h 373999"/>
                <a:gd name="connsiteX52" fmla="*/ 193675 w 374015"/>
                <a:gd name="connsiteY52" fmla="*/ 113661 h 373999"/>
                <a:gd name="connsiteX53" fmla="*/ 193675 w 374015"/>
                <a:gd name="connsiteY53" fmla="*/ 374000 h 37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74015" h="373999">
                  <a:moveTo>
                    <a:pt x="69850" y="374000"/>
                  </a:moveTo>
                  <a:lnTo>
                    <a:pt x="82550" y="374000"/>
                  </a:lnTo>
                  <a:lnTo>
                    <a:pt x="82550" y="1905"/>
                  </a:lnTo>
                  <a:cubicBezTo>
                    <a:pt x="78740" y="635"/>
                    <a:pt x="74930" y="0"/>
                    <a:pt x="69850" y="0"/>
                  </a:cubicBezTo>
                  <a:lnTo>
                    <a:pt x="69850" y="374000"/>
                  </a:lnTo>
                  <a:close/>
                  <a:moveTo>
                    <a:pt x="311150" y="374000"/>
                  </a:moveTo>
                  <a:lnTo>
                    <a:pt x="327025" y="374000"/>
                  </a:lnTo>
                  <a:lnTo>
                    <a:pt x="327025" y="374000"/>
                  </a:lnTo>
                  <a:cubicBezTo>
                    <a:pt x="327025" y="374000"/>
                    <a:pt x="327660" y="374000"/>
                    <a:pt x="327660" y="374000"/>
                  </a:cubicBezTo>
                  <a:cubicBezTo>
                    <a:pt x="332105" y="374000"/>
                    <a:pt x="336550" y="373365"/>
                    <a:pt x="340360" y="372095"/>
                  </a:cubicBezTo>
                  <a:lnTo>
                    <a:pt x="340360" y="271769"/>
                  </a:lnTo>
                  <a:cubicBezTo>
                    <a:pt x="333375" y="264149"/>
                    <a:pt x="323215" y="253355"/>
                    <a:pt x="311150" y="240655"/>
                  </a:cubicBezTo>
                  <a:lnTo>
                    <a:pt x="311150" y="374000"/>
                  </a:lnTo>
                  <a:close/>
                  <a:moveTo>
                    <a:pt x="274320" y="374000"/>
                  </a:moveTo>
                  <a:lnTo>
                    <a:pt x="302260" y="374000"/>
                  </a:lnTo>
                  <a:lnTo>
                    <a:pt x="302260" y="231766"/>
                  </a:lnTo>
                  <a:cubicBezTo>
                    <a:pt x="293370" y="222241"/>
                    <a:pt x="283845" y="212081"/>
                    <a:pt x="274320" y="201287"/>
                  </a:cubicBezTo>
                  <a:lnTo>
                    <a:pt x="274320" y="374000"/>
                  </a:lnTo>
                  <a:close/>
                  <a:moveTo>
                    <a:pt x="352425" y="286373"/>
                  </a:moveTo>
                  <a:cubicBezTo>
                    <a:pt x="351790" y="285738"/>
                    <a:pt x="348615" y="282563"/>
                    <a:pt x="344170" y="277484"/>
                  </a:cubicBezTo>
                  <a:lnTo>
                    <a:pt x="344170" y="371460"/>
                  </a:lnTo>
                  <a:cubicBezTo>
                    <a:pt x="361315" y="364475"/>
                    <a:pt x="374015" y="347966"/>
                    <a:pt x="374015" y="327646"/>
                  </a:cubicBezTo>
                  <a:cubicBezTo>
                    <a:pt x="374015" y="309232"/>
                    <a:pt x="367030" y="301613"/>
                    <a:pt x="352425" y="286373"/>
                  </a:cubicBezTo>
                  <a:moveTo>
                    <a:pt x="234950" y="374000"/>
                  </a:moveTo>
                  <a:lnTo>
                    <a:pt x="261620" y="374000"/>
                  </a:lnTo>
                  <a:lnTo>
                    <a:pt x="261620" y="187952"/>
                  </a:lnTo>
                  <a:cubicBezTo>
                    <a:pt x="252730" y="178428"/>
                    <a:pt x="243840" y="168903"/>
                    <a:pt x="234950" y="158744"/>
                  </a:cubicBezTo>
                  <a:lnTo>
                    <a:pt x="234950" y="374000"/>
                  </a:lnTo>
                  <a:close/>
                  <a:moveTo>
                    <a:pt x="151130" y="374000"/>
                  </a:moveTo>
                  <a:lnTo>
                    <a:pt x="173990" y="374000"/>
                  </a:lnTo>
                  <a:lnTo>
                    <a:pt x="173990" y="92706"/>
                  </a:lnTo>
                  <a:cubicBezTo>
                    <a:pt x="165735" y="83817"/>
                    <a:pt x="158115" y="75562"/>
                    <a:pt x="151130" y="67942"/>
                  </a:cubicBezTo>
                  <a:lnTo>
                    <a:pt x="151130" y="374000"/>
                  </a:lnTo>
                  <a:close/>
                  <a:moveTo>
                    <a:pt x="109220" y="22859"/>
                  </a:moveTo>
                  <a:lnTo>
                    <a:pt x="109220" y="374000"/>
                  </a:lnTo>
                  <a:lnTo>
                    <a:pt x="125730" y="374000"/>
                  </a:lnTo>
                  <a:lnTo>
                    <a:pt x="125730" y="41273"/>
                  </a:lnTo>
                  <a:cubicBezTo>
                    <a:pt x="118745" y="33654"/>
                    <a:pt x="113665" y="28574"/>
                    <a:pt x="111760" y="26034"/>
                  </a:cubicBezTo>
                  <a:cubicBezTo>
                    <a:pt x="111125" y="24764"/>
                    <a:pt x="110490" y="24129"/>
                    <a:pt x="109220" y="22859"/>
                  </a:cubicBezTo>
                  <a:moveTo>
                    <a:pt x="33655" y="374000"/>
                  </a:moveTo>
                  <a:lnTo>
                    <a:pt x="41910" y="374000"/>
                  </a:lnTo>
                  <a:lnTo>
                    <a:pt x="41910" y="0"/>
                  </a:lnTo>
                  <a:lnTo>
                    <a:pt x="33655" y="0"/>
                  </a:lnTo>
                  <a:lnTo>
                    <a:pt x="33655" y="374000"/>
                  </a:lnTo>
                  <a:close/>
                  <a:moveTo>
                    <a:pt x="0" y="374000"/>
                  </a:moveTo>
                  <a:lnTo>
                    <a:pt x="4445" y="374000"/>
                  </a:lnTo>
                  <a:lnTo>
                    <a:pt x="4445" y="0"/>
                  </a:lnTo>
                  <a:lnTo>
                    <a:pt x="0" y="0"/>
                  </a:lnTo>
                  <a:lnTo>
                    <a:pt x="0" y="374000"/>
                  </a:lnTo>
                  <a:close/>
                  <a:moveTo>
                    <a:pt x="193675" y="374000"/>
                  </a:moveTo>
                  <a:lnTo>
                    <a:pt x="218440" y="374000"/>
                  </a:lnTo>
                  <a:lnTo>
                    <a:pt x="218440" y="140964"/>
                  </a:lnTo>
                  <a:cubicBezTo>
                    <a:pt x="210185" y="132075"/>
                    <a:pt x="201295" y="122550"/>
                    <a:pt x="193675" y="113661"/>
                  </a:cubicBezTo>
                  <a:lnTo>
                    <a:pt x="193675" y="374000"/>
                  </a:lnTo>
                  <a:close/>
                </a:path>
              </a:pathLst>
            </a:custGeom>
            <a:solidFill>
              <a:srgbClr val="D2492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0" name="Friform 9">
              <a:extLst>
                <a:ext uri="{FF2B5EF4-FFF2-40B4-BE49-F238E27FC236}">
                  <a16:creationId xmlns:a16="http://schemas.microsoft.com/office/drawing/2014/main" id="{9B8482ED-967F-7FDE-E680-DE55F3988915}"/>
                </a:ext>
              </a:extLst>
            </p:cNvPr>
            <p:cNvSpPr/>
            <p:nvPr userDrawn="1"/>
          </p:nvSpPr>
          <p:spPr>
            <a:xfrm>
              <a:off x="7456020" y="3763242"/>
              <a:ext cx="374015" cy="373999"/>
            </a:xfrm>
            <a:custGeom>
              <a:avLst/>
              <a:gdLst>
                <a:gd name="connsiteX0" fmla="*/ 326390 w 374015"/>
                <a:gd name="connsiteY0" fmla="*/ 635 h 373999"/>
                <a:gd name="connsiteX1" fmla="*/ 326390 w 374015"/>
                <a:gd name="connsiteY1" fmla="*/ 635 h 373999"/>
                <a:gd name="connsiteX2" fmla="*/ 310515 w 374015"/>
                <a:gd name="connsiteY2" fmla="*/ 635 h 373999"/>
                <a:gd name="connsiteX3" fmla="*/ 310515 w 374015"/>
                <a:gd name="connsiteY3" fmla="*/ 133979 h 373999"/>
                <a:gd name="connsiteX4" fmla="*/ 339725 w 374015"/>
                <a:gd name="connsiteY4" fmla="*/ 102866 h 373999"/>
                <a:gd name="connsiteX5" fmla="*/ 339725 w 374015"/>
                <a:gd name="connsiteY5" fmla="*/ 2540 h 373999"/>
                <a:gd name="connsiteX6" fmla="*/ 327025 w 374015"/>
                <a:gd name="connsiteY6" fmla="*/ 635 h 373999"/>
                <a:gd name="connsiteX7" fmla="*/ 326390 w 374015"/>
                <a:gd name="connsiteY7" fmla="*/ 635 h 373999"/>
                <a:gd name="connsiteX8" fmla="*/ 344170 w 374015"/>
                <a:gd name="connsiteY8" fmla="*/ 3810 h 373999"/>
                <a:gd name="connsiteX9" fmla="*/ 344170 w 374015"/>
                <a:gd name="connsiteY9" fmla="*/ 97786 h 373999"/>
                <a:gd name="connsiteX10" fmla="*/ 352425 w 374015"/>
                <a:gd name="connsiteY10" fmla="*/ 88896 h 373999"/>
                <a:gd name="connsiteX11" fmla="*/ 374015 w 374015"/>
                <a:gd name="connsiteY11" fmla="*/ 47623 h 373999"/>
                <a:gd name="connsiteX12" fmla="*/ 344170 w 374015"/>
                <a:gd name="connsiteY12" fmla="*/ 3810 h 373999"/>
                <a:gd name="connsiteX13" fmla="*/ 33655 w 374015"/>
                <a:gd name="connsiteY13" fmla="*/ 374000 h 373999"/>
                <a:gd name="connsiteX14" fmla="*/ 41910 w 374015"/>
                <a:gd name="connsiteY14" fmla="*/ 374000 h 373999"/>
                <a:gd name="connsiteX15" fmla="*/ 41910 w 374015"/>
                <a:gd name="connsiteY15" fmla="*/ 0 h 373999"/>
                <a:gd name="connsiteX16" fmla="*/ 33655 w 374015"/>
                <a:gd name="connsiteY16" fmla="*/ 0 h 373999"/>
                <a:gd name="connsiteX17" fmla="*/ 33655 w 374015"/>
                <a:gd name="connsiteY17" fmla="*/ 374000 h 373999"/>
                <a:gd name="connsiteX18" fmla="*/ 109220 w 374015"/>
                <a:gd name="connsiteY18" fmla="*/ 351776 h 373999"/>
                <a:gd name="connsiteX19" fmla="*/ 111760 w 374015"/>
                <a:gd name="connsiteY19" fmla="*/ 349236 h 373999"/>
                <a:gd name="connsiteX20" fmla="*/ 125730 w 374015"/>
                <a:gd name="connsiteY20" fmla="*/ 333996 h 373999"/>
                <a:gd name="connsiteX21" fmla="*/ 125730 w 374015"/>
                <a:gd name="connsiteY21" fmla="*/ 635 h 373999"/>
                <a:gd name="connsiteX22" fmla="*/ 109220 w 374015"/>
                <a:gd name="connsiteY22" fmla="*/ 635 h 373999"/>
                <a:gd name="connsiteX23" fmla="*/ 109220 w 374015"/>
                <a:gd name="connsiteY23" fmla="*/ 351776 h 373999"/>
                <a:gd name="connsiteX24" fmla="*/ 193675 w 374015"/>
                <a:gd name="connsiteY24" fmla="*/ 260339 h 373999"/>
                <a:gd name="connsiteX25" fmla="*/ 218440 w 374015"/>
                <a:gd name="connsiteY25" fmla="*/ 233036 h 373999"/>
                <a:gd name="connsiteX26" fmla="*/ 218440 w 374015"/>
                <a:gd name="connsiteY26" fmla="*/ 0 h 373999"/>
                <a:gd name="connsiteX27" fmla="*/ 193675 w 374015"/>
                <a:gd name="connsiteY27" fmla="*/ 0 h 373999"/>
                <a:gd name="connsiteX28" fmla="*/ 193675 w 374015"/>
                <a:gd name="connsiteY28" fmla="*/ 260339 h 373999"/>
                <a:gd name="connsiteX29" fmla="*/ 151130 w 374015"/>
                <a:gd name="connsiteY29" fmla="*/ 306692 h 373999"/>
                <a:gd name="connsiteX30" fmla="*/ 173990 w 374015"/>
                <a:gd name="connsiteY30" fmla="*/ 281929 h 373999"/>
                <a:gd name="connsiteX31" fmla="*/ 173990 w 374015"/>
                <a:gd name="connsiteY31" fmla="*/ 635 h 373999"/>
                <a:gd name="connsiteX32" fmla="*/ 151130 w 374015"/>
                <a:gd name="connsiteY32" fmla="*/ 635 h 373999"/>
                <a:gd name="connsiteX33" fmla="*/ 151130 w 374015"/>
                <a:gd name="connsiteY33" fmla="*/ 306692 h 373999"/>
                <a:gd name="connsiteX34" fmla="*/ 274320 w 374015"/>
                <a:gd name="connsiteY34" fmla="*/ 173348 h 373999"/>
                <a:gd name="connsiteX35" fmla="*/ 302260 w 374015"/>
                <a:gd name="connsiteY35" fmla="*/ 142869 h 373999"/>
                <a:gd name="connsiteX36" fmla="*/ 302260 w 374015"/>
                <a:gd name="connsiteY36" fmla="*/ 635 h 373999"/>
                <a:gd name="connsiteX37" fmla="*/ 274320 w 374015"/>
                <a:gd name="connsiteY37" fmla="*/ 635 h 373999"/>
                <a:gd name="connsiteX38" fmla="*/ 274320 w 374015"/>
                <a:gd name="connsiteY38" fmla="*/ 173348 h 373999"/>
                <a:gd name="connsiteX39" fmla="*/ 0 w 374015"/>
                <a:gd name="connsiteY39" fmla="*/ 374000 h 373999"/>
                <a:gd name="connsiteX40" fmla="*/ 4445 w 374015"/>
                <a:gd name="connsiteY40" fmla="*/ 374000 h 373999"/>
                <a:gd name="connsiteX41" fmla="*/ 4445 w 374015"/>
                <a:gd name="connsiteY41" fmla="*/ 0 h 373999"/>
                <a:gd name="connsiteX42" fmla="*/ 0 w 374015"/>
                <a:gd name="connsiteY42" fmla="*/ 0 h 373999"/>
                <a:gd name="connsiteX43" fmla="*/ 0 w 374015"/>
                <a:gd name="connsiteY43" fmla="*/ 374000 h 373999"/>
                <a:gd name="connsiteX44" fmla="*/ 234950 w 374015"/>
                <a:gd name="connsiteY44" fmla="*/ 215891 h 373999"/>
                <a:gd name="connsiteX45" fmla="*/ 261620 w 374015"/>
                <a:gd name="connsiteY45" fmla="*/ 186683 h 373999"/>
                <a:gd name="connsiteX46" fmla="*/ 261620 w 374015"/>
                <a:gd name="connsiteY46" fmla="*/ 635 h 373999"/>
                <a:gd name="connsiteX47" fmla="*/ 234950 w 374015"/>
                <a:gd name="connsiteY47" fmla="*/ 635 h 373999"/>
                <a:gd name="connsiteX48" fmla="*/ 234950 w 374015"/>
                <a:gd name="connsiteY48" fmla="*/ 215891 h 373999"/>
                <a:gd name="connsiteX49" fmla="*/ 70485 w 374015"/>
                <a:gd name="connsiteY49" fmla="*/ 374000 h 373999"/>
                <a:gd name="connsiteX50" fmla="*/ 83185 w 374015"/>
                <a:gd name="connsiteY50" fmla="*/ 372095 h 373999"/>
                <a:gd name="connsiteX51" fmla="*/ 83185 w 374015"/>
                <a:gd name="connsiteY51" fmla="*/ 0 h 373999"/>
                <a:gd name="connsiteX52" fmla="*/ 70485 w 374015"/>
                <a:gd name="connsiteY52" fmla="*/ 0 h 373999"/>
                <a:gd name="connsiteX53" fmla="*/ 70485 w 374015"/>
                <a:gd name="connsiteY53" fmla="*/ 374000 h 37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74015" h="373999">
                  <a:moveTo>
                    <a:pt x="326390" y="635"/>
                  </a:moveTo>
                  <a:lnTo>
                    <a:pt x="326390" y="635"/>
                  </a:lnTo>
                  <a:lnTo>
                    <a:pt x="310515" y="635"/>
                  </a:lnTo>
                  <a:lnTo>
                    <a:pt x="310515" y="133979"/>
                  </a:lnTo>
                  <a:cubicBezTo>
                    <a:pt x="322580" y="121280"/>
                    <a:pt x="332105" y="110486"/>
                    <a:pt x="339725" y="102866"/>
                  </a:cubicBezTo>
                  <a:lnTo>
                    <a:pt x="339725" y="2540"/>
                  </a:lnTo>
                  <a:cubicBezTo>
                    <a:pt x="335915" y="1270"/>
                    <a:pt x="331470" y="635"/>
                    <a:pt x="327025" y="635"/>
                  </a:cubicBezTo>
                  <a:cubicBezTo>
                    <a:pt x="327025" y="635"/>
                    <a:pt x="327025" y="635"/>
                    <a:pt x="326390" y="635"/>
                  </a:cubicBezTo>
                  <a:moveTo>
                    <a:pt x="344170" y="3810"/>
                  </a:moveTo>
                  <a:lnTo>
                    <a:pt x="344170" y="97786"/>
                  </a:lnTo>
                  <a:cubicBezTo>
                    <a:pt x="348615" y="92706"/>
                    <a:pt x="351790" y="89531"/>
                    <a:pt x="352425" y="88896"/>
                  </a:cubicBezTo>
                  <a:cubicBezTo>
                    <a:pt x="367030" y="73022"/>
                    <a:pt x="374015" y="66037"/>
                    <a:pt x="374015" y="47623"/>
                  </a:cubicBezTo>
                  <a:cubicBezTo>
                    <a:pt x="374015" y="27304"/>
                    <a:pt x="361950" y="10159"/>
                    <a:pt x="344170" y="3810"/>
                  </a:cubicBezTo>
                  <a:moveTo>
                    <a:pt x="33655" y="374000"/>
                  </a:moveTo>
                  <a:lnTo>
                    <a:pt x="41910" y="374000"/>
                  </a:lnTo>
                  <a:lnTo>
                    <a:pt x="41910" y="0"/>
                  </a:lnTo>
                  <a:lnTo>
                    <a:pt x="33655" y="0"/>
                  </a:lnTo>
                  <a:lnTo>
                    <a:pt x="33655" y="374000"/>
                  </a:lnTo>
                  <a:close/>
                  <a:moveTo>
                    <a:pt x="109220" y="351776"/>
                  </a:moveTo>
                  <a:cubicBezTo>
                    <a:pt x="109855" y="351141"/>
                    <a:pt x="110490" y="349871"/>
                    <a:pt x="111760" y="349236"/>
                  </a:cubicBezTo>
                  <a:cubicBezTo>
                    <a:pt x="113665" y="346696"/>
                    <a:pt x="118745" y="341616"/>
                    <a:pt x="125730" y="333996"/>
                  </a:cubicBezTo>
                  <a:lnTo>
                    <a:pt x="125730" y="635"/>
                  </a:lnTo>
                  <a:lnTo>
                    <a:pt x="109220" y="635"/>
                  </a:lnTo>
                  <a:lnTo>
                    <a:pt x="109220" y="351776"/>
                  </a:lnTo>
                  <a:close/>
                  <a:moveTo>
                    <a:pt x="193675" y="260339"/>
                  </a:moveTo>
                  <a:cubicBezTo>
                    <a:pt x="201930" y="251450"/>
                    <a:pt x="210185" y="242560"/>
                    <a:pt x="218440" y="233036"/>
                  </a:cubicBezTo>
                  <a:lnTo>
                    <a:pt x="218440" y="0"/>
                  </a:lnTo>
                  <a:lnTo>
                    <a:pt x="193675" y="0"/>
                  </a:lnTo>
                  <a:lnTo>
                    <a:pt x="193675" y="260339"/>
                  </a:lnTo>
                  <a:close/>
                  <a:moveTo>
                    <a:pt x="151130" y="306692"/>
                  </a:moveTo>
                  <a:cubicBezTo>
                    <a:pt x="158115" y="299073"/>
                    <a:pt x="165735" y="290818"/>
                    <a:pt x="173990" y="281929"/>
                  </a:cubicBezTo>
                  <a:lnTo>
                    <a:pt x="173990" y="635"/>
                  </a:lnTo>
                  <a:lnTo>
                    <a:pt x="151130" y="635"/>
                  </a:lnTo>
                  <a:lnTo>
                    <a:pt x="151130" y="306692"/>
                  </a:lnTo>
                  <a:close/>
                  <a:moveTo>
                    <a:pt x="274320" y="173348"/>
                  </a:moveTo>
                  <a:cubicBezTo>
                    <a:pt x="284480" y="162553"/>
                    <a:pt x="294005" y="152394"/>
                    <a:pt x="302260" y="142869"/>
                  </a:cubicBezTo>
                  <a:lnTo>
                    <a:pt x="302260" y="635"/>
                  </a:lnTo>
                  <a:lnTo>
                    <a:pt x="274320" y="635"/>
                  </a:lnTo>
                  <a:lnTo>
                    <a:pt x="274320" y="173348"/>
                  </a:lnTo>
                  <a:close/>
                  <a:moveTo>
                    <a:pt x="0" y="374000"/>
                  </a:moveTo>
                  <a:lnTo>
                    <a:pt x="4445" y="374000"/>
                  </a:lnTo>
                  <a:lnTo>
                    <a:pt x="4445" y="0"/>
                  </a:lnTo>
                  <a:lnTo>
                    <a:pt x="0" y="0"/>
                  </a:lnTo>
                  <a:lnTo>
                    <a:pt x="0" y="374000"/>
                  </a:lnTo>
                  <a:close/>
                  <a:moveTo>
                    <a:pt x="234950" y="215891"/>
                  </a:moveTo>
                  <a:cubicBezTo>
                    <a:pt x="243840" y="206367"/>
                    <a:pt x="252730" y="196207"/>
                    <a:pt x="261620" y="186683"/>
                  </a:cubicBezTo>
                  <a:lnTo>
                    <a:pt x="261620" y="635"/>
                  </a:lnTo>
                  <a:lnTo>
                    <a:pt x="234950" y="635"/>
                  </a:lnTo>
                  <a:lnTo>
                    <a:pt x="234950" y="215891"/>
                  </a:lnTo>
                  <a:close/>
                  <a:moveTo>
                    <a:pt x="70485" y="374000"/>
                  </a:moveTo>
                  <a:cubicBezTo>
                    <a:pt x="74930" y="374000"/>
                    <a:pt x="79375" y="373365"/>
                    <a:pt x="83185" y="372095"/>
                  </a:cubicBezTo>
                  <a:lnTo>
                    <a:pt x="83185" y="0"/>
                  </a:lnTo>
                  <a:lnTo>
                    <a:pt x="70485" y="0"/>
                  </a:lnTo>
                  <a:lnTo>
                    <a:pt x="70485" y="374000"/>
                  </a:ln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1" name="Friform 10">
              <a:extLst>
                <a:ext uri="{FF2B5EF4-FFF2-40B4-BE49-F238E27FC236}">
                  <a16:creationId xmlns:a16="http://schemas.microsoft.com/office/drawing/2014/main" id="{95E61E9A-6B00-3D55-D911-701BA4894FC9}"/>
                </a:ext>
              </a:extLst>
            </p:cNvPr>
            <p:cNvSpPr/>
            <p:nvPr userDrawn="1"/>
          </p:nvSpPr>
          <p:spPr>
            <a:xfrm>
              <a:off x="7896076" y="3763242"/>
              <a:ext cx="339725" cy="374634"/>
            </a:xfrm>
            <a:custGeom>
              <a:avLst/>
              <a:gdLst>
                <a:gd name="connsiteX0" fmla="*/ 339725 w 339725"/>
                <a:gd name="connsiteY0" fmla="*/ 46988 h 374634"/>
                <a:gd name="connsiteX1" fmla="*/ 310515 w 339725"/>
                <a:gd name="connsiteY1" fmla="*/ 3810 h 374634"/>
                <a:gd name="connsiteX2" fmla="*/ 310515 w 339725"/>
                <a:gd name="connsiteY2" fmla="*/ 370825 h 374634"/>
                <a:gd name="connsiteX3" fmla="*/ 339725 w 339725"/>
                <a:gd name="connsiteY3" fmla="*/ 327646 h 374634"/>
                <a:gd name="connsiteX4" fmla="*/ 339725 w 339725"/>
                <a:gd name="connsiteY4" fmla="*/ 327646 h 374634"/>
                <a:gd name="connsiteX5" fmla="*/ 339725 w 339725"/>
                <a:gd name="connsiteY5" fmla="*/ 46988 h 374634"/>
                <a:gd name="connsiteX6" fmla="*/ 339725 w 339725"/>
                <a:gd name="connsiteY6" fmla="*/ 46988 h 374634"/>
                <a:gd name="connsiteX7" fmla="*/ 234950 w 339725"/>
                <a:gd name="connsiteY7" fmla="*/ 374000 h 374634"/>
                <a:gd name="connsiteX8" fmla="*/ 261620 w 339725"/>
                <a:gd name="connsiteY8" fmla="*/ 374000 h 374634"/>
                <a:gd name="connsiteX9" fmla="*/ 261620 w 339725"/>
                <a:gd name="connsiteY9" fmla="*/ 0 h 374634"/>
                <a:gd name="connsiteX10" fmla="*/ 234950 w 339725"/>
                <a:gd name="connsiteY10" fmla="*/ 0 h 374634"/>
                <a:gd name="connsiteX11" fmla="*/ 234950 w 339725"/>
                <a:gd name="connsiteY11" fmla="*/ 374000 h 374634"/>
                <a:gd name="connsiteX12" fmla="*/ 274320 w 339725"/>
                <a:gd name="connsiteY12" fmla="*/ 635 h 374634"/>
                <a:gd name="connsiteX13" fmla="*/ 274320 w 339725"/>
                <a:gd name="connsiteY13" fmla="*/ 374635 h 374634"/>
                <a:gd name="connsiteX14" fmla="*/ 293370 w 339725"/>
                <a:gd name="connsiteY14" fmla="*/ 374635 h 374634"/>
                <a:gd name="connsiteX15" fmla="*/ 302260 w 339725"/>
                <a:gd name="connsiteY15" fmla="*/ 374000 h 374634"/>
                <a:gd name="connsiteX16" fmla="*/ 302260 w 339725"/>
                <a:gd name="connsiteY16" fmla="*/ 1905 h 374634"/>
                <a:gd name="connsiteX17" fmla="*/ 293370 w 339725"/>
                <a:gd name="connsiteY17" fmla="*/ 1270 h 374634"/>
                <a:gd name="connsiteX18" fmla="*/ 274320 w 339725"/>
                <a:gd name="connsiteY18" fmla="*/ 1270 h 374634"/>
                <a:gd name="connsiteX19" fmla="*/ 150495 w 339725"/>
                <a:gd name="connsiteY19" fmla="*/ 374000 h 374634"/>
                <a:gd name="connsiteX20" fmla="*/ 173355 w 339725"/>
                <a:gd name="connsiteY20" fmla="*/ 374000 h 374634"/>
                <a:gd name="connsiteX21" fmla="*/ 173355 w 339725"/>
                <a:gd name="connsiteY21" fmla="*/ 0 h 374634"/>
                <a:gd name="connsiteX22" fmla="*/ 150495 w 339725"/>
                <a:gd name="connsiteY22" fmla="*/ 0 h 374634"/>
                <a:gd name="connsiteX23" fmla="*/ 150495 w 339725"/>
                <a:gd name="connsiteY23" fmla="*/ 374000 h 374634"/>
                <a:gd name="connsiteX24" fmla="*/ 193040 w 339725"/>
                <a:gd name="connsiteY24" fmla="*/ 374000 h 374634"/>
                <a:gd name="connsiteX25" fmla="*/ 217805 w 339725"/>
                <a:gd name="connsiteY25" fmla="*/ 374000 h 374634"/>
                <a:gd name="connsiteX26" fmla="*/ 217805 w 339725"/>
                <a:gd name="connsiteY26" fmla="*/ 0 h 374634"/>
                <a:gd name="connsiteX27" fmla="*/ 193040 w 339725"/>
                <a:gd name="connsiteY27" fmla="*/ 0 h 374634"/>
                <a:gd name="connsiteX28" fmla="*/ 193040 w 339725"/>
                <a:gd name="connsiteY28" fmla="*/ 374000 h 374634"/>
                <a:gd name="connsiteX29" fmla="*/ 109220 w 339725"/>
                <a:gd name="connsiteY29" fmla="*/ 374000 h 374634"/>
                <a:gd name="connsiteX30" fmla="*/ 125730 w 339725"/>
                <a:gd name="connsiteY30" fmla="*/ 374000 h 374634"/>
                <a:gd name="connsiteX31" fmla="*/ 125730 w 339725"/>
                <a:gd name="connsiteY31" fmla="*/ 0 h 374634"/>
                <a:gd name="connsiteX32" fmla="*/ 109220 w 339725"/>
                <a:gd name="connsiteY32" fmla="*/ 0 h 374634"/>
                <a:gd name="connsiteX33" fmla="*/ 109220 w 339725"/>
                <a:gd name="connsiteY33" fmla="*/ 374000 h 374634"/>
                <a:gd name="connsiteX34" fmla="*/ 0 w 339725"/>
                <a:gd name="connsiteY34" fmla="*/ 374000 h 374634"/>
                <a:gd name="connsiteX35" fmla="*/ 4445 w 339725"/>
                <a:gd name="connsiteY35" fmla="*/ 374000 h 374634"/>
                <a:gd name="connsiteX36" fmla="*/ 4445 w 339725"/>
                <a:gd name="connsiteY36" fmla="*/ 0 h 374634"/>
                <a:gd name="connsiteX37" fmla="*/ 0 w 339725"/>
                <a:gd name="connsiteY37" fmla="*/ 0 h 374634"/>
                <a:gd name="connsiteX38" fmla="*/ 0 w 339725"/>
                <a:gd name="connsiteY38" fmla="*/ 374000 h 374634"/>
                <a:gd name="connsiteX39" fmla="*/ 33020 w 339725"/>
                <a:gd name="connsiteY39" fmla="*/ 374000 h 374634"/>
                <a:gd name="connsiteX40" fmla="*/ 41275 w 339725"/>
                <a:gd name="connsiteY40" fmla="*/ 374000 h 374634"/>
                <a:gd name="connsiteX41" fmla="*/ 41275 w 339725"/>
                <a:gd name="connsiteY41" fmla="*/ 0 h 374634"/>
                <a:gd name="connsiteX42" fmla="*/ 33020 w 339725"/>
                <a:gd name="connsiteY42" fmla="*/ 0 h 374634"/>
                <a:gd name="connsiteX43" fmla="*/ 33020 w 339725"/>
                <a:gd name="connsiteY43" fmla="*/ 374000 h 374634"/>
                <a:gd name="connsiteX44" fmla="*/ 69850 w 339725"/>
                <a:gd name="connsiteY44" fmla="*/ 374000 h 374634"/>
                <a:gd name="connsiteX45" fmla="*/ 82550 w 339725"/>
                <a:gd name="connsiteY45" fmla="*/ 374000 h 374634"/>
                <a:gd name="connsiteX46" fmla="*/ 82550 w 339725"/>
                <a:gd name="connsiteY46" fmla="*/ 0 h 374634"/>
                <a:gd name="connsiteX47" fmla="*/ 69850 w 339725"/>
                <a:gd name="connsiteY47" fmla="*/ 0 h 374634"/>
                <a:gd name="connsiteX48" fmla="*/ 69850 w 339725"/>
                <a:gd name="connsiteY48" fmla="*/ 374000 h 37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339725" h="374634">
                  <a:moveTo>
                    <a:pt x="339725" y="46988"/>
                  </a:moveTo>
                  <a:cubicBezTo>
                    <a:pt x="339725" y="27304"/>
                    <a:pt x="327660" y="10795"/>
                    <a:pt x="310515" y="3810"/>
                  </a:cubicBezTo>
                  <a:lnTo>
                    <a:pt x="310515" y="370825"/>
                  </a:lnTo>
                  <a:cubicBezTo>
                    <a:pt x="327660" y="363840"/>
                    <a:pt x="339725" y="347331"/>
                    <a:pt x="339725" y="327646"/>
                  </a:cubicBezTo>
                  <a:lnTo>
                    <a:pt x="339725" y="327646"/>
                  </a:lnTo>
                  <a:lnTo>
                    <a:pt x="339725" y="46988"/>
                  </a:lnTo>
                  <a:lnTo>
                    <a:pt x="339725" y="46988"/>
                  </a:lnTo>
                  <a:close/>
                  <a:moveTo>
                    <a:pt x="234950" y="374000"/>
                  </a:moveTo>
                  <a:lnTo>
                    <a:pt x="261620" y="374000"/>
                  </a:lnTo>
                  <a:lnTo>
                    <a:pt x="261620" y="0"/>
                  </a:lnTo>
                  <a:lnTo>
                    <a:pt x="234950" y="0"/>
                  </a:lnTo>
                  <a:lnTo>
                    <a:pt x="234950" y="374000"/>
                  </a:lnTo>
                  <a:close/>
                  <a:moveTo>
                    <a:pt x="274320" y="635"/>
                  </a:moveTo>
                  <a:lnTo>
                    <a:pt x="274320" y="374635"/>
                  </a:lnTo>
                  <a:lnTo>
                    <a:pt x="293370" y="374635"/>
                  </a:lnTo>
                  <a:cubicBezTo>
                    <a:pt x="296545" y="374635"/>
                    <a:pt x="299720" y="374000"/>
                    <a:pt x="302260" y="374000"/>
                  </a:cubicBezTo>
                  <a:lnTo>
                    <a:pt x="302260" y="1905"/>
                  </a:lnTo>
                  <a:cubicBezTo>
                    <a:pt x="299085" y="1270"/>
                    <a:pt x="296545" y="1270"/>
                    <a:pt x="293370" y="1270"/>
                  </a:cubicBezTo>
                  <a:lnTo>
                    <a:pt x="274320" y="1270"/>
                  </a:lnTo>
                  <a:close/>
                  <a:moveTo>
                    <a:pt x="150495" y="374000"/>
                  </a:moveTo>
                  <a:lnTo>
                    <a:pt x="173355" y="374000"/>
                  </a:lnTo>
                  <a:lnTo>
                    <a:pt x="173355" y="0"/>
                  </a:lnTo>
                  <a:lnTo>
                    <a:pt x="150495" y="0"/>
                  </a:lnTo>
                  <a:lnTo>
                    <a:pt x="150495" y="374000"/>
                  </a:lnTo>
                  <a:close/>
                  <a:moveTo>
                    <a:pt x="193040" y="374000"/>
                  </a:moveTo>
                  <a:lnTo>
                    <a:pt x="217805" y="374000"/>
                  </a:lnTo>
                  <a:lnTo>
                    <a:pt x="217805" y="0"/>
                  </a:lnTo>
                  <a:lnTo>
                    <a:pt x="193040" y="0"/>
                  </a:lnTo>
                  <a:lnTo>
                    <a:pt x="193040" y="374000"/>
                  </a:lnTo>
                  <a:close/>
                  <a:moveTo>
                    <a:pt x="109220" y="374000"/>
                  </a:moveTo>
                  <a:lnTo>
                    <a:pt x="125730" y="374000"/>
                  </a:lnTo>
                  <a:lnTo>
                    <a:pt x="125730" y="0"/>
                  </a:lnTo>
                  <a:lnTo>
                    <a:pt x="109220" y="0"/>
                  </a:lnTo>
                  <a:lnTo>
                    <a:pt x="109220" y="374000"/>
                  </a:lnTo>
                  <a:close/>
                  <a:moveTo>
                    <a:pt x="0" y="374000"/>
                  </a:moveTo>
                  <a:lnTo>
                    <a:pt x="4445" y="374000"/>
                  </a:lnTo>
                  <a:lnTo>
                    <a:pt x="4445" y="0"/>
                  </a:lnTo>
                  <a:lnTo>
                    <a:pt x="0" y="0"/>
                  </a:lnTo>
                  <a:lnTo>
                    <a:pt x="0" y="374000"/>
                  </a:lnTo>
                  <a:close/>
                  <a:moveTo>
                    <a:pt x="33020" y="374000"/>
                  </a:moveTo>
                  <a:lnTo>
                    <a:pt x="41275" y="374000"/>
                  </a:lnTo>
                  <a:lnTo>
                    <a:pt x="41275" y="0"/>
                  </a:lnTo>
                  <a:lnTo>
                    <a:pt x="33020" y="0"/>
                  </a:lnTo>
                  <a:lnTo>
                    <a:pt x="33020" y="374000"/>
                  </a:lnTo>
                  <a:close/>
                  <a:moveTo>
                    <a:pt x="69850" y="374000"/>
                  </a:moveTo>
                  <a:lnTo>
                    <a:pt x="82550" y="374000"/>
                  </a:lnTo>
                  <a:lnTo>
                    <a:pt x="82550" y="0"/>
                  </a:lnTo>
                  <a:lnTo>
                    <a:pt x="69850" y="0"/>
                  </a:lnTo>
                  <a:lnTo>
                    <a:pt x="69850" y="374000"/>
                  </a:lnTo>
                  <a:close/>
                </a:path>
              </a:pathLst>
            </a:custGeom>
            <a:solidFill>
              <a:srgbClr val="A4A4A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  <p:sp>
        <p:nvSpPr>
          <p:cNvPr id="12290" name="Rectangle 2">
            <a:extLst>
              <a:ext uri="{FF2B5EF4-FFF2-40B4-BE49-F238E27FC236}">
                <a16:creationId xmlns:a16="http://schemas.microsoft.com/office/drawing/2014/main" id="{0BEEBB4A-64C3-B647-9A9B-0BFFDC0B6E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8000" y="558000"/>
            <a:ext cx="11077200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endre tittelstil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4949DCF-4515-2441-BC1E-51E7880000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58000" y="1812460"/>
            <a:ext cx="11077200" cy="409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legge til en undertittel</a:t>
            </a:r>
          </a:p>
          <a:p>
            <a:pPr lvl="1"/>
            <a:r>
              <a:rPr lang="nb-NO" altLang="nb-NO"/>
              <a:t>Second </a:t>
            </a:r>
            <a:r>
              <a:rPr lang="nb-NO" altLang="nb-NO" err="1"/>
              <a:t>level</a:t>
            </a:r>
            <a:endParaRPr lang="nb-NO" altLang="nb-NO"/>
          </a:p>
          <a:p>
            <a:pPr lvl="2"/>
            <a:r>
              <a:rPr lang="nb-NO" altLang="nb-NO"/>
              <a:t>Third </a:t>
            </a:r>
            <a:r>
              <a:rPr lang="nb-NO" altLang="nb-NO" err="1"/>
              <a:t>level</a:t>
            </a:r>
            <a:endParaRPr lang="nb-NO" altLang="nb-NO"/>
          </a:p>
          <a:p>
            <a:pPr lvl="3"/>
            <a:r>
              <a:rPr lang="nb-NO" altLang="nb-NO" err="1"/>
              <a:t>Fourth</a:t>
            </a:r>
            <a:r>
              <a:rPr lang="nb-NO" altLang="nb-NO"/>
              <a:t> </a:t>
            </a:r>
            <a:r>
              <a:rPr lang="nb-NO" altLang="nb-NO" err="1"/>
              <a:t>level</a:t>
            </a:r>
            <a:endParaRPr lang="nb-NO" altLang="nb-NO"/>
          </a:p>
          <a:p>
            <a:pPr lvl="4"/>
            <a:r>
              <a:rPr lang="nb-NO" altLang="nb-NO"/>
              <a:t>Fifth </a:t>
            </a:r>
            <a:r>
              <a:rPr lang="nb-NO" altLang="nb-NO" err="1"/>
              <a:t>level</a:t>
            </a:r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4086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</p:sldLayoutIdLst>
  <p:hf sldNum="0" hdr="0" dt="0"/>
  <p:txStyles>
    <p:titleStyle>
      <a:lvl1pPr algn="l" rtl="0" fontAlgn="base">
        <a:lnSpc>
          <a:spcPts val="3200"/>
        </a:lnSpc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ts val="32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anose="02040502050405020303" pitchFamily="18" charset="0"/>
          <a:cs typeface="Arial" panose="020B0604020202020204" pitchFamily="34" charset="0"/>
        </a:defRPr>
      </a:lvl2pPr>
      <a:lvl3pPr algn="l" rtl="0" fontAlgn="base">
        <a:lnSpc>
          <a:spcPts val="32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anose="02040502050405020303" pitchFamily="18" charset="0"/>
          <a:cs typeface="Arial" panose="020B0604020202020204" pitchFamily="34" charset="0"/>
        </a:defRPr>
      </a:lvl3pPr>
      <a:lvl4pPr algn="l" rtl="0" fontAlgn="base">
        <a:lnSpc>
          <a:spcPts val="32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anose="02040502050405020303" pitchFamily="18" charset="0"/>
          <a:cs typeface="Arial" panose="020B0604020202020204" pitchFamily="34" charset="0"/>
        </a:defRPr>
      </a:lvl4pPr>
      <a:lvl5pPr algn="l" rtl="0" fontAlgn="base">
        <a:lnSpc>
          <a:spcPts val="32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anose="02040502050405020303" pitchFamily="18" charset="0"/>
          <a:cs typeface="Arial" panose="020B0604020202020204" pitchFamily="34" charset="0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anose="02040502050405020303" pitchFamily="18" charset="0"/>
          <a:cs typeface="Arial" panose="020B0604020202020204" pitchFamily="34" charset="0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anose="02040502050405020303" pitchFamily="18" charset="0"/>
          <a:cs typeface="Arial" panose="020B0604020202020204" pitchFamily="34" charset="0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anose="02040502050405020303" pitchFamily="18" charset="0"/>
          <a:cs typeface="Arial" panose="020B0604020202020204" pitchFamily="34" charset="0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anose="02040502050405020303" pitchFamily="18" charset="0"/>
          <a:cs typeface="Arial" panose="020B0604020202020204" pitchFamily="34" charset="0"/>
        </a:defRPr>
      </a:lvl9pPr>
    </p:titleStyle>
    <p:bodyStyle>
      <a:lvl1pPr marL="0" indent="0" algn="l" rtl="0" fontAlgn="base">
        <a:spcBef>
          <a:spcPct val="20000"/>
        </a:spcBef>
        <a:spcAft>
          <a:spcPct val="0"/>
        </a:spcAft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rtl="0" fontAlgn="base">
        <a:spcBef>
          <a:spcPct val="20000"/>
        </a:spcBef>
        <a:spcAft>
          <a:spcPct val="0"/>
        </a:spcAft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1165225" indent="-250825" algn="l" rtl="0" fontAlgn="base">
        <a:spcBef>
          <a:spcPct val="20000"/>
        </a:spcBef>
        <a:spcAft>
          <a:spcPct val="0"/>
        </a:spcAft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55588" algn="l" rtl="0" fontAlgn="base">
        <a:spcBef>
          <a:spcPct val="20000"/>
        </a:spcBef>
        <a:spcAft>
          <a:spcPct val="0"/>
        </a:spcAft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63750" indent="-266700" algn="l" rtl="0" fontAlgn="base">
        <a:spcBef>
          <a:spcPct val="20000"/>
        </a:spcBef>
        <a:spcAft>
          <a:spcPct val="0"/>
        </a:spcAft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39">
          <p15:clr>
            <a:srgbClr val="F26B43"/>
          </p15:clr>
        </p15:guide>
        <p15:guide id="2" pos="347">
          <p15:clr>
            <a:srgbClr val="F26B43"/>
          </p15:clr>
        </p15:guide>
        <p15:guide id="3" orient="horz" pos="346">
          <p15:clr>
            <a:srgbClr val="F26B43"/>
          </p15:clr>
        </p15:guide>
        <p15:guide id="4" orient="horz" pos="3725">
          <p15:clr>
            <a:srgbClr val="F26B43"/>
          </p15:clr>
        </p15:guide>
        <p15:guide id="5" pos="733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fikk 22">
            <a:extLst>
              <a:ext uri="{FF2B5EF4-FFF2-40B4-BE49-F238E27FC236}">
                <a16:creationId xmlns:a16="http://schemas.microsoft.com/office/drawing/2014/main" id="{2019219B-A083-40FD-59BC-4C7172582934}"/>
              </a:ext>
            </a:extLst>
          </p:cNvPr>
          <p:cNvGrpSpPr/>
          <p:nvPr userDrawn="1"/>
        </p:nvGrpSpPr>
        <p:grpSpPr>
          <a:xfrm>
            <a:off x="558000" y="6120979"/>
            <a:ext cx="1461164" cy="373999"/>
            <a:chOff x="558800" y="9999572"/>
            <a:chExt cx="1461164" cy="373999"/>
          </a:xfrm>
        </p:grpSpPr>
        <p:sp>
          <p:nvSpPr>
            <p:cNvPr id="8" name="Friform 18">
              <a:extLst>
                <a:ext uri="{FF2B5EF4-FFF2-40B4-BE49-F238E27FC236}">
                  <a16:creationId xmlns:a16="http://schemas.microsoft.com/office/drawing/2014/main" id="{C5BA90CB-7FB9-70DB-32D0-4D40265082EF}"/>
                </a:ext>
              </a:extLst>
            </p:cNvPr>
            <p:cNvSpPr/>
            <p:nvPr/>
          </p:nvSpPr>
          <p:spPr>
            <a:xfrm>
              <a:off x="558800" y="9999572"/>
              <a:ext cx="1146175" cy="373999"/>
            </a:xfrm>
            <a:custGeom>
              <a:avLst/>
              <a:gdLst>
                <a:gd name="connsiteX0" fmla="*/ 1146175 w 1146175"/>
                <a:gd name="connsiteY0" fmla="*/ 231766 h 373999"/>
                <a:gd name="connsiteX1" fmla="*/ 1068070 w 1146175"/>
                <a:gd name="connsiteY1" fmla="*/ 170808 h 373999"/>
                <a:gd name="connsiteX2" fmla="*/ 1024890 w 1146175"/>
                <a:gd name="connsiteY2" fmla="*/ 163188 h 373999"/>
                <a:gd name="connsiteX3" fmla="*/ 1001395 w 1146175"/>
                <a:gd name="connsiteY3" fmla="*/ 144139 h 373999"/>
                <a:gd name="connsiteX4" fmla="*/ 1012190 w 1146175"/>
                <a:gd name="connsiteY4" fmla="*/ 130170 h 373999"/>
                <a:gd name="connsiteX5" fmla="*/ 1055370 w 1146175"/>
                <a:gd name="connsiteY5" fmla="*/ 125090 h 373999"/>
                <a:gd name="connsiteX6" fmla="*/ 1118870 w 1146175"/>
                <a:gd name="connsiteY6" fmla="*/ 128900 h 373999"/>
                <a:gd name="connsiteX7" fmla="*/ 1122680 w 1146175"/>
                <a:gd name="connsiteY7" fmla="*/ 129535 h 373999"/>
                <a:gd name="connsiteX8" fmla="*/ 1128395 w 1146175"/>
                <a:gd name="connsiteY8" fmla="*/ 92706 h 373999"/>
                <a:gd name="connsiteX9" fmla="*/ 1123950 w 1146175"/>
                <a:gd name="connsiteY9" fmla="*/ 91436 h 373999"/>
                <a:gd name="connsiteX10" fmla="*/ 1045210 w 1146175"/>
                <a:gd name="connsiteY10" fmla="*/ 86357 h 373999"/>
                <a:gd name="connsiteX11" fmla="*/ 949325 w 1146175"/>
                <a:gd name="connsiteY11" fmla="*/ 142869 h 373999"/>
                <a:gd name="connsiteX12" fmla="*/ 986790 w 1146175"/>
                <a:gd name="connsiteY12" fmla="*/ 193667 h 373999"/>
                <a:gd name="connsiteX13" fmla="*/ 1040130 w 1146175"/>
                <a:gd name="connsiteY13" fmla="*/ 205732 h 373999"/>
                <a:gd name="connsiteX14" fmla="*/ 1071245 w 1146175"/>
                <a:gd name="connsiteY14" fmla="*/ 212716 h 373999"/>
                <a:gd name="connsiteX15" fmla="*/ 1092835 w 1146175"/>
                <a:gd name="connsiteY15" fmla="*/ 233036 h 373999"/>
                <a:gd name="connsiteX16" fmla="*/ 1079500 w 1146175"/>
                <a:gd name="connsiteY16" fmla="*/ 250180 h 373999"/>
                <a:gd name="connsiteX17" fmla="*/ 1033780 w 1146175"/>
                <a:gd name="connsiteY17" fmla="*/ 257164 h 373999"/>
                <a:gd name="connsiteX18" fmla="*/ 962660 w 1146175"/>
                <a:gd name="connsiteY18" fmla="*/ 252720 h 373999"/>
                <a:gd name="connsiteX19" fmla="*/ 958850 w 1146175"/>
                <a:gd name="connsiteY19" fmla="*/ 252085 h 373999"/>
                <a:gd name="connsiteX20" fmla="*/ 958215 w 1146175"/>
                <a:gd name="connsiteY20" fmla="*/ 255895 h 373999"/>
                <a:gd name="connsiteX21" fmla="*/ 951865 w 1146175"/>
                <a:gd name="connsiteY21" fmla="*/ 290183 h 373999"/>
                <a:gd name="connsiteX22" fmla="*/ 956310 w 1146175"/>
                <a:gd name="connsiteY22" fmla="*/ 290818 h 373999"/>
                <a:gd name="connsiteX23" fmla="*/ 1035050 w 1146175"/>
                <a:gd name="connsiteY23" fmla="*/ 295263 h 373999"/>
                <a:gd name="connsiteX24" fmla="*/ 1146175 w 1146175"/>
                <a:gd name="connsiteY24" fmla="*/ 231766 h 373999"/>
                <a:gd name="connsiteX25" fmla="*/ 925830 w 1146175"/>
                <a:gd name="connsiteY25" fmla="*/ 231766 h 373999"/>
                <a:gd name="connsiteX26" fmla="*/ 847725 w 1146175"/>
                <a:gd name="connsiteY26" fmla="*/ 170808 h 373999"/>
                <a:gd name="connsiteX27" fmla="*/ 804545 w 1146175"/>
                <a:gd name="connsiteY27" fmla="*/ 163188 h 373999"/>
                <a:gd name="connsiteX28" fmla="*/ 781050 w 1146175"/>
                <a:gd name="connsiteY28" fmla="*/ 144139 h 373999"/>
                <a:gd name="connsiteX29" fmla="*/ 791845 w 1146175"/>
                <a:gd name="connsiteY29" fmla="*/ 130170 h 373999"/>
                <a:gd name="connsiteX30" fmla="*/ 835025 w 1146175"/>
                <a:gd name="connsiteY30" fmla="*/ 125090 h 373999"/>
                <a:gd name="connsiteX31" fmla="*/ 898525 w 1146175"/>
                <a:gd name="connsiteY31" fmla="*/ 128900 h 373999"/>
                <a:gd name="connsiteX32" fmla="*/ 902335 w 1146175"/>
                <a:gd name="connsiteY32" fmla="*/ 129535 h 373999"/>
                <a:gd name="connsiteX33" fmla="*/ 908050 w 1146175"/>
                <a:gd name="connsiteY33" fmla="*/ 92706 h 373999"/>
                <a:gd name="connsiteX34" fmla="*/ 903605 w 1146175"/>
                <a:gd name="connsiteY34" fmla="*/ 92071 h 373999"/>
                <a:gd name="connsiteX35" fmla="*/ 824865 w 1146175"/>
                <a:gd name="connsiteY35" fmla="*/ 86992 h 373999"/>
                <a:gd name="connsiteX36" fmla="*/ 728980 w 1146175"/>
                <a:gd name="connsiteY36" fmla="*/ 143504 h 373999"/>
                <a:gd name="connsiteX37" fmla="*/ 765810 w 1146175"/>
                <a:gd name="connsiteY37" fmla="*/ 194302 h 373999"/>
                <a:gd name="connsiteX38" fmla="*/ 819150 w 1146175"/>
                <a:gd name="connsiteY38" fmla="*/ 206367 h 373999"/>
                <a:gd name="connsiteX39" fmla="*/ 850265 w 1146175"/>
                <a:gd name="connsiteY39" fmla="*/ 213352 h 373999"/>
                <a:gd name="connsiteX40" fmla="*/ 871855 w 1146175"/>
                <a:gd name="connsiteY40" fmla="*/ 233671 h 373999"/>
                <a:gd name="connsiteX41" fmla="*/ 858520 w 1146175"/>
                <a:gd name="connsiteY41" fmla="*/ 250815 h 373999"/>
                <a:gd name="connsiteX42" fmla="*/ 812800 w 1146175"/>
                <a:gd name="connsiteY42" fmla="*/ 257800 h 373999"/>
                <a:gd name="connsiteX43" fmla="*/ 741680 w 1146175"/>
                <a:gd name="connsiteY43" fmla="*/ 253355 h 373999"/>
                <a:gd name="connsiteX44" fmla="*/ 737870 w 1146175"/>
                <a:gd name="connsiteY44" fmla="*/ 252720 h 373999"/>
                <a:gd name="connsiteX45" fmla="*/ 737235 w 1146175"/>
                <a:gd name="connsiteY45" fmla="*/ 256530 h 373999"/>
                <a:gd name="connsiteX46" fmla="*/ 730885 w 1146175"/>
                <a:gd name="connsiteY46" fmla="*/ 290818 h 373999"/>
                <a:gd name="connsiteX47" fmla="*/ 735330 w 1146175"/>
                <a:gd name="connsiteY47" fmla="*/ 291453 h 373999"/>
                <a:gd name="connsiteX48" fmla="*/ 814070 w 1146175"/>
                <a:gd name="connsiteY48" fmla="*/ 295898 h 373999"/>
                <a:gd name="connsiteX49" fmla="*/ 925830 w 1146175"/>
                <a:gd name="connsiteY49" fmla="*/ 231766 h 373999"/>
                <a:gd name="connsiteX50" fmla="*/ 695325 w 1146175"/>
                <a:gd name="connsiteY50" fmla="*/ 285738 h 373999"/>
                <a:gd name="connsiteX51" fmla="*/ 695325 w 1146175"/>
                <a:gd name="connsiteY51" fmla="*/ 88262 h 373999"/>
                <a:gd name="connsiteX52" fmla="*/ 641985 w 1146175"/>
                <a:gd name="connsiteY52" fmla="*/ 88262 h 373999"/>
                <a:gd name="connsiteX53" fmla="*/ 641985 w 1146175"/>
                <a:gd name="connsiteY53" fmla="*/ 253990 h 373999"/>
                <a:gd name="connsiteX54" fmla="*/ 601345 w 1146175"/>
                <a:gd name="connsiteY54" fmla="*/ 257164 h 373999"/>
                <a:gd name="connsiteX55" fmla="*/ 533400 w 1146175"/>
                <a:gd name="connsiteY55" fmla="*/ 205097 h 373999"/>
                <a:gd name="connsiteX56" fmla="*/ 533400 w 1146175"/>
                <a:gd name="connsiteY56" fmla="*/ 88262 h 373999"/>
                <a:gd name="connsiteX57" fmla="*/ 480695 w 1146175"/>
                <a:gd name="connsiteY57" fmla="*/ 88262 h 373999"/>
                <a:gd name="connsiteX58" fmla="*/ 480695 w 1146175"/>
                <a:gd name="connsiteY58" fmla="*/ 205732 h 373999"/>
                <a:gd name="connsiteX59" fmla="*/ 595630 w 1146175"/>
                <a:gd name="connsiteY59" fmla="*/ 295898 h 373999"/>
                <a:gd name="connsiteX60" fmla="*/ 641985 w 1146175"/>
                <a:gd name="connsiteY60" fmla="*/ 290818 h 373999"/>
                <a:gd name="connsiteX61" fmla="*/ 633095 w 1146175"/>
                <a:gd name="connsiteY61" fmla="*/ 325107 h 373999"/>
                <a:gd name="connsiteX62" fmla="*/ 581025 w 1146175"/>
                <a:gd name="connsiteY62" fmla="*/ 334631 h 373999"/>
                <a:gd name="connsiteX63" fmla="*/ 503555 w 1146175"/>
                <a:gd name="connsiteY63" fmla="*/ 327647 h 373999"/>
                <a:gd name="connsiteX64" fmla="*/ 497205 w 1146175"/>
                <a:gd name="connsiteY64" fmla="*/ 365745 h 373999"/>
                <a:gd name="connsiteX65" fmla="*/ 583565 w 1146175"/>
                <a:gd name="connsiteY65" fmla="*/ 374000 h 373999"/>
                <a:gd name="connsiteX66" fmla="*/ 695325 w 1146175"/>
                <a:gd name="connsiteY66" fmla="*/ 285738 h 373999"/>
                <a:gd name="connsiteX67" fmla="*/ 454025 w 1146175"/>
                <a:gd name="connsiteY67" fmla="*/ 292723 h 373999"/>
                <a:gd name="connsiteX68" fmla="*/ 335280 w 1146175"/>
                <a:gd name="connsiteY68" fmla="*/ 178428 h 373999"/>
                <a:gd name="connsiteX69" fmla="*/ 452120 w 1146175"/>
                <a:gd name="connsiteY69" fmla="*/ 88262 h 373999"/>
                <a:gd name="connsiteX70" fmla="*/ 384175 w 1146175"/>
                <a:gd name="connsiteY70" fmla="*/ 88262 h 373999"/>
                <a:gd name="connsiteX71" fmla="*/ 290195 w 1146175"/>
                <a:gd name="connsiteY71" fmla="*/ 160014 h 373999"/>
                <a:gd name="connsiteX72" fmla="*/ 279400 w 1146175"/>
                <a:gd name="connsiteY72" fmla="*/ 160014 h 373999"/>
                <a:gd name="connsiteX73" fmla="*/ 279400 w 1146175"/>
                <a:gd name="connsiteY73" fmla="*/ 0 h 373999"/>
                <a:gd name="connsiteX74" fmla="*/ 228600 w 1146175"/>
                <a:gd name="connsiteY74" fmla="*/ 0 h 373999"/>
                <a:gd name="connsiteX75" fmla="*/ 228600 w 1146175"/>
                <a:gd name="connsiteY75" fmla="*/ 293358 h 373999"/>
                <a:gd name="connsiteX76" fmla="*/ 279400 w 1146175"/>
                <a:gd name="connsiteY76" fmla="*/ 293358 h 373999"/>
                <a:gd name="connsiteX77" fmla="*/ 279400 w 1146175"/>
                <a:gd name="connsiteY77" fmla="*/ 197477 h 373999"/>
                <a:gd name="connsiteX78" fmla="*/ 288925 w 1146175"/>
                <a:gd name="connsiteY78" fmla="*/ 197477 h 373999"/>
                <a:gd name="connsiteX79" fmla="*/ 387350 w 1146175"/>
                <a:gd name="connsiteY79" fmla="*/ 293358 h 373999"/>
                <a:gd name="connsiteX80" fmla="*/ 454025 w 1146175"/>
                <a:gd name="connsiteY80" fmla="*/ 293358 h 373999"/>
                <a:gd name="connsiteX81" fmla="*/ 196850 w 1146175"/>
                <a:gd name="connsiteY81" fmla="*/ 231766 h 373999"/>
                <a:gd name="connsiteX82" fmla="*/ 118745 w 1146175"/>
                <a:gd name="connsiteY82" fmla="*/ 170808 h 373999"/>
                <a:gd name="connsiteX83" fmla="*/ 75565 w 1146175"/>
                <a:gd name="connsiteY83" fmla="*/ 163188 h 373999"/>
                <a:gd name="connsiteX84" fmla="*/ 52070 w 1146175"/>
                <a:gd name="connsiteY84" fmla="*/ 144139 h 373999"/>
                <a:gd name="connsiteX85" fmla="*/ 62865 w 1146175"/>
                <a:gd name="connsiteY85" fmla="*/ 130170 h 373999"/>
                <a:gd name="connsiteX86" fmla="*/ 106045 w 1146175"/>
                <a:gd name="connsiteY86" fmla="*/ 125090 h 373999"/>
                <a:gd name="connsiteX87" fmla="*/ 169545 w 1146175"/>
                <a:gd name="connsiteY87" fmla="*/ 128900 h 373999"/>
                <a:gd name="connsiteX88" fmla="*/ 173355 w 1146175"/>
                <a:gd name="connsiteY88" fmla="*/ 129535 h 373999"/>
                <a:gd name="connsiteX89" fmla="*/ 179070 w 1146175"/>
                <a:gd name="connsiteY89" fmla="*/ 92706 h 373999"/>
                <a:gd name="connsiteX90" fmla="*/ 174625 w 1146175"/>
                <a:gd name="connsiteY90" fmla="*/ 92071 h 373999"/>
                <a:gd name="connsiteX91" fmla="*/ 95885 w 1146175"/>
                <a:gd name="connsiteY91" fmla="*/ 86992 h 373999"/>
                <a:gd name="connsiteX92" fmla="*/ 0 w 1146175"/>
                <a:gd name="connsiteY92" fmla="*/ 143504 h 373999"/>
                <a:gd name="connsiteX93" fmla="*/ 36830 w 1146175"/>
                <a:gd name="connsiteY93" fmla="*/ 194302 h 373999"/>
                <a:gd name="connsiteX94" fmla="*/ 90170 w 1146175"/>
                <a:gd name="connsiteY94" fmla="*/ 206367 h 373999"/>
                <a:gd name="connsiteX95" fmla="*/ 121285 w 1146175"/>
                <a:gd name="connsiteY95" fmla="*/ 213352 h 373999"/>
                <a:gd name="connsiteX96" fmla="*/ 142875 w 1146175"/>
                <a:gd name="connsiteY96" fmla="*/ 233671 h 373999"/>
                <a:gd name="connsiteX97" fmla="*/ 129540 w 1146175"/>
                <a:gd name="connsiteY97" fmla="*/ 250815 h 373999"/>
                <a:gd name="connsiteX98" fmla="*/ 83820 w 1146175"/>
                <a:gd name="connsiteY98" fmla="*/ 257800 h 373999"/>
                <a:gd name="connsiteX99" fmla="*/ 12700 w 1146175"/>
                <a:gd name="connsiteY99" fmla="*/ 253355 h 373999"/>
                <a:gd name="connsiteX100" fmla="*/ 8890 w 1146175"/>
                <a:gd name="connsiteY100" fmla="*/ 252720 h 373999"/>
                <a:gd name="connsiteX101" fmla="*/ 8255 w 1146175"/>
                <a:gd name="connsiteY101" fmla="*/ 256530 h 373999"/>
                <a:gd name="connsiteX102" fmla="*/ 1905 w 1146175"/>
                <a:gd name="connsiteY102" fmla="*/ 290818 h 373999"/>
                <a:gd name="connsiteX103" fmla="*/ 6350 w 1146175"/>
                <a:gd name="connsiteY103" fmla="*/ 291453 h 373999"/>
                <a:gd name="connsiteX104" fmla="*/ 85090 w 1146175"/>
                <a:gd name="connsiteY104" fmla="*/ 295898 h 373999"/>
                <a:gd name="connsiteX105" fmla="*/ 196850 w 1146175"/>
                <a:gd name="connsiteY105" fmla="*/ 231766 h 37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</a:cxnLst>
              <a:rect l="l" t="t" r="r" b="b"/>
              <a:pathLst>
                <a:path w="1146175" h="373999">
                  <a:moveTo>
                    <a:pt x="1146175" y="231766"/>
                  </a:moveTo>
                  <a:cubicBezTo>
                    <a:pt x="1146175" y="196842"/>
                    <a:pt x="1123315" y="179698"/>
                    <a:pt x="1068070" y="170808"/>
                  </a:cubicBezTo>
                  <a:cubicBezTo>
                    <a:pt x="1043940" y="166998"/>
                    <a:pt x="1029970" y="164458"/>
                    <a:pt x="1024890" y="163188"/>
                  </a:cubicBezTo>
                  <a:cubicBezTo>
                    <a:pt x="1008380" y="159379"/>
                    <a:pt x="1001395" y="153029"/>
                    <a:pt x="1001395" y="144139"/>
                  </a:cubicBezTo>
                  <a:cubicBezTo>
                    <a:pt x="1001395" y="137155"/>
                    <a:pt x="1003935" y="133980"/>
                    <a:pt x="1012190" y="130170"/>
                  </a:cubicBezTo>
                  <a:cubicBezTo>
                    <a:pt x="1020445" y="126995"/>
                    <a:pt x="1035050" y="125090"/>
                    <a:pt x="1055370" y="125090"/>
                  </a:cubicBezTo>
                  <a:cubicBezTo>
                    <a:pt x="1075055" y="125090"/>
                    <a:pt x="1094740" y="126360"/>
                    <a:pt x="1118870" y="128900"/>
                  </a:cubicBezTo>
                  <a:lnTo>
                    <a:pt x="1122680" y="129535"/>
                  </a:lnTo>
                  <a:lnTo>
                    <a:pt x="1128395" y="92706"/>
                  </a:lnTo>
                  <a:lnTo>
                    <a:pt x="1123950" y="91436"/>
                  </a:lnTo>
                  <a:cubicBezTo>
                    <a:pt x="1096645" y="88262"/>
                    <a:pt x="1066800" y="86357"/>
                    <a:pt x="1045210" y="86357"/>
                  </a:cubicBezTo>
                  <a:cubicBezTo>
                    <a:pt x="983615" y="86357"/>
                    <a:pt x="949325" y="104136"/>
                    <a:pt x="949325" y="142869"/>
                  </a:cubicBezTo>
                  <a:cubicBezTo>
                    <a:pt x="949325" y="166998"/>
                    <a:pt x="962660" y="185412"/>
                    <a:pt x="986790" y="193667"/>
                  </a:cubicBezTo>
                  <a:cubicBezTo>
                    <a:pt x="995680" y="196842"/>
                    <a:pt x="1014730" y="200652"/>
                    <a:pt x="1040130" y="205732"/>
                  </a:cubicBezTo>
                  <a:cubicBezTo>
                    <a:pt x="1058545" y="208907"/>
                    <a:pt x="1064895" y="210811"/>
                    <a:pt x="1071245" y="212716"/>
                  </a:cubicBezTo>
                  <a:cubicBezTo>
                    <a:pt x="1087120" y="218431"/>
                    <a:pt x="1092835" y="225416"/>
                    <a:pt x="1092835" y="233036"/>
                  </a:cubicBezTo>
                  <a:cubicBezTo>
                    <a:pt x="1092835" y="240020"/>
                    <a:pt x="1089025" y="245735"/>
                    <a:pt x="1079500" y="250180"/>
                  </a:cubicBezTo>
                  <a:cubicBezTo>
                    <a:pt x="1069975" y="254625"/>
                    <a:pt x="1054100" y="257164"/>
                    <a:pt x="1033780" y="257164"/>
                  </a:cubicBezTo>
                  <a:cubicBezTo>
                    <a:pt x="1013460" y="257164"/>
                    <a:pt x="993140" y="255895"/>
                    <a:pt x="962660" y="252720"/>
                  </a:cubicBezTo>
                  <a:lnTo>
                    <a:pt x="958850" y="252085"/>
                  </a:lnTo>
                  <a:lnTo>
                    <a:pt x="958215" y="255895"/>
                  </a:lnTo>
                  <a:lnTo>
                    <a:pt x="951865" y="290183"/>
                  </a:lnTo>
                  <a:lnTo>
                    <a:pt x="956310" y="290818"/>
                  </a:lnTo>
                  <a:cubicBezTo>
                    <a:pt x="986155" y="293358"/>
                    <a:pt x="1012825" y="295263"/>
                    <a:pt x="1035050" y="295263"/>
                  </a:cubicBezTo>
                  <a:cubicBezTo>
                    <a:pt x="1106170" y="295263"/>
                    <a:pt x="1146175" y="274944"/>
                    <a:pt x="1146175" y="231766"/>
                  </a:cubicBezTo>
                  <a:moveTo>
                    <a:pt x="925830" y="231766"/>
                  </a:moveTo>
                  <a:cubicBezTo>
                    <a:pt x="926465" y="196842"/>
                    <a:pt x="902970" y="179698"/>
                    <a:pt x="847725" y="170808"/>
                  </a:cubicBezTo>
                  <a:cubicBezTo>
                    <a:pt x="823595" y="166998"/>
                    <a:pt x="809625" y="164458"/>
                    <a:pt x="804545" y="163188"/>
                  </a:cubicBezTo>
                  <a:cubicBezTo>
                    <a:pt x="788035" y="159379"/>
                    <a:pt x="781050" y="153029"/>
                    <a:pt x="781050" y="144139"/>
                  </a:cubicBezTo>
                  <a:cubicBezTo>
                    <a:pt x="781050" y="137155"/>
                    <a:pt x="783590" y="133980"/>
                    <a:pt x="791845" y="130170"/>
                  </a:cubicBezTo>
                  <a:cubicBezTo>
                    <a:pt x="800100" y="126995"/>
                    <a:pt x="814705" y="125090"/>
                    <a:pt x="835025" y="125090"/>
                  </a:cubicBezTo>
                  <a:cubicBezTo>
                    <a:pt x="854710" y="125090"/>
                    <a:pt x="874395" y="126360"/>
                    <a:pt x="898525" y="128900"/>
                  </a:cubicBezTo>
                  <a:lnTo>
                    <a:pt x="902335" y="129535"/>
                  </a:lnTo>
                  <a:lnTo>
                    <a:pt x="908050" y="92706"/>
                  </a:lnTo>
                  <a:lnTo>
                    <a:pt x="903605" y="92071"/>
                  </a:lnTo>
                  <a:cubicBezTo>
                    <a:pt x="876300" y="88896"/>
                    <a:pt x="846455" y="86992"/>
                    <a:pt x="824865" y="86992"/>
                  </a:cubicBezTo>
                  <a:cubicBezTo>
                    <a:pt x="763270" y="86992"/>
                    <a:pt x="728980" y="104771"/>
                    <a:pt x="728980" y="143504"/>
                  </a:cubicBezTo>
                  <a:cubicBezTo>
                    <a:pt x="728980" y="167633"/>
                    <a:pt x="742315" y="186048"/>
                    <a:pt x="765810" y="194302"/>
                  </a:cubicBezTo>
                  <a:cubicBezTo>
                    <a:pt x="774700" y="197477"/>
                    <a:pt x="793750" y="201287"/>
                    <a:pt x="819150" y="206367"/>
                  </a:cubicBezTo>
                  <a:cubicBezTo>
                    <a:pt x="837565" y="209541"/>
                    <a:pt x="843915" y="211447"/>
                    <a:pt x="850265" y="213352"/>
                  </a:cubicBezTo>
                  <a:cubicBezTo>
                    <a:pt x="866140" y="219066"/>
                    <a:pt x="871855" y="226051"/>
                    <a:pt x="871855" y="233671"/>
                  </a:cubicBezTo>
                  <a:cubicBezTo>
                    <a:pt x="871855" y="240655"/>
                    <a:pt x="868045" y="246370"/>
                    <a:pt x="858520" y="250815"/>
                  </a:cubicBezTo>
                  <a:cubicBezTo>
                    <a:pt x="848995" y="255260"/>
                    <a:pt x="833120" y="257800"/>
                    <a:pt x="812800" y="257800"/>
                  </a:cubicBezTo>
                  <a:cubicBezTo>
                    <a:pt x="792480" y="257800"/>
                    <a:pt x="772160" y="256530"/>
                    <a:pt x="741680" y="253355"/>
                  </a:cubicBezTo>
                  <a:lnTo>
                    <a:pt x="737870" y="252720"/>
                  </a:lnTo>
                  <a:lnTo>
                    <a:pt x="737235" y="256530"/>
                  </a:lnTo>
                  <a:lnTo>
                    <a:pt x="730885" y="290818"/>
                  </a:lnTo>
                  <a:lnTo>
                    <a:pt x="735330" y="291453"/>
                  </a:lnTo>
                  <a:cubicBezTo>
                    <a:pt x="765175" y="293993"/>
                    <a:pt x="791845" y="295898"/>
                    <a:pt x="814070" y="295898"/>
                  </a:cubicBezTo>
                  <a:cubicBezTo>
                    <a:pt x="886460" y="295263"/>
                    <a:pt x="925830" y="274944"/>
                    <a:pt x="925830" y="231766"/>
                  </a:cubicBezTo>
                  <a:moveTo>
                    <a:pt x="695325" y="285738"/>
                  </a:moveTo>
                  <a:lnTo>
                    <a:pt x="695325" y="88262"/>
                  </a:lnTo>
                  <a:lnTo>
                    <a:pt x="641985" y="88262"/>
                  </a:lnTo>
                  <a:lnTo>
                    <a:pt x="641985" y="253990"/>
                  </a:lnTo>
                  <a:cubicBezTo>
                    <a:pt x="628015" y="255895"/>
                    <a:pt x="612140" y="257164"/>
                    <a:pt x="601345" y="257164"/>
                  </a:cubicBezTo>
                  <a:cubicBezTo>
                    <a:pt x="539750" y="257164"/>
                    <a:pt x="533400" y="238750"/>
                    <a:pt x="533400" y="205097"/>
                  </a:cubicBezTo>
                  <a:lnTo>
                    <a:pt x="533400" y="88262"/>
                  </a:lnTo>
                  <a:lnTo>
                    <a:pt x="480695" y="88262"/>
                  </a:lnTo>
                  <a:lnTo>
                    <a:pt x="480695" y="205732"/>
                  </a:lnTo>
                  <a:cubicBezTo>
                    <a:pt x="480695" y="278754"/>
                    <a:pt x="523875" y="295898"/>
                    <a:pt x="595630" y="295898"/>
                  </a:cubicBezTo>
                  <a:cubicBezTo>
                    <a:pt x="609600" y="295898"/>
                    <a:pt x="629920" y="293358"/>
                    <a:pt x="641985" y="290818"/>
                  </a:cubicBezTo>
                  <a:cubicBezTo>
                    <a:pt x="641985" y="302883"/>
                    <a:pt x="641350" y="316217"/>
                    <a:pt x="633095" y="325107"/>
                  </a:cubicBezTo>
                  <a:cubicBezTo>
                    <a:pt x="624840" y="333361"/>
                    <a:pt x="607695" y="334631"/>
                    <a:pt x="581025" y="334631"/>
                  </a:cubicBezTo>
                  <a:cubicBezTo>
                    <a:pt x="556895" y="334631"/>
                    <a:pt x="527685" y="331457"/>
                    <a:pt x="503555" y="327647"/>
                  </a:cubicBezTo>
                  <a:lnTo>
                    <a:pt x="497205" y="365745"/>
                  </a:lnTo>
                  <a:cubicBezTo>
                    <a:pt x="530225" y="371460"/>
                    <a:pt x="556895" y="374000"/>
                    <a:pt x="583565" y="374000"/>
                  </a:cubicBezTo>
                  <a:cubicBezTo>
                    <a:pt x="674370" y="373365"/>
                    <a:pt x="695325" y="347331"/>
                    <a:pt x="695325" y="285738"/>
                  </a:cubicBezTo>
                  <a:moveTo>
                    <a:pt x="454025" y="292723"/>
                  </a:moveTo>
                  <a:lnTo>
                    <a:pt x="335280" y="178428"/>
                  </a:lnTo>
                  <a:lnTo>
                    <a:pt x="452120" y="88262"/>
                  </a:lnTo>
                  <a:lnTo>
                    <a:pt x="384175" y="88262"/>
                  </a:lnTo>
                  <a:lnTo>
                    <a:pt x="290195" y="160014"/>
                  </a:lnTo>
                  <a:lnTo>
                    <a:pt x="279400" y="160014"/>
                  </a:lnTo>
                  <a:lnTo>
                    <a:pt x="279400" y="0"/>
                  </a:lnTo>
                  <a:lnTo>
                    <a:pt x="228600" y="0"/>
                  </a:lnTo>
                  <a:lnTo>
                    <a:pt x="228600" y="293358"/>
                  </a:lnTo>
                  <a:lnTo>
                    <a:pt x="279400" y="293358"/>
                  </a:lnTo>
                  <a:lnTo>
                    <a:pt x="279400" y="197477"/>
                  </a:lnTo>
                  <a:lnTo>
                    <a:pt x="288925" y="197477"/>
                  </a:lnTo>
                  <a:lnTo>
                    <a:pt x="387350" y="293358"/>
                  </a:lnTo>
                  <a:lnTo>
                    <a:pt x="454025" y="293358"/>
                  </a:lnTo>
                  <a:close/>
                  <a:moveTo>
                    <a:pt x="196850" y="231766"/>
                  </a:moveTo>
                  <a:cubicBezTo>
                    <a:pt x="197485" y="196842"/>
                    <a:pt x="173990" y="179698"/>
                    <a:pt x="118745" y="170808"/>
                  </a:cubicBezTo>
                  <a:cubicBezTo>
                    <a:pt x="94615" y="166998"/>
                    <a:pt x="80645" y="164458"/>
                    <a:pt x="75565" y="163188"/>
                  </a:cubicBezTo>
                  <a:cubicBezTo>
                    <a:pt x="59055" y="159379"/>
                    <a:pt x="52070" y="153029"/>
                    <a:pt x="52070" y="144139"/>
                  </a:cubicBezTo>
                  <a:cubicBezTo>
                    <a:pt x="52070" y="137155"/>
                    <a:pt x="54610" y="133980"/>
                    <a:pt x="62865" y="130170"/>
                  </a:cubicBezTo>
                  <a:cubicBezTo>
                    <a:pt x="71120" y="126995"/>
                    <a:pt x="85725" y="125090"/>
                    <a:pt x="106045" y="125090"/>
                  </a:cubicBezTo>
                  <a:cubicBezTo>
                    <a:pt x="125730" y="125090"/>
                    <a:pt x="145415" y="126360"/>
                    <a:pt x="169545" y="128900"/>
                  </a:cubicBezTo>
                  <a:lnTo>
                    <a:pt x="173355" y="129535"/>
                  </a:lnTo>
                  <a:lnTo>
                    <a:pt x="179070" y="92706"/>
                  </a:lnTo>
                  <a:lnTo>
                    <a:pt x="174625" y="92071"/>
                  </a:lnTo>
                  <a:cubicBezTo>
                    <a:pt x="147320" y="88896"/>
                    <a:pt x="117475" y="86992"/>
                    <a:pt x="95885" y="86992"/>
                  </a:cubicBezTo>
                  <a:cubicBezTo>
                    <a:pt x="34290" y="86992"/>
                    <a:pt x="0" y="104771"/>
                    <a:pt x="0" y="143504"/>
                  </a:cubicBezTo>
                  <a:cubicBezTo>
                    <a:pt x="0" y="167633"/>
                    <a:pt x="13335" y="186048"/>
                    <a:pt x="36830" y="194302"/>
                  </a:cubicBezTo>
                  <a:cubicBezTo>
                    <a:pt x="45720" y="197477"/>
                    <a:pt x="64770" y="201287"/>
                    <a:pt x="90170" y="206367"/>
                  </a:cubicBezTo>
                  <a:cubicBezTo>
                    <a:pt x="108585" y="209541"/>
                    <a:pt x="114935" y="211447"/>
                    <a:pt x="121285" y="213352"/>
                  </a:cubicBezTo>
                  <a:cubicBezTo>
                    <a:pt x="137160" y="219066"/>
                    <a:pt x="142875" y="226051"/>
                    <a:pt x="142875" y="233671"/>
                  </a:cubicBezTo>
                  <a:cubicBezTo>
                    <a:pt x="142875" y="240655"/>
                    <a:pt x="139065" y="246370"/>
                    <a:pt x="129540" y="250815"/>
                  </a:cubicBezTo>
                  <a:cubicBezTo>
                    <a:pt x="120015" y="255260"/>
                    <a:pt x="104140" y="257800"/>
                    <a:pt x="83820" y="257800"/>
                  </a:cubicBezTo>
                  <a:cubicBezTo>
                    <a:pt x="63500" y="257800"/>
                    <a:pt x="43180" y="256530"/>
                    <a:pt x="12700" y="253355"/>
                  </a:cubicBezTo>
                  <a:lnTo>
                    <a:pt x="8890" y="252720"/>
                  </a:lnTo>
                  <a:lnTo>
                    <a:pt x="8255" y="256530"/>
                  </a:lnTo>
                  <a:lnTo>
                    <a:pt x="1905" y="290818"/>
                  </a:lnTo>
                  <a:lnTo>
                    <a:pt x="6350" y="291453"/>
                  </a:lnTo>
                  <a:cubicBezTo>
                    <a:pt x="36195" y="293993"/>
                    <a:pt x="62865" y="295898"/>
                    <a:pt x="85090" y="295898"/>
                  </a:cubicBezTo>
                  <a:cubicBezTo>
                    <a:pt x="156845" y="295263"/>
                    <a:pt x="196850" y="274944"/>
                    <a:pt x="196850" y="231766"/>
                  </a:cubicBezTo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iform 19">
              <a:extLst>
                <a:ext uri="{FF2B5EF4-FFF2-40B4-BE49-F238E27FC236}">
                  <a16:creationId xmlns:a16="http://schemas.microsoft.com/office/drawing/2014/main" id="{3B7BC661-FCBF-3EB6-FC46-0BA274D411B5}"/>
                </a:ext>
              </a:extLst>
            </p:cNvPr>
            <p:cNvSpPr/>
            <p:nvPr/>
          </p:nvSpPr>
          <p:spPr>
            <a:xfrm>
              <a:off x="1804631" y="10087834"/>
              <a:ext cx="215333" cy="262244"/>
            </a:xfrm>
            <a:custGeom>
              <a:avLst/>
              <a:gdLst>
                <a:gd name="connsiteX0" fmla="*/ 215303 w 215333"/>
                <a:gd name="connsiteY0" fmla="*/ 6985 h 262244"/>
                <a:gd name="connsiteX1" fmla="*/ 215303 w 215333"/>
                <a:gd name="connsiteY1" fmla="*/ 0 h 262244"/>
                <a:gd name="connsiteX2" fmla="*/ 38 w 215333"/>
                <a:gd name="connsiteY2" fmla="*/ 0 h 262244"/>
                <a:gd name="connsiteX3" fmla="*/ 38 w 215333"/>
                <a:gd name="connsiteY3" fmla="*/ 6985 h 262244"/>
                <a:gd name="connsiteX4" fmla="*/ 10833 w 215333"/>
                <a:gd name="connsiteY4" fmla="*/ 132075 h 262244"/>
                <a:gd name="connsiteX5" fmla="*/ 18453 w 215333"/>
                <a:gd name="connsiteY5" fmla="*/ 157473 h 262244"/>
                <a:gd name="connsiteX6" fmla="*/ 45123 w 215333"/>
                <a:gd name="connsiteY6" fmla="*/ 203827 h 262244"/>
                <a:gd name="connsiteX7" fmla="*/ 101003 w 215333"/>
                <a:gd name="connsiteY7" fmla="*/ 257799 h 262244"/>
                <a:gd name="connsiteX8" fmla="*/ 106718 w 215333"/>
                <a:gd name="connsiteY8" fmla="*/ 262244 h 262244"/>
                <a:gd name="connsiteX9" fmla="*/ 112433 w 215333"/>
                <a:gd name="connsiteY9" fmla="*/ 257799 h 262244"/>
                <a:gd name="connsiteX10" fmla="*/ 168313 w 215333"/>
                <a:gd name="connsiteY10" fmla="*/ 203827 h 262244"/>
                <a:gd name="connsiteX11" fmla="*/ 194983 w 215333"/>
                <a:gd name="connsiteY11" fmla="*/ 157473 h 262244"/>
                <a:gd name="connsiteX12" fmla="*/ 202603 w 215333"/>
                <a:gd name="connsiteY12" fmla="*/ 132075 h 262244"/>
                <a:gd name="connsiteX13" fmla="*/ 215303 w 215333"/>
                <a:gd name="connsiteY13" fmla="*/ 6985 h 262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5333" h="262244">
                  <a:moveTo>
                    <a:pt x="215303" y="6985"/>
                  </a:moveTo>
                  <a:lnTo>
                    <a:pt x="215303" y="0"/>
                  </a:lnTo>
                  <a:lnTo>
                    <a:pt x="38" y="0"/>
                  </a:lnTo>
                  <a:lnTo>
                    <a:pt x="38" y="6985"/>
                  </a:lnTo>
                  <a:cubicBezTo>
                    <a:pt x="38" y="7620"/>
                    <a:pt x="-1232" y="79372"/>
                    <a:pt x="10833" y="132075"/>
                  </a:cubicBezTo>
                  <a:cubicBezTo>
                    <a:pt x="13373" y="141599"/>
                    <a:pt x="15913" y="149854"/>
                    <a:pt x="18453" y="157473"/>
                  </a:cubicBezTo>
                  <a:cubicBezTo>
                    <a:pt x="24803" y="173983"/>
                    <a:pt x="34328" y="189857"/>
                    <a:pt x="45123" y="203827"/>
                  </a:cubicBezTo>
                  <a:cubicBezTo>
                    <a:pt x="63538" y="227956"/>
                    <a:pt x="84493" y="244465"/>
                    <a:pt x="101003" y="257799"/>
                  </a:cubicBezTo>
                  <a:lnTo>
                    <a:pt x="106718" y="262244"/>
                  </a:lnTo>
                  <a:lnTo>
                    <a:pt x="112433" y="257799"/>
                  </a:lnTo>
                  <a:cubicBezTo>
                    <a:pt x="128943" y="244465"/>
                    <a:pt x="149898" y="227956"/>
                    <a:pt x="168313" y="203827"/>
                  </a:cubicBezTo>
                  <a:cubicBezTo>
                    <a:pt x="179743" y="189222"/>
                    <a:pt x="188633" y="173983"/>
                    <a:pt x="194983" y="157473"/>
                  </a:cubicBezTo>
                  <a:cubicBezTo>
                    <a:pt x="198158" y="150489"/>
                    <a:pt x="200698" y="141599"/>
                    <a:pt x="202603" y="132075"/>
                  </a:cubicBezTo>
                  <a:cubicBezTo>
                    <a:pt x="216573" y="79372"/>
                    <a:pt x="215303" y="7620"/>
                    <a:pt x="215303" y="6985"/>
                  </a:cubicBezTo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0" name="Friform 20">
              <a:extLst>
                <a:ext uri="{FF2B5EF4-FFF2-40B4-BE49-F238E27FC236}">
                  <a16:creationId xmlns:a16="http://schemas.microsoft.com/office/drawing/2014/main" id="{A7E9EBE1-495B-3667-52E0-0FD3F07C337E}"/>
                </a:ext>
              </a:extLst>
            </p:cNvPr>
            <p:cNvSpPr/>
            <p:nvPr/>
          </p:nvSpPr>
          <p:spPr>
            <a:xfrm>
              <a:off x="1811616" y="10094818"/>
              <a:ext cx="201968" cy="192397"/>
            </a:xfrm>
            <a:custGeom>
              <a:avLst/>
              <a:gdLst>
                <a:gd name="connsiteX0" fmla="*/ 190538 w 201968"/>
                <a:gd name="connsiteY0" fmla="*/ 123185 h 192397"/>
                <a:gd name="connsiteX1" fmla="*/ 182919 w 201968"/>
                <a:gd name="connsiteY1" fmla="*/ 147314 h 192397"/>
                <a:gd name="connsiteX2" fmla="*/ 156883 w 201968"/>
                <a:gd name="connsiteY2" fmla="*/ 192397 h 192397"/>
                <a:gd name="connsiteX3" fmla="*/ 156883 w 201968"/>
                <a:gd name="connsiteY3" fmla="*/ 192397 h 192397"/>
                <a:gd name="connsiteX4" fmla="*/ 43854 w 201968"/>
                <a:gd name="connsiteY4" fmla="*/ 192397 h 192397"/>
                <a:gd name="connsiteX5" fmla="*/ 100369 w 201968"/>
                <a:gd name="connsiteY5" fmla="*/ 123185 h 192397"/>
                <a:gd name="connsiteX6" fmla="*/ 10833 w 201968"/>
                <a:gd name="connsiteY6" fmla="*/ 123185 h 192397"/>
                <a:gd name="connsiteX7" fmla="*/ 38 w 201968"/>
                <a:gd name="connsiteY7" fmla="*/ 0 h 192397"/>
                <a:gd name="connsiteX8" fmla="*/ 101004 w 201968"/>
                <a:gd name="connsiteY8" fmla="*/ 123185 h 192397"/>
                <a:gd name="connsiteX9" fmla="*/ 201969 w 201968"/>
                <a:gd name="connsiteY9" fmla="*/ 0 h 192397"/>
                <a:gd name="connsiteX10" fmla="*/ 190538 w 201968"/>
                <a:gd name="connsiteY10" fmla="*/ 123185 h 192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1968" h="192397">
                  <a:moveTo>
                    <a:pt x="190538" y="123185"/>
                  </a:moveTo>
                  <a:cubicBezTo>
                    <a:pt x="188633" y="132075"/>
                    <a:pt x="186094" y="140329"/>
                    <a:pt x="182919" y="147314"/>
                  </a:cubicBezTo>
                  <a:cubicBezTo>
                    <a:pt x="175933" y="164458"/>
                    <a:pt x="167044" y="179698"/>
                    <a:pt x="156883" y="192397"/>
                  </a:cubicBezTo>
                  <a:lnTo>
                    <a:pt x="156883" y="192397"/>
                  </a:lnTo>
                  <a:lnTo>
                    <a:pt x="43854" y="192397"/>
                  </a:lnTo>
                  <a:lnTo>
                    <a:pt x="100369" y="123185"/>
                  </a:lnTo>
                  <a:lnTo>
                    <a:pt x="10833" y="123185"/>
                  </a:lnTo>
                  <a:cubicBezTo>
                    <a:pt x="-1231" y="71117"/>
                    <a:pt x="38" y="0"/>
                    <a:pt x="38" y="0"/>
                  </a:cubicBezTo>
                  <a:lnTo>
                    <a:pt x="101004" y="123185"/>
                  </a:lnTo>
                  <a:lnTo>
                    <a:pt x="201969" y="0"/>
                  </a:lnTo>
                  <a:cubicBezTo>
                    <a:pt x="201333" y="0"/>
                    <a:pt x="202604" y="71117"/>
                    <a:pt x="190538" y="123185"/>
                  </a:cubicBez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D2D8BF84-446F-F854-48C1-018B8E6B61BD}"/>
              </a:ext>
            </a:extLst>
          </p:cNvPr>
          <p:cNvGrpSpPr/>
          <p:nvPr userDrawn="1"/>
        </p:nvGrpSpPr>
        <p:grpSpPr>
          <a:xfrm>
            <a:off x="10371772" y="6112217"/>
            <a:ext cx="1253490" cy="374634"/>
            <a:chOff x="7456020" y="3763242"/>
            <a:chExt cx="1253490" cy="374634"/>
          </a:xfrm>
        </p:grpSpPr>
        <p:sp>
          <p:nvSpPr>
            <p:cNvPr id="12" name="Friform 8">
              <a:extLst>
                <a:ext uri="{FF2B5EF4-FFF2-40B4-BE49-F238E27FC236}">
                  <a16:creationId xmlns:a16="http://schemas.microsoft.com/office/drawing/2014/main" id="{F60E2F03-586F-D32C-DA15-923E73661664}"/>
                </a:ext>
              </a:extLst>
            </p:cNvPr>
            <p:cNvSpPr/>
            <p:nvPr userDrawn="1"/>
          </p:nvSpPr>
          <p:spPr>
            <a:xfrm>
              <a:off x="8335495" y="3763242"/>
              <a:ext cx="374015" cy="373999"/>
            </a:xfrm>
            <a:custGeom>
              <a:avLst/>
              <a:gdLst>
                <a:gd name="connsiteX0" fmla="*/ 69850 w 374015"/>
                <a:gd name="connsiteY0" fmla="*/ 374000 h 373999"/>
                <a:gd name="connsiteX1" fmla="*/ 82550 w 374015"/>
                <a:gd name="connsiteY1" fmla="*/ 374000 h 373999"/>
                <a:gd name="connsiteX2" fmla="*/ 82550 w 374015"/>
                <a:gd name="connsiteY2" fmla="*/ 1905 h 373999"/>
                <a:gd name="connsiteX3" fmla="*/ 69850 w 374015"/>
                <a:gd name="connsiteY3" fmla="*/ 0 h 373999"/>
                <a:gd name="connsiteX4" fmla="*/ 69850 w 374015"/>
                <a:gd name="connsiteY4" fmla="*/ 374000 h 373999"/>
                <a:gd name="connsiteX5" fmla="*/ 311150 w 374015"/>
                <a:gd name="connsiteY5" fmla="*/ 374000 h 373999"/>
                <a:gd name="connsiteX6" fmla="*/ 327025 w 374015"/>
                <a:gd name="connsiteY6" fmla="*/ 374000 h 373999"/>
                <a:gd name="connsiteX7" fmla="*/ 327025 w 374015"/>
                <a:gd name="connsiteY7" fmla="*/ 374000 h 373999"/>
                <a:gd name="connsiteX8" fmla="*/ 327660 w 374015"/>
                <a:gd name="connsiteY8" fmla="*/ 374000 h 373999"/>
                <a:gd name="connsiteX9" fmla="*/ 340360 w 374015"/>
                <a:gd name="connsiteY9" fmla="*/ 372095 h 373999"/>
                <a:gd name="connsiteX10" fmla="*/ 340360 w 374015"/>
                <a:gd name="connsiteY10" fmla="*/ 271769 h 373999"/>
                <a:gd name="connsiteX11" fmla="*/ 311150 w 374015"/>
                <a:gd name="connsiteY11" fmla="*/ 240655 h 373999"/>
                <a:gd name="connsiteX12" fmla="*/ 311150 w 374015"/>
                <a:gd name="connsiteY12" fmla="*/ 374000 h 373999"/>
                <a:gd name="connsiteX13" fmla="*/ 274320 w 374015"/>
                <a:gd name="connsiteY13" fmla="*/ 374000 h 373999"/>
                <a:gd name="connsiteX14" fmla="*/ 302260 w 374015"/>
                <a:gd name="connsiteY14" fmla="*/ 374000 h 373999"/>
                <a:gd name="connsiteX15" fmla="*/ 302260 w 374015"/>
                <a:gd name="connsiteY15" fmla="*/ 231766 h 373999"/>
                <a:gd name="connsiteX16" fmla="*/ 274320 w 374015"/>
                <a:gd name="connsiteY16" fmla="*/ 201287 h 373999"/>
                <a:gd name="connsiteX17" fmla="*/ 274320 w 374015"/>
                <a:gd name="connsiteY17" fmla="*/ 374000 h 373999"/>
                <a:gd name="connsiteX18" fmla="*/ 352425 w 374015"/>
                <a:gd name="connsiteY18" fmla="*/ 286373 h 373999"/>
                <a:gd name="connsiteX19" fmla="*/ 344170 w 374015"/>
                <a:gd name="connsiteY19" fmla="*/ 277484 h 373999"/>
                <a:gd name="connsiteX20" fmla="*/ 344170 w 374015"/>
                <a:gd name="connsiteY20" fmla="*/ 371460 h 373999"/>
                <a:gd name="connsiteX21" fmla="*/ 374015 w 374015"/>
                <a:gd name="connsiteY21" fmla="*/ 327646 h 373999"/>
                <a:gd name="connsiteX22" fmla="*/ 352425 w 374015"/>
                <a:gd name="connsiteY22" fmla="*/ 286373 h 373999"/>
                <a:gd name="connsiteX23" fmla="*/ 234950 w 374015"/>
                <a:gd name="connsiteY23" fmla="*/ 374000 h 373999"/>
                <a:gd name="connsiteX24" fmla="*/ 261620 w 374015"/>
                <a:gd name="connsiteY24" fmla="*/ 374000 h 373999"/>
                <a:gd name="connsiteX25" fmla="*/ 261620 w 374015"/>
                <a:gd name="connsiteY25" fmla="*/ 187952 h 373999"/>
                <a:gd name="connsiteX26" fmla="*/ 234950 w 374015"/>
                <a:gd name="connsiteY26" fmla="*/ 158744 h 373999"/>
                <a:gd name="connsiteX27" fmla="*/ 234950 w 374015"/>
                <a:gd name="connsiteY27" fmla="*/ 374000 h 373999"/>
                <a:gd name="connsiteX28" fmla="*/ 151130 w 374015"/>
                <a:gd name="connsiteY28" fmla="*/ 374000 h 373999"/>
                <a:gd name="connsiteX29" fmla="*/ 173990 w 374015"/>
                <a:gd name="connsiteY29" fmla="*/ 374000 h 373999"/>
                <a:gd name="connsiteX30" fmla="*/ 173990 w 374015"/>
                <a:gd name="connsiteY30" fmla="*/ 92706 h 373999"/>
                <a:gd name="connsiteX31" fmla="*/ 151130 w 374015"/>
                <a:gd name="connsiteY31" fmla="*/ 67942 h 373999"/>
                <a:gd name="connsiteX32" fmla="*/ 151130 w 374015"/>
                <a:gd name="connsiteY32" fmla="*/ 374000 h 373999"/>
                <a:gd name="connsiteX33" fmla="*/ 109220 w 374015"/>
                <a:gd name="connsiteY33" fmla="*/ 22859 h 373999"/>
                <a:gd name="connsiteX34" fmla="*/ 109220 w 374015"/>
                <a:gd name="connsiteY34" fmla="*/ 374000 h 373999"/>
                <a:gd name="connsiteX35" fmla="*/ 125730 w 374015"/>
                <a:gd name="connsiteY35" fmla="*/ 374000 h 373999"/>
                <a:gd name="connsiteX36" fmla="*/ 125730 w 374015"/>
                <a:gd name="connsiteY36" fmla="*/ 41273 h 373999"/>
                <a:gd name="connsiteX37" fmla="*/ 111760 w 374015"/>
                <a:gd name="connsiteY37" fmla="*/ 26034 h 373999"/>
                <a:gd name="connsiteX38" fmla="*/ 109220 w 374015"/>
                <a:gd name="connsiteY38" fmla="*/ 22859 h 373999"/>
                <a:gd name="connsiteX39" fmla="*/ 33655 w 374015"/>
                <a:gd name="connsiteY39" fmla="*/ 374000 h 373999"/>
                <a:gd name="connsiteX40" fmla="*/ 41910 w 374015"/>
                <a:gd name="connsiteY40" fmla="*/ 374000 h 373999"/>
                <a:gd name="connsiteX41" fmla="*/ 41910 w 374015"/>
                <a:gd name="connsiteY41" fmla="*/ 0 h 373999"/>
                <a:gd name="connsiteX42" fmla="*/ 33655 w 374015"/>
                <a:gd name="connsiteY42" fmla="*/ 0 h 373999"/>
                <a:gd name="connsiteX43" fmla="*/ 33655 w 374015"/>
                <a:gd name="connsiteY43" fmla="*/ 374000 h 373999"/>
                <a:gd name="connsiteX44" fmla="*/ 0 w 374015"/>
                <a:gd name="connsiteY44" fmla="*/ 374000 h 373999"/>
                <a:gd name="connsiteX45" fmla="*/ 4445 w 374015"/>
                <a:gd name="connsiteY45" fmla="*/ 374000 h 373999"/>
                <a:gd name="connsiteX46" fmla="*/ 4445 w 374015"/>
                <a:gd name="connsiteY46" fmla="*/ 0 h 373999"/>
                <a:gd name="connsiteX47" fmla="*/ 0 w 374015"/>
                <a:gd name="connsiteY47" fmla="*/ 0 h 373999"/>
                <a:gd name="connsiteX48" fmla="*/ 0 w 374015"/>
                <a:gd name="connsiteY48" fmla="*/ 374000 h 373999"/>
                <a:gd name="connsiteX49" fmla="*/ 193675 w 374015"/>
                <a:gd name="connsiteY49" fmla="*/ 374000 h 373999"/>
                <a:gd name="connsiteX50" fmla="*/ 218440 w 374015"/>
                <a:gd name="connsiteY50" fmla="*/ 374000 h 373999"/>
                <a:gd name="connsiteX51" fmla="*/ 218440 w 374015"/>
                <a:gd name="connsiteY51" fmla="*/ 140964 h 373999"/>
                <a:gd name="connsiteX52" fmla="*/ 193675 w 374015"/>
                <a:gd name="connsiteY52" fmla="*/ 113661 h 373999"/>
                <a:gd name="connsiteX53" fmla="*/ 193675 w 374015"/>
                <a:gd name="connsiteY53" fmla="*/ 374000 h 37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74015" h="373999">
                  <a:moveTo>
                    <a:pt x="69850" y="374000"/>
                  </a:moveTo>
                  <a:lnTo>
                    <a:pt x="82550" y="374000"/>
                  </a:lnTo>
                  <a:lnTo>
                    <a:pt x="82550" y="1905"/>
                  </a:lnTo>
                  <a:cubicBezTo>
                    <a:pt x="78740" y="635"/>
                    <a:pt x="74930" y="0"/>
                    <a:pt x="69850" y="0"/>
                  </a:cubicBezTo>
                  <a:lnTo>
                    <a:pt x="69850" y="374000"/>
                  </a:lnTo>
                  <a:close/>
                  <a:moveTo>
                    <a:pt x="311150" y="374000"/>
                  </a:moveTo>
                  <a:lnTo>
                    <a:pt x="327025" y="374000"/>
                  </a:lnTo>
                  <a:lnTo>
                    <a:pt x="327025" y="374000"/>
                  </a:lnTo>
                  <a:cubicBezTo>
                    <a:pt x="327025" y="374000"/>
                    <a:pt x="327660" y="374000"/>
                    <a:pt x="327660" y="374000"/>
                  </a:cubicBezTo>
                  <a:cubicBezTo>
                    <a:pt x="332105" y="374000"/>
                    <a:pt x="336550" y="373365"/>
                    <a:pt x="340360" y="372095"/>
                  </a:cubicBezTo>
                  <a:lnTo>
                    <a:pt x="340360" y="271769"/>
                  </a:lnTo>
                  <a:cubicBezTo>
                    <a:pt x="333375" y="264149"/>
                    <a:pt x="323215" y="253355"/>
                    <a:pt x="311150" y="240655"/>
                  </a:cubicBezTo>
                  <a:lnTo>
                    <a:pt x="311150" y="374000"/>
                  </a:lnTo>
                  <a:close/>
                  <a:moveTo>
                    <a:pt x="274320" y="374000"/>
                  </a:moveTo>
                  <a:lnTo>
                    <a:pt x="302260" y="374000"/>
                  </a:lnTo>
                  <a:lnTo>
                    <a:pt x="302260" y="231766"/>
                  </a:lnTo>
                  <a:cubicBezTo>
                    <a:pt x="293370" y="222241"/>
                    <a:pt x="283845" y="212081"/>
                    <a:pt x="274320" y="201287"/>
                  </a:cubicBezTo>
                  <a:lnTo>
                    <a:pt x="274320" y="374000"/>
                  </a:lnTo>
                  <a:close/>
                  <a:moveTo>
                    <a:pt x="352425" y="286373"/>
                  </a:moveTo>
                  <a:cubicBezTo>
                    <a:pt x="351790" y="285738"/>
                    <a:pt x="348615" y="282563"/>
                    <a:pt x="344170" y="277484"/>
                  </a:cubicBezTo>
                  <a:lnTo>
                    <a:pt x="344170" y="371460"/>
                  </a:lnTo>
                  <a:cubicBezTo>
                    <a:pt x="361315" y="364475"/>
                    <a:pt x="374015" y="347966"/>
                    <a:pt x="374015" y="327646"/>
                  </a:cubicBezTo>
                  <a:cubicBezTo>
                    <a:pt x="374015" y="309232"/>
                    <a:pt x="367030" y="301613"/>
                    <a:pt x="352425" y="286373"/>
                  </a:cubicBezTo>
                  <a:moveTo>
                    <a:pt x="234950" y="374000"/>
                  </a:moveTo>
                  <a:lnTo>
                    <a:pt x="261620" y="374000"/>
                  </a:lnTo>
                  <a:lnTo>
                    <a:pt x="261620" y="187952"/>
                  </a:lnTo>
                  <a:cubicBezTo>
                    <a:pt x="252730" y="178428"/>
                    <a:pt x="243840" y="168903"/>
                    <a:pt x="234950" y="158744"/>
                  </a:cubicBezTo>
                  <a:lnTo>
                    <a:pt x="234950" y="374000"/>
                  </a:lnTo>
                  <a:close/>
                  <a:moveTo>
                    <a:pt x="151130" y="374000"/>
                  </a:moveTo>
                  <a:lnTo>
                    <a:pt x="173990" y="374000"/>
                  </a:lnTo>
                  <a:lnTo>
                    <a:pt x="173990" y="92706"/>
                  </a:lnTo>
                  <a:cubicBezTo>
                    <a:pt x="165735" y="83817"/>
                    <a:pt x="158115" y="75562"/>
                    <a:pt x="151130" y="67942"/>
                  </a:cubicBezTo>
                  <a:lnTo>
                    <a:pt x="151130" y="374000"/>
                  </a:lnTo>
                  <a:close/>
                  <a:moveTo>
                    <a:pt x="109220" y="22859"/>
                  </a:moveTo>
                  <a:lnTo>
                    <a:pt x="109220" y="374000"/>
                  </a:lnTo>
                  <a:lnTo>
                    <a:pt x="125730" y="374000"/>
                  </a:lnTo>
                  <a:lnTo>
                    <a:pt x="125730" y="41273"/>
                  </a:lnTo>
                  <a:cubicBezTo>
                    <a:pt x="118745" y="33654"/>
                    <a:pt x="113665" y="28574"/>
                    <a:pt x="111760" y="26034"/>
                  </a:cubicBezTo>
                  <a:cubicBezTo>
                    <a:pt x="111125" y="24764"/>
                    <a:pt x="110490" y="24129"/>
                    <a:pt x="109220" y="22859"/>
                  </a:cubicBezTo>
                  <a:moveTo>
                    <a:pt x="33655" y="374000"/>
                  </a:moveTo>
                  <a:lnTo>
                    <a:pt x="41910" y="374000"/>
                  </a:lnTo>
                  <a:lnTo>
                    <a:pt x="41910" y="0"/>
                  </a:lnTo>
                  <a:lnTo>
                    <a:pt x="33655" y="0"/>
                  </a:lnTo>
                  <a:lnTo>
                    <a:pt x="33655" y="374000"/>
                  </a:lnTo>
                  <a:close/>
                  <a:moveTo>
                    <a:pt x="0" y="374000"/>
                  </a:moveTo>
                  <a:lnTo>
                    <a:pt x="4445" y="374000"/>
                  </a:lnTo>
                  <a:lnTo>
                    <a:pt x="4445" y="0"/>
                  </a:lnTo>
                  <a:lnTo>
                    <a:pt x="0" y="0"/>
                  </a:lnTo>
                  <a:lnTo>
                    <a:pt x="0" y="374000"/>
                  </a:lnTo>
                  <a:close/>
                  <a:moveTo>
                    <a:pt x="193675" y="374000"/>
                  </a:moveTo>
                  <a:lnTo>
                    <a:pt x="218440" y="374000"/>
                  </a:lnTo>
                  <a:lnTo>
                    <a:pt x="218440" y="140964"/>
                  </a:lnTo>
                  <a:cubicBezTo>
                    <a:pt x="210185" y="132075"/>
                    <a:pt x="201295" y="122550"/>
                    <a:pt x="193675" y="113661"/>
                  </a:cubicBezTo>
                  <a:lnTo>
                    <a:pt x="193675" y="374000"/>
                  </a:lnTo>
                  <a:close/>
                </a:path>
              </a:pathLst>
            </a:custGeom>
            <a:solidFill>
              <a:srgbClr val="D2492A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3" name="Friform 9">
              <a:extLst>
                <a:ext uri="{FF2B5EF4-FFF2-40B4-BE49-F238E27FC236}">
                  <a16:creationId xmlns:a16="http://schemas.microsoft.com/office/drawing/2014/main" id="{63C7794B-42A9-4BCF-1159-0F1A0128C9F4}"/>
                </a:ext>
              </a:extLst>
            </p:cNvPr>
            <p:cNvSpPr/>
            <p:nvPr userDrawn="1"/>
          </p:nvSpPr>
          <p:spPr>
            <a:xfrm>
              <a:off x="7456020" y="3763242"/>
              <a:ext cx="374015" cy="373999"/>
            </a:xfrm>
            <a:custGeom>
              <a:avLst/>
              <a:gdLst>
                <a:gd name="connsiteX0" fmla="*/ 326390 w 374015"/>
                <a:gd name="connsiteY0" fmla="*/ 635 h 373999"/>
                <a:gd name="connsiteX1" fmla="*/ 326390 w 374015"/>
                <a:gd name="connsiteY1" fmla="*/ 635 h 373999"/>
                <a:gd name="connsiteX2" fmla="*/ 310515 w 374015"/>
                <a:gd name="connsiteY2" fmla="*/ 635 h 373999"/>
                <a:gd name="connsiteX3" fmla="*/ 310515 w 374015"/>
                <a:gd name="connsiteY3" fmla="*/ 133979 h 373999"/>
                <a:gd name="connsiteX4" fmla="*/ 339725 w 374015"/>
                <a:gd name="connsiteY4" fmla="*/ 102866 h 373999"/>
                <a:gd name="connsiteX5" fmla="*/ 339725 w 374015"/>
                <a:gd name="connsiteY5" fmla="*/ 2540 h 373999"/>
                <a:gd name="connsiteX6" fmla="*/ 327025 w 374015"/>
                <a:gd name="connsiteY6" fmla="*/ 635 h 373999"/>
                <a:gd name="connsiteX7" fmla="*/ 326390 w 374015"/>
                <a:gd name="connsiteY7" fmla="*/ 635 h 373999"/>
                <a:gd name="connsiteX8" fmla="*/ 344170 w 374015"/>
                <a:gd name="connsiteY8" fmla="*/ 3810 h 373999"/>
                <a:gd name="connsiteX9" fmla="*/ 344170 w 374015"/>
                <a:gd name="connsiteY9" fmla="*/ 97786 h 373999"/>
                <a:gd name="connsiteX10" fmla="*/ 352425 w 374015"/>
                <a:gd name="connsiteY10" fmla="*/ 88896 h 373999"/>
                <a:gd name="connsiteX11" fmla="*/ 374015 w 374015"/>
                <a:gd name="connsiteY11" fmla="*/ 47623 h 373999"/>
                <a:gd name="connsiteX12" fmla="*/ 344170 w 374015"/>
                <a:gd name="connsiteY12" fmla="*/ 3810 h 373999"/>
                <a:gd name="connsiteX13" fmla="*/ 33655 w 374015"/>
                <a:gd name="connsiteY13" fmla="*/ 374000 h 373999"/>
                <a:gd name="connsiteX14" fmla="*/ 41910 w 374015"/>
                <a:gd name="connsiteY14" fmla="*/ 374000 h 373999"/>
                <a:gd name="connsiteX15" fmla="*/ 41910 w 374015"/>
                <a:gd name="connsiteY15" fmla="*/ 0 h 373999"/>
                <a:gd name="connsiteX16" fmla="*/ 33655 w 374015"/>
                <a:gd name="connsiteY16" fmla="*/ 0 h 373999"/>
                <a:gd name="connsiteX17" fmla="*/ 33655 w 374015"/>
                <a:gd name="connsiteY17" fmla="*/ 374000 h 373999"/>
                <a:gd name="connsiteX18" fmla="*/ 109220 w 374015"/>
                <a:gd name="connsiteY18" fmla="*/ 351776 h 373999"/>
                <a:gd name="connsiteX19" fmla="*/ 111760 w 374015"/>
                <a:gd name="connsiteY19" fmla="*/ 349236 h 373999"/>
                <a:gd name="connsiteX20" fmla="*/ 125730 w 374015"/>
                <a:gd name="connsiteY20" fmla="*/ 333996 h 373999"/>
                <a:gd name="connsiteX21" fmla="*/ 125730 w 374015"/>
                <a:gd name="connsiteY21" fmla="*/ 635 h 373999"/>
                <a:gd name="connsiteX22" fmla="*/ 109220 w 374015"/>
                <a:gd name="connsiteY22" fmla="*/ 635 h 373999"/>
                <a:gd name="connsiteX23" fmla="*/ 109220 w 374015"/>
                <a:gd name="connsiteY23" fmla="*/ 351776 h 373999"/>
                <a:gd name="connsiteX24" fmla="*/ 193675 w 374015"/>
                <a:gd name="connsiteY24" fmla="*/ 260339 h 373999"/>
                <a:gd name="connsiteX25" fmla="*/ 218440 w 374015"/>
                <a:gd name="connsiteY25" fmla="*/ 233036 h 373999"/>
                <a:gd name="connsiteX26" fmla="*/ 218440 w 374015"/>
                <a:gd name="connsiteY26" fmla="*/ 0 h 373999"/>
                <a:gd name="connsiteX27" fmla="*/ 193675 w 374015"/>
                <a:gd name="connsiteY27" fmla="*/ 0 h 373999"/>
                <a:gd name="connsiteX28" fmla="*/ 193675 w 374015"/>
                <a:gd name="connsiteY28" fmla="*/ 260339 h 373999"/>
                <a:gd name="connsiteX29" fmla="*/ 151130 w 374015"/>
                <a:gd name="connsiteY29" fmla="*/ 306692 h 373999"/>
                <a:gd name="connsiteX30" fmla="*/ 173990 w 374015"/>
                <a:gd name="connsiteY30" fmla="*/ 281929 h 373999"/>
                <a:gd name="connsiteX31" fmla="*/ 173990 w 374015"/>
                <a:gd name="connsiteY31" fmla="*/ 635 h 373999"/>
                <a:gd name="connsiteX32" fmla="*/ 151130 w 374015"/>
                <a:gd name="connsiteY32" fmla="*/ 635 h 373999"/>
                <a:gd name="connsiteX33" fmla="*/ 151130 w 374015"/>
                <a:gd name="connsiteY33" fmla="*/ 306692 h 373999"/>
                <a:gd name="connsiteX34" fmla="*/ 274320 w 374015"/>
                <a:gd name="connsiteY34" fmla="*/ 173348 h 373999"/>
                <a:gd name="connsiteX35" fmla="*/ 302260 w 374015"/>
                <a:gd name="connsiteY35" fmla="*/ 142869 h 373999"/>
                <a:gd name="connsiteX36" fmla="*/ 302260 w 374015"/>
                <a:gd name="connsiteY36" fmla="*/ 635 h 373999"/>
                <a:gd name="connsiteX37" fmla="*/ 274320 w 374015"/>
                <a:gd name="connsiteY37" fmla="*/ 635 h 373999"/>
                <a:gd name="connsiteX38" fmla="*/ 274320 w 374015"/>
                <a:gd name="connsiteY38" fmla="*/ 173348 h 373999"/>
                <a:gd name="connsiteX39" fmla="*/ 0 w 374015"/>
                <a:gd name="connsiteY39" fmla="*/ 374000 h 373999"/>
                <a:gd name="connsiteX40" fmla="*/ 4445 w 374015"/>
                <a:gd name="connsiteY40" fmla="*/ 374000 h 373999"/>
                <a:gd name="connsiteX41" fmla="*/ 4445 w 374015"/>
                <a:gd name="connsiteY41" fmla="*/ 0 h 373999"/>
                <a:gd name="connsiteX42" fmla="*/ 0 w 374015"/>
                <a:gd name="connsiteY42" fmla="*/ 0 h 373999"/>
                <a:gd name="connsiteX43" fmla="*/ 0 w 374015"/>
                <a:gd name="connsiteY43" fmla="*/ 374000 h 373999"/>
                <a:gd name="connsiteX44" fmla="*/ 234950 w 374015"/>
                <a:gd name="connsiteY44" fmla="*/ 215891 h 373999"/>
                <a:gd name="connsiteX45" fmla="*/ 261620 w 374015"/>
                <a:gd name="connsiteY45" fmla="*/ 186683 h 373999"/>
                <a:gd name="connsiteX46" fmla="*/ 261620 w 374015"/>
                <a:gd name="connsiteY46" fmla="*/ 635 h 373999"/>
                <a:gd name="connsiteX47" fmla="*/ 234950 w 374015"/>
                <a:gd name="connsiteY47" fmla="*/ 635 h 373999"/>
                <a:gd name="connsiteX48" fmla="*/ 234950 w 374015"/>
                <a:gd name="connsiteY48" fmla="*/ 215891 h 373999"/>
                <a:gd name="connsiteX49" fmla="*/ 70485 w 374015"/>
                <a:gd name="connsiteY49" fmla="*/ 374000 h 373999"/>
                <a:gd name="connsiteX50" fmla="*/ 83185 w 374015"/>
                <a:gd name="connsiteY50" fmla="*/ 372095 h 373999"/>
                <a:gd name="connsiteX51" fmla="*/ 83185 w 374015"/>
                <a:gd name="connsiteY51" fmla="*/ 0 h 373999"/>
                <a:gd name="connsiteX52" fmla="*/ 70485 w 374015"/>
                <a:gd name="connsiteY52" fmla="*/ 0 h 373999"/>
                <a:gd name="connsiteX53" fmla="*/ 70485 w 374015"/>
                <a:gd name="connsiteY53" fmla="*/ 374000 h 37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74015" h="373999">
                  <a:moveTo>
                    <a:pt x="326390" y="635"/>
                  </a:moveTo>
                  <a:lnTo>
                    <a:pt x="326390" y="635"/>
                  </a:lnTo>
                  <a:lnTo>
                    <a:pt x="310515" y="635"/>
                  </a:lnTo>
                  <a:lnTo>
                    <a:pt x="310515" y="133979"/>
                  </a:lnTo>
                  <a:cubicBezTo>
                    <a:pt x="322580" y="121280"/>
                    <a:pt x="332105" y="110486"/>
                    <a:pt x="339725" y="102866"/>
                  </a:cubicBezTo>
                  <a:lnTo>
                    <a:pt x="339725" y="2540"/>
                  </a:lnTo>
                  <a:cubicBezTo>
                    <a:pt x="335915" y="1270"/>
                    <a:pt x="331470" y="635"/>
                    <a:pt x="327025" y="635"/>
                  </a:cubicBezTo>
                  <a:cubicBezTo>
                    <a:pt x="327025" y="635"/>
                    <a:pt x="327025" y="635"/>
                    <a:pt x="326390" y="635"/>
                  </a:cubicBezTo>
                  <a:moveTo>
                    <a:pt x="344170" y="3810"/>
                  </a:moveTo>
                  <a:lnTo>
                    <a:pt x="344170" y="97786"/>
                  </a:lnTo>
                  <a:cubicBezTo>
                    <a:pt x="348615" y="92706"/>
                    <a:pt x="351790" y="89531"/>
                    <a:pt x="352425" y="88896"/>
                  </a:cubicBezTo>
                  <a:cubicBezTo>
                    <a:pt x="367030" y="73022"/>
                    <a:pt x="374015" y="66037"/>
                    <a:pt x="374015" y="47623"/>
                  </a:cubicBezTo>
                  <a:cubicBezTo>
                    <a:pt x="374015" y="27304"/>
                    <a:pt x="361950" y="10159"/>
                    <a:pt x="344170" y="3810"/>
                  </a:cubicBezTo>
                  <a:moveTo>
                    <a:pt x="33655" y="374000"/>
                  </a:moveTo>
                  <a:lnTo>
                    <a:pt x="41910" y="374000"/>
                  </a:lnTo>
                  <a:lnTo>
                    <a:pt x="41910" y="0"/>
                  </a:lnTo>
                  <a:lnTo>
                    <a:pt x="33655" y="0"/>
                  </a:lnTo>
                  <a:lnTo>
                    <a:pt x="33655" y="374000"/>
                  </a:lnTo>
                  <a:close/>
                  <a:moveTo>
                    <a:pt x="109220" y="351776"/>
                  </a:moveTo>
                  <a:cubicBezTo>
                    <a:pt x="109855" y="351141"/>
                    <a:pt x="110490" y="349871"/>
                    <a:pt x="111760" y="349236"/>
                  </a:cubicBezTo>
                  <a:cubicBezTo>
                    <a:pt x="113665" y="346696"/>
                    <a:pt x="118745" y="341616"/>
                    <a:pt x="125730" y="333996"/>
                  </a:cubicBezTo>
                  <a:lnTo>
                    <a:pt x="125730" y="635"/>
                  </a:lnTo>
                  <a:lnTo>
                    <a:pt x="109220" y="635"/>
                  </a:lnTo>
                  <a:lnTo>
                    <a:pt x="109220" y="351776"/>
                  </a:lnTo>
                  <a:close/>
                  <a:moveTo>
                    <a:pt x="193675" y="260339"/>
                  </a:moveTo>
                  <a:cubicBezTo>
                    <a:pt x="201930" y="251450"/>
                    <a:pt x="210185" y="242560"/>
                    <a:pt x="218440" y="233036"/>
                  </a:cubicBezTo>
                  <a:lnTo>
                    <a:pt x="218440" y="0"/>
                  </a:lnTo>
                  <a:lnTo>
                    <a:pt x="193675" y="0"/>
                  </a:lnTo>
                  <a:lnTo>
                    <a:pt x="193675" y="260339"/>
                  </a:lnTo>
                  <a:close/>
                  <a:moveTo>
                    <a:pt x="151130" y="306692"/>
                  </a:moveTo>
                  <a:cubicBezTo>
                    <a:pt x="158115" y="299073"/>
                    <a:pt x="165735" y="290818"/>
                    <a:pt x="173990" y="281929"/>
                  </a:cubicBezTo>
                  <a:lnTo>
                    <a:pt x="173990" y="635"/>
                  </a:lnTo>
                  <a:lnTo>
                    <a:pt x="151130" y="635"/>
                  </a:lnTo>
                  <a:lnTo>
                    <a:pt x="151130" y="306692"/>
                  </a:lnTo>
                  <a:close/>
                  <a:moveTo>
                    <a:pt x="274320" y="173348"/>
                  </a:moveTo>
                  <a:cubicBezTo>
                    <a:pt x="284480" y="162553"/>
                    <a:pt x="294005" y="152394"/>
                    <a:pt x="302260" y="142869"/>
                  </a:cubicBezTo>
                  <a:lnTo>
                    <a:pt x="302260" y="635"/>
                  </a:lnTo>
                  <a:lnTo>
                    <a:pt x="274320" y="635"/>
                  </a:lnTo>
                  <a:lnTo>
                    <a:pt x="274320" y="173348"/>
                  </a:lnTo>
                  <a:close/>
                  <a:moveTo>
                    <a:pt x="0" y="374000"/>
                  </a:moveTo>
                  <a:lnTo>
                    <a:pt x="4445" y="374000"/>
                  </a:lnTo>
                  <a:lnTo>
                    <a:pt x="4445" y="0"/>
                  </a:lnTo>
                  <a:lnTo>
                    <a:pt x="0" y="0"/>
                  </a:lnTo>
                  <a:lnTo>
                    <a:pt x="0" y="374000"/>
                  </a:lnTo>
                  <a:close/>
                  <a:moveTo>
                    <a:pt x="234950" y="215891"/>
                  </a:moveTo>
                  <a:cubicBezTo>
                    <a:pt x="243840" y="206367"/>
                    <a:pt x="252730" y="196207"/>
                    <a:pt x="261620" y="186683"/>
                  </a:cubicBezTo>
                  <a:lnTo>
                    <a:pt x="261620" y="635"/>
                  </a:lnTo>
                  <a:lnTo>
                    <a:pt x="234950" y="635"/>
                  </a:lnTo>
                  <a:lnTo>
                    <a:pt x="234950" y="215891"/>
                  </a:lnTo>
                  <a:close/>
                  <a:moveTo>
                    <a:pt x="70485" y="374000"/>
                  </a:moveTo>
                  <a:cubicBezTo>
                    <a:pt x="74930" y="374000"/>
                    <a:pt x="79375" y="373365"/>
                    <a:pt x="83185" y="372095"/>
                  </a:cubicBezTo>
                  <a:lnTo>
                    <a:pt x="83185" y="0"/>
                  </a:lnTo>
                  <a:lnTo>
                    <a:pt x="70485" y="0"/>
                  </a:lnTo>
                  <a:lnTo>
                    <a:pt x="70485" y="374000"/>
                  </a:ln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4" name="Friform 10">
              <a:extLst>
                <a:ext uri="{FF2B5EF4-FFF2-40B4-BE49-F238E27FC236}">
                  <a16:creationId xmlns:a16="http://schemas.microsoft.com/office/drawing/2014/main" id="{2E78983D-B853-7C89-06DC-39EDC2710015}"/>
                </a:ext>
              </a:extLst>
            </p:cNvPr>
            <p:cNvSpPr/>
            <p:nvPr userDrawn="1"/>
          </p:nvSpPr>
          <p:spPr>
            <a:xfrm>
              <a:off x="7896076" y="3763242"/>
              <a:ext cx="339725" cy="374634"/>
            </a:xfrm>
            <a:custGeom>
              <a:avLst/>
              <a:gdLst>
                <a:gd name="connsiteX0" fmla="*/ 339725 w 339725"/>
                <a:gd name="connsiteY0" fmla="*/ 46988 h 374634"/>
                <a:gd name="connsiteX1" fmla="*/ 310515 w 339725"/>
                <a:gd name="connsiteY1" fmla="*/ 3810 h 374634"/>
                <a:gd name="connsiteX2" fmla="*/ 310515 w 339725"/>
                <a:gd name="connsiteY2" fmla="*/ 370825 h 374634"/>
                <a:gd name="connsiteX3" fmla="*/ 339725 w 339725"/>
                <a:gd name="connsiteY3" fmla="*/ 327646 h 374634"/>
                <a:gd name="connsiteX4" fmla="*/ 339725 w 339725"/>
                <a:gd name="connsiteY4" fmla="*/ 327646 h 374634"/>
                <a:gd name="connsiteX5" fmla="*/ 339725 w 339725"/>
                <a:gd name="connsiteY5" fmla="*/ 46988 h 374634"/>
                <a:gd name="connsiteX6" fmla="*/ 339725 w 339725"/>
                <a:gd name="connsiteY6" fmla="*/ 46988 h 374634"/>
                <a:gd name="connsiteX7" fmla="*/ 234950 w 339725"/>
                <a:gd name="connsiteY7" fmla="*/ 374000 h 374634"/>
                <a:gd name="connsiteX8" fmla="*/ 261620 w 339725"/>
                <a:gd name="connsiteY8" fmla="*/ 374000 h 374634"/>
                <a:gd name="connsiteX9" fmla="*/ 261620 w 339725"/>
                <a:gd name="connsiteY9" fmla="*/ 0 h 374634"/>
                <a:gd name="connsiteX10" fmla="*/ 234950 w 339725"/>
                <a:gd name="connsiteY10" fmla="*/ 0 h 374634"/>
                <a:gd name="connsiteX11" fmla="*/ 234950 w 339725"/>
                <a:gd name="connsiteY11" fmla="*/ 374000 h 374634"/>
                <a:gd name="connsiteX12" fmla="*/ 274320 w 339725"/>
                <a:gd name="connsiteY12" fmla="*/ 635 h 374634"/>
                <a:gd name="connsiteX13" fmla="*/ 274320 w 339725"/>
                <a:gd name="connsiteY13" fmla="*/ 374635 h 374634"/>
                <a:gd name="connsiteX14" fmla="*/ 293370 w 339725"/>
                <a:gd name="connsiteY14" fmla="*/ 374635 h 374634"/>
                <a:gd name="connsiteX15" fmla="*/ 302260 w 339725"/>
                <a:gd name="connsiteY15" fmla="*/ 374000 h 374634"/>
                <a:gd name="connsiteX16" fmla="*/ 302260 w 339725"/>
                <a:gd name="connsiteY16" fmla="*/ 1905 h 374634"/>
                <a:gd name="connsiteX17" fmla="*/ 293370 w 339725"/>
                <a:gd name="connsiteY17" fmla="*/ 1270 h 374634"/>
                <a:gd name="connsiteX18" fmla="*/ 274320 w 339725"/>
                <a:gd name="connsiteY18" fmla="*/ 1270 h 374634"/>
                <a:gd name="connsiteX19" fmla="*/ 150495 w 339725"/>
                <a:gd name="connsiteY19" fmla="*/ 374000 h 374634"/>
                <a:gd name="connsiteX20" fmla="*/ 173355 w 339725"/>
                <a:gd name="connsiteY20" fmla="*/ 374000 h 374634"/>
                <a:gd name="connsiteX21" fmla="*/ 173355 w 339725"/>
                <a:gd name="connsiteY21" fmla="*/ 0 h 374634"/>
                <a:gd name="connsiteX22" fmla="*/ 150495 w 339725"/>
                <a:gd name="connsiteY22" fmla="*/ 0 h 374634"/>
                <a:gd name="connsiteX23" fmla="*/ 150495 w 339725"/>
                <a:gd name="connsiteY23" fmla="*/ 374000 h 374634"/>
                <a:gd name="connsiteX24" fmla="*/ 193040 w 339725"/>
                <a:gd name="connsiteY24" fmla="*/ 374000 h 374634"/>
                <a:gd name="connsiteX25" fmla="*/ 217805 w 339725"/>
                <a:gd name="connsiteY25" fmla="*/ 374000 h 374634"/>
                <a:gd name="connsiteX26" fmla="*/ 217805 w 339725"/>
                <a:gd name="connsiteY26" fmla="*/ 0 h 374634"/>
                <a:gd name="connsiteX27" fmla="*/ 193040 w 339725"/>
                <a:gd name="connsiteY27" fmla="*/ 0 h 374634"/>
                <a:gd name="connsiteX28" fmla="*/ 193040 w 339725"/>
                <a:gd name="connsiteY28" fmla="*/ 374000 h 374634"/>
                <a:gd name="connsiteX29" fmla="*/ 109220 w 339725"/>
                <a:gd name="connsiteY29" fmla="*/ 374000 h 374634"/>
                <a:gd name="connsiteX30" fmla="*/ 125730 w 339725"/>
                <a:gd name="connsiteY30" fmla="*/ 374000 h 374634"/>
                <a:gd name="connsiteX31" fmla="*/ 125730 w 339725"/>
                <a:gd name="connsiteY31" fmla="*/ 0 h 374634"/>
                <a:gd name="connsiteX32" fmla="*/ 109220 w 339725"/>
                <a:gd name="connsiteY32" fmla="*/ 0 h 374634"/>
                <a:gd name="connsiteX33" fmla="*/ 109220 w 339725"/>
                <a:gd name="connsiteY33" fmla="*/ 374000 h 374634"/>
                <a:gd name="connsiteX34" fmla="*/ 0 w 339725"/>
                <a:gd name="connsiteY34" fmla="*/ 374000 h 374634"/>
                <a:gd name="connsiteX35" fmla="*/ 4445 w 339725"/>
                <a:gd name="connsiteY35" fmla="*/ 374000 h 374634"/>
                <a:gd name="connsiteX36" fmla="*/ 4445 w 339725"/>
                <a:gd name="connsiteY36" fmla="*/ 0 h 374634"/>
                <a:gd name="connsiteX37" fmla="*/ 0 w 339725"/>
                <a:gd name="connsiteY37" fmla="*/ 0 h 374634"/>
                <a:gd name="connsiteX38" fmla="*/ 0 w 339725"/>
                <a:gd name="connsiteY38" fmla="*/ 374000 h 374634"/>
                <a:gd name="connsiteX39" fmla="*/ 33020 w 339725"/>
                <a:gd name="connsiteY39" fmla="*/ 374000 h 374634"/>
                <a:gd name="connsiteX40" fmla="*/ 41275 w 339725"/>
                <a:gd name="connsiteY40" fmla="*/ 374000 h 374634"/>
                <a:gd name="connsiteX41" fmla="*/ 41275 w 339725"/>
                <a:gd name="connsiteY41" fmla="*/ 0 h 374634"/>
                <a:gd name="connsiteX42" fmla="*/ 33020 w 339725"/>
                <a:gd name="connsiteY42" fmla="*/ 0 h 374634"/>
                <a:gd name="connsiteX43" fmla="*/ 33020 w 339725"/>
                <a:gd name="connsiteY43" fmla="*/ 374000 h 374634"/>
                <a:gd name="connsiteX44" fmla="*/ 69850 w 339725"/>
                <a:gd name="connsiteY44" fmla="*/ 374000 h 374634"/>
                <a:gd name="connsiteX45" fmla="*/ 82550 w 339725"/>
                <a:gd name="connsiteY45" fmla="*/ 374000 h 374634"/>
                <a:gd name="connsiteX46" fmla="*/ 82550 w 339725"/>
                <a:gd name="connsiteY46" fmla="*/ 0 h 374634"/>
                <a:gd name="connsiteX47" fmla="*/ 69850 w 339725"/>
                <a:gd name="connsiteY47" fmla="*/ 0 h 374634"/>
                <a:gd name="connsiteX48" fmla="*/ 69850 w 339725"/>
                <a:gd name="connsiteY48" fmla="*/ 374000 h 374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339725" h="374634">
                  <a:moveTo>
                    <a:pt x="339725" y="46988"/>
                  </a:moveTo>
                  <a:cubicBezTo>
                    <a:pt x="339725" y="27304"/>
                    <a:pt x="327660" y="10795"/>
                    <a:pt x="310515" y="3810"/>
                  </a:cubicBezTo>
                  <a:lnTo>
                    <a:pt x="310515" y="370825"/>
                  </a:lnTo>
                  <a:cubicBezTo>
                    <a:pt x="327660" y="363840"/>
                    <a:pt x="339725" y="347331"/>
                    <a:pt x="339725" y="327646"/>
                  </a:cubicBezTo>
                  <a:lnTo>
                    <a:pt x="339725" y="327646"/>
                  </a:lnTo>
                  <a:lnTo>
                    <a:pt x="339725" y="46988"/>
                  </a:lnTo>
                  <a:lnTo>
                    <a:pt x="339725" y="46988"/>
                  </a:lnTo>
                  <a:close/>
                  <a:moveTo>
                    <a:pt x="234950" y="374000"/>
                  </a:moveTo>
                  <a:lnTo>
                    <a:pt x="261620" y="374000"/>
                  </a:lnTo>
                  <a:lnTo>
                    <a:pt x="261620" y="0"/>
                  </a:lnTo>
                  <a:lnTo>
                    <a:pt x="234950" y="0"/>
                  </a:lnTo>
                  <a:lnTo>
                    <a:pt x="234950" y="374000"/>
                  </a:lnTo>
                  <a:close/>
                  <a:moveTo>
                    <a:pt x="274320" y="635"/>
                  </a:moveTo>
                  <a:lnTo>
                    <a:pt x="274320" y="374635"/>
                  </a:lnTo>
                  <a:lnTo>
                    <a:pt x="293370" y="374635"/>
                  </a:lnTo>
                  <a:cubicBezTo>
                    <a:pt x="296545" y="374635"/>
                    <a:pt x="299720" y="374000"/>
                    <a:pt x="302260" y="374000"/>
                  </a:cubicBezTo>
                  <a:lnTo>
                    <a:pt x="302260" y="1905"/>
                  </a:lnTo>
                  <a:cubicBezTo>
                    <a:pt x="299085" y="1270"/>
                    <a:pt x="296545" y="1270"/>
                    <a:pt x="293370" y="1270"/>
                  </a:cubicBezTo>
                  <a:lnTo>
                    <a:pt x="274320" y="1270"/>
                  </a:lnTo>
                  <a:close/>
                  <a:moveTo>
                    <a:pt x="150495" y="374000"/>
                  </a:moveTo>
                  <a:lnTo>
                    <a:pt x="173355" y="374000"/>
                  </a:lnTo>
                  <a:lnTo>
                    <a:pt x="173355" y="0"/>
                  </a:lnTo>
                  <a:lnTo>
                    <a:pt x="150495" y="0"/>
                  </a:lnTo>
                  <a:lnTo>
                    <a:pt x="150495" y="374000"/>
                  </a:lnTo>
                  <a:close/>
                  <a:moveTo>
                    <a:pt x="193040" y="374000"/>
                  </a:moveTo>
                  <a:lnTo>
                    <a:pt x="217805" y="374000"/>
                  </a:lnTo>
                  <a:lnTo>
                    <a:pt x="217805" y="0"/>
                  </a:lnTo>
                  <a:lnTo>
                    <a:pt x="193040" y="0"/>
                  </a:lnTo>
                  <a:lnTo>
                    <a:pt x="193040" y="374000"/>
                  </a:lnTo>
                  <a:close/>
                  <a:moveTo>
                    <a:pt x="109220" y="374000"/>
                  </a:moveTo>
                  <a:lnTo>
                    <a:pt x="125730" y="374000"/>
                  </a:lnTo>
                  <a:lnTo>
                    <a:pt x="125730" y="0"/>
                  </a:lnTo>
                  <a:lnTo>
                    <a:pt x="109220" y="0"/>
                  </a:lnTo>
                  <a:lnTo>
                    <a:pt x="109220" y="374000"/>
                  </a:lnTo>
                  <a:close/>
                  <a:moveTo>
                    <a:pt x="0" y="374000"/>
                  </a:moveTo>
                  <a:lnTo>
                    <a:pt x="4445" y="374000"/>
                  </a:lnTo>
                  <a:lnTo>
                    <a:pt x="4445" y="0"/>
                  </a:lnTo>
                  <a:lnTo>
                    <a:pt x="0" y="0"/>
                  </a:lnTo>
                  <a:lnTo>
                    <a:pt x="0" y="374000"/>
                  </a:lnTo>
                  <a:close/>
                  <a:moveTo>
                    <a:pt x="33020" y="374000"/>
                  </a:moveTo>
                  <a:lnTo>
                    <a:pt x="41275" y="374000"/>
                  </a:lnTo>
                  <a:lnTo>
                    <a:pt x="41275" y="0"/>
                  </a:lnTo>
                  <a:lnTo>
                    <a:pt x="33020" y="0"/>
                  </a:lnTo>
                  <a:lnTo>
                    <a:pt x="33020" y="374000"/>
                  </a:lnTo>
                  <a:close/>
                  <a:moveTo>
                    <a:pt x="69850" y="374000"/>
                  </a:moveTo>
                  <a:lnTo>
                    <a:pt x="82550" y="374000"/>
                  </a:lnTo>
                  <a:lnTo>
                    <a:pt x="82550" y="0"/>
                  </a:lnTo>
                  <a:lnTo>
                    <a:pt x="69850" y="0"/>
                  </a:lnTo>
                  <a:lnTo>
                    <a:pt x="69850" y="374000"/>
                  </a:lnTo>
                  <a:close/>
                </a:path>
              </a:pathLst>
            </a:custGeom>
            <a:solidFill>
              <a:srgbClr val="A4A4A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  <p:sp>
        <p:nvSpPr>
          <p:cNvPr id="49" name="Rectangle 2">
            <a:extLst>
              <a:ext uri="{FF2B5EF4-FFF2-40B4-BE49-F238E27FC236}">
                <a16:creationId xmlns:a16="http://schemas.microsoft.com/office/drawing/2014/main" id="{719791EA-7E86-CC1A-4902-556B26F61B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8000" y="558000"/>
            <a:ext cx="11077200" cy="10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0" lang="nb-NO" altLang="nb-NO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Klikk for å endre tittelstil</a:t>
            </a:r>
            <a:endParaRPr lang="nb-NO" altLang="nb-NO"/>
          </a:p>
        </p:txBody>
      </p:sp>
      <p:sp>
        <p:nvSpPr>
          <p:cNvPr id="51" name="Rectangle 3">
            <a:extLst>
              <a:ext uri="{FF2B5EF4-FFF2-40B4-BE49-F238E27FC236}">
                <a16:creationId xmlns:a16="http://schemas.microsoft.com/office/drawing/2014/main" id="{44E6EDC5-CD50-AC3A-4D64-A5B90B667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58000" y="1812460"/>
            <a:ext cx="11077200" cy="409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Klikk for å legge til en undertittel</a:t>
            </a:r>
          </a:p>
          <a:p>
            <a:pPr marL="719138" marR="0" lvl="1" indent="-2619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nb-NO" altLang="nb-NO" sz="1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Second </a:t>
            </a:r>
            <a:r>
              <a:rPr kumimoji="0" lang="nb-NO" altLang="nb-NO" sz="19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level</a:t>
            </a:r>
            <a:endParaRPr kumimoji="0" lang="nb-NO" altLang="nb-NO" sz="19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165225" marR="0" lvl="2" indent="-2508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b-NO" altLang="nb-NO" sz="1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Third </a:t>
            </a:r>
            <a:r>
              <a:rPr kumimoji="0" lang="nb-NO" altLang="nb-NO" sz="17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level</a:t>
            </a:r>
            <a:endParaRPr kumimoji="0" lang="nb-NO" altLang="nb-NO" sz="1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600200" marR="0" lvl="3" indent="-2555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nb-NO" altLang="nb-NO" sz="17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Fourth</a:t>
            </a:r>
            <a:r>
              <a:rPr kumimoji="0" lang="nb-NO" altLang="nb-NO" sz="1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nb-NO" altLang="nb-NO" sz="17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level</a:t>
            </a:r>
            <a:endParaRPr kumimoji="0" lang="nb-NO" altLang="nb-NO" sz="1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063750" marR="0" lvl="4" indent="-2667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/>
            </a:pPr>
            <a:r>
              <a:rPr kumimoji="0" lang="nb-NO" altLang="nb-NO" sz="1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Fifth </a:t>
            </a:r>
            <a:r>
              <a:rPr kumimoji="0" lang="nb-NO" altLang="nb-NO" sz="17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level</a:t>
            </a:r>
            <a:endParaRPr kumimoji="0" lang="nb-NO" altLang="nb-NO" sz="1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183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3B1AB8-D078-DF6F-18F6-F919A8FD5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F8E136-57E1-728F-9D94-CA271B57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Førde </a:t>
            </a:r>
            <a:r>
              <a:rPr lang="en-US" dirty="0" err="1">
                <a:cs typeface="Arial"/>
              </a:rPr>
              <a:t>sentralsjukehus</a:t>
            </a:r>
            <a:endParaRPr lang="en-US" dirty="0" err="1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C11A91-9FCA-16AF-65E8-7E7D274465F4}"/>
              </a:ext>
            </a:extLst>
          </p:cNvPr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12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85254DA6-A729-6C09-FE35-07B88D12F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Tog og buss i Arna 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8117A8E-E350-749C-31F9-8BE0500605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8001" y="1807200"/>
            <a:ext cx="5354528" cy="410527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n-NO" dirty="0">
                <a:solidFill>
                  <a:srgbClr val="323130"/>
                </a:solidFill>
                <a:latin typeface="+mn-lt"/>
                <a:ea typeface="Times New Roman" panose="02020603050405020304" pitchFamily="18" charset="0"/>
                <a:cs typeface="Arial"/>
              </a:rPr>
              <a:t>VY </a:t>
            </a:r>
            <a:r>
              <a:rPr lang="nn-NO" dirty="0" err="1">
                <a:solidFill>
                  <a:srgbClr val="323130"/>
                </a:solidFill>
                <a:latin typeface="+mn-lt"/>
                <a:ea typeface="Times New Roman" panose="02020603050405020304" pitchFamily="18" charset="0"/>
                <a:cs typeface="Arial"/>
              </a:rPr>
              <a:t>utvider</a:t>
            </a:r>
            <a:r>
              <a:rPr lang="nn-NO" dirty="0">
                <a:solidFill>
                  <a:srgbClr val="323130"/>
                </a:solidFill>
                <a:latin typeface="+mn-lt"/>
                <a:ea typeface="Times New Roman" panose="02020603050405020304" pitchFamily="18" charset="0"/>
                <a:cs typeface="Arial"/>
              </a:rPr>
              <a:t> lokaltogtilbodet Arna-Bergen frå mai 2024</a:t>
            </a: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000" dirty="0"/>
              <a:t>Det store </a:t>
            </a:r>
            <a:r>
              <a:rPr lang="nb-NO" sz="2000" dirty="0" err="1"/>
              <a:t>fleirtalet</a:t>
            </a:r>
            <a:r>
              <a:rPr lang="nb-NO" sz="2000" dirty="0"/>
              <a:t> av </a:t>
            </a:r>
            <a:r>
              <a:rPr lang="nb-NO" sz="2000" dirty="0" err="1"/>
              <a:t>innbyggarane</a:t>
            </a:r>
            <a:r>
              <a:rPr lang="nb-NO" sz="2000" dirty="0"/>
              <a:t> er avhengig av </a:t>
            </a:r>
            <a:r>
              <a:rPr lang="nb-NO" sz="2000" dirty="0" err="1"/>
              <a:t>tilbringartransport</a:t>
            </a:r>
            <a:r>
              <a:rPr lang="nb-NO" sz="2000" dirty="0"/>
              <a:t> for å nytte </a:t>
            </a:r>
            <a:r>
              <a:rPr lang="nb-NO" sz="2000" dirty="0" err="1"/>
              <a:t>togtilbodet</a:t>
            </a:r>
            <a:r>
              <a:rPr lang="nb-NO" sz="2000" dirty="0"/>
              <a:t> i Arna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000" dirty="0"/>
              <a:t>Arna er også </a:t>
            </a:r>
            <a:r>
              <a:rPr lang="nb-NO" sz="2000" dirty="0" err="1"/>
              <a:t>eit</a:t>
            </a:r>
            <a:r>
              <a:rPr lang="nb-NO" sz="2000" dirty="0"/>
              <a:t> regionalt senter for </a:t>
            </a:r>
            <a:r>
              <a:rPr lang="nb-NO" sz="2000" dirty="0" err="1"/>
              <a:t>kringliggande</a:t>
            </a:r>
            <a:r>
              <a:rPr lang="nb-NO" sz="2000" dirty="0"/>
              <a:t> </a:t>
            </a:r>
            <a:r>
              <a:rPr lang="nb-NO" sz="2000" dirty="0" err="1"/>
              <a:t>kommunar</a:t>
            </a:r>
            <a:r>
              <a:rPr lang="nb-NO" sz="2000" dirty="0"/>
              <a:t>: Samnanger, Vaksdal og Osterøy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000" dirty="0"/>
              <a:t>Dersom </a:t>
            </a:r>
            <a:r>
              <a:rPr lang="nb-NO" sz="2000" dirty="0" err="1"/>
              <a:t>fleire</a:t>
            </a:r>
            <a:r>
              <a:rPr lang="nb-NO" sz="2000" dirty="0"/>
              <a:t> skal nytte tog på reiser til og </a:t>
            </a:r>
            <a:r>
              <a:rPr lang="nb-NO" sz="2000" dirty="0" err="1"/>
              <a:t>frå</a:t>
            </a:r>
            <a:r>
              <a:rPr lang="nb-NO" sz="2000" dirty="0"/>
              <a:t> Bergen er det </a:t>
            </a:r>
            <a:r>
              <a:rPr lang="nb-NO" sz="2000" dirty="0" err="1"/>
              <a:t>naturleg</a:t>
            </a:r>
            <a:r>
              <a:rPr lang="nb-NO" sz="2000" dirty="0"/>
              <a:t> å knyte </a:t>
            </a:r>
            <a:r>
              <a:rPr lang="nb-NO" sz="2000" dirty="0" err="1"/>
              <a:t>busstilbodet</a:t>
            </a:r>
            <a:r>
              <a:rPr lang="nb-NO" sz="2000" dirty="0"/>
              <a:t> </a:t>
            </a:r>
            <a:r>
              <a:rPr lang="nb-NO" sz="2000" dirty="0" err="1"/>
              <a:t>tettare</a:t>
            </a:r>
            <a:r>
              <a:rPr lang="nb-NO" sz="2000" dirty="0"/>
              <a:t> på </a:t>
            </a:r>
            <a:r>
              <a:rPr lang="nb-NO" sz="2000" dirty="0" err="1"/>
              <a:t>togtilbodet</a:t>
            </a:r>
            <a:r>
              <a:rPr lang="nb-NO" sz="20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dirty="0"/>
          </a:p>
          <a:p>
            <a:pPr marL="0" indent="0"/>
            <a:endParaRPr lang="nb-NO" sz="2000" dirty="0"/>
          </a:p>
        </p:txBody>
      </p:sp>
      <p:pic>
        <p:nvPicPr>
          <p:cNvPr id="7" name="Bilde 6" descr="Et bilde som inneholder kart, atlas, tekst&#10;&#10;Automatisk generert beskrivelse">
            <a:extLst>
              <a:ext uri="{FF2B5EF4-FFF2-40B4-BE49-F238E27FC236}">
                <a16:creationId xmlns:a16="http://schemas.microsoft.com/office/drawing/2014/main" id="{CD0F7F75-A127-D647-CCC2-488CCA5CEC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789" y="177552"/>
            <a:ext cx="4548224" cy="64363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30688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4EB62ABF-E4F9-FA6F-89B3-DB220DE06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err="1"/>
              <a:t>Auka</a:t>
            </a:r>
            <a:r>
              <a:rPr lang="nb-NO"/>
              <a:t> kapasitet på lokaltog gjev betre </a:t>
            </a:r>
            <a:r>
              <a:rPr lang="nb-NO" err="1"/>
              <a:t>moglegheit</a:t>
            </a:r>
            <a:r>
              <a:rPr lang="nb-NO"/>
              <a:t> til mating til tog.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/>
              <a:t>«Stive ruter» på tog </a:t>
            </a:r>
            <a:r>
              <a:rPr lang="nn-NO"/>
              <a:t>opnar</a:t>
            </a:r>
            <a:r>
              <a:rPr lang="nb-NO"/>
              <a:t> for det same på aktuelle busslinjer.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n-NO"/>
              <a:t>Høgare frekvens på toget og redusert</a:t>
            </a:r>
            <a:r>
              <a:rPr lang="nb-NO"/>
              <a:t> reisetid gir </a:t>
            </a:r>
            <a:r>
              <a:rPr lang="nb-NO" err="1"/>
              <a:t>raskare</a:t>
            </a:r>
            <a:r>
              <a:rPr lang="nb-NO"/>
              <a:t> forbindelse til Bergen, og </a:t>
            </a:r>
            <a:r>
              <a:rPr lang="nb-NO" err="1"/>
              <a:t>gjer</a:t>
            </a:r>
            <a:r>
              <a:rPr lang="nb-NO"/>
              <a:t> bytte mellom buss og tog </a:t>
            </a:r>
            <a:r>
              <a:rPr lang="nb-NO" err="1"/>
              <a:t>meir</a:t>
            </a:r>
            <a:r>
              <a:rPr lang="nb-NO"/>
              <a:t> aktuelt.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/>
              <a:t>Grunna forventa byggearbeider langs E39 mellom Åsane til Bergen sentrum er det gunstig å få </a:t>
            </a:r>
            <a:r>
              <a:rPr lang="nb-NO" err="1"/>
              <a:t>fleire</a:t>
            </a:r>
            <a:r>
              <a:rPr lang="nb-NO"/>
              <a:t> til å reise mellom Bergen og Osterøy via Arna stasjon.</a:t>
            </a:r>
            <a:endParaRPr lang="nn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D1EEBBDA-8687-065A-98F9-0478774CD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800" y="658584"/>
            <a:ext cx="7543584" cy="1080000"/>
          </a:xfrm>
        </p:spPr>
        <p:txBody>
          <a:bodyPr/>
          <a:lstStyle/>
          <a:p>
            <a:r>
              <a:rPr lang="nb-NO" err="1"/>
              <a:t>Moglegheiter</a:t>
            </a:r>
            <a:r>
              <a:rPr lang="nb-NO"/>
              <a:t> med det nye </a:t>
            </a:r>
            <a:r>
              <a:rPr lang="nb-NO" err="1"/>
              <a:t>togtilbodet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698555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8E9B5BB2-811C-65BD-2CA9-A078AC8DF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b-NO" dirty="0"/>
              <a:t>Det overordna målet med ruteomlegginga er å utnytte togets </a:t>
            </a:r>
            <a:r>
              <a:rPr lang="nb-NO" dirty="0" err="1"/>
              <a:t>fordelar</a:t>
            </a:r>
            <a:r>
              <a:rPr lang="nb-NO" dirty="0"/>
              <a:t> med høg frekvens heile dagen og </a:t>
            </a:r>
            <a:r>
              <a:rPr lang="nb-NO" dirty="0" err="1"/>
              <a:t>ein</a:t>
            </a:r>
            <a:r>
              <a:rPr lang="nb-NO" dirty="0"/>
              <a:t> stabil forbindelse inn til Bergen sentrum. </a:t>
            </a:r>
            <a:r>
              <a:rPr lang="nb-NO" dirty="0" err="1"/>
              <a:t>Følgande</a:t>
            </a:r>
            <a:r>
              <a:rPr lang="nb-NO" dirty="0"/>
              <a:t> grep vert gjennomført:</a:t>
            </a:r>
          </a:p>
          <a:p>
            <a:pPr marL="457200" indent="-457200">
              <a:buFont typeface="+mj-lt"/>
              <a:buAutoNum type="arabicPeriod"/>
            </a:pPr>
            <a:endParaRPr lang="nb-NO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dirty="0"/>
              <a:t>1. mai: Tilpasse busslinjene i Arna (90, 91 og 92) og på Osterøy til nye togtider. </a:t>
            </a:r>
          </a:p>
          <a:p>
            <a:pPr marL="457200" indent="-457200">
              <a:buFont typeface="+mj-lt"/>
              <a:buAutoNum type="arabicPeriod"/>
            </a:pPr>
            <a:endParaRPr lang="nb-NO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dirty="0"/>
              <a:t>Fortsatt under arbeid: Endra linjestruktur på Osterøy slik at </a:t>
            </a:r>
            <a:r>
              <a:rPr lang="nb-NO" dirty="0" err="1"/>
              <a:t>ein</a:t>
            </a:r>
            <a:r>
              <a:rPr lang="nb-NO" dirty="0"/>
              <a:t> </a:t>
            </a:r>
            <a:r>
              <a:rPr lang="nb-NO" dirty="0" err="1"/>
              <a:t>lettare</a:t>
            </a:r>
            <a:r>
              <a:rPr lang="nb-NO" dirty="0"/>
              <a:t> kan tilpasse til nye togtider i Arna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240B8FFA-3606-B932-7FE8-D7F8DD3CB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Tilpassing av buss i to steg</a:t>
            </a:r>
            <a:endParaRPr lang="nn-NO" dirty="0"/>
          </a:p>
        </p:txBody>
      </p:sp>
      <p:sp>
        <p:nvSpPr>
          <p:cNvPr id="4" name="Plassholder for bilde 3">
            <a:extLst>
              <a:ext uri="{FF2B5EF4-FFF2-40B4-BE49-F238E27FC236}">
                <a16:creationId xmlns:a16="http://schemas.microsoft.com/office/drawing/2014/main" id="{0B9E5F31-C84A-5D4C-A5A5-52554CCFAE0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429242552"/>
      </p:ext>
    </p:extLst>
  </p:cSld>
  <p:clrMapOvr>
    <a:masterClrMapping/>
  </p:clrMapOvr>
</p:sld>
</file>

<file path=ppt/theme/theme1.xml><?xml version="1.0" encoding="utf-8"?>
<a:theme xmlns:a="http://schemas.openxmlformats.org/drawingml/2006/main" name="1_3. Tekstsider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E3131"/>
      </a:accent1>
      <a:accent2>
        <a:srgbClr val="9D9FA2"/>
      </a:accent2>
      <a:accent3>
        <a:srgbClr val="FFFFFF"/>
      </a:accent3>
      <a:accent4>
        <a:srgbClr val="000000"/>
      </a:accent4>
      <a:accent5>
        <a:srgbClr val="E3ADAD"/>
      </a:accent5>
      <a:accent6>
        <a:srgbClr val="8E9092"/>
      </a:accent6>
      <a:hlink>
        <a:srgbClr val="000000"/>
      </a:hlink>
      <a:folHlink>
        <a:srgbClr val="CE313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E3131"/>
        </a:accent1>
        <a:accent2>
          <a:srgbClr val="9D9FA2"/>
        </a:accent2>
        <a:accent3>
          <a:srgbClr val="FFFFFF"/>
        </a:accent3>
        <a:accent4>
          <a:srgbClr val="000000"/>
        </a:accent4>
        <a:accent5>
          <a:srgbClr val="E3ADAD"/>
        </a:accent5>
        <a:accent6>
          <a:srgbClr val="8E9092"/>
        </a:accent6>
        <a:hlink>
          <a:srgbClr val="000000"/>
        </a:hlink>
        <a:folHlink>
          <a:srgbClr val="CE313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3_Skyss_tom.potx" id="{0701F82C-72BE-445D-BEAC-82F7E4994C58}" vid="{2AAEE8C1-DEF7-48ED-A4D4-970F3CB39285}"/>
    </a:ext>
  </a:extLst>
</a:theme>
</file>

<file path=ppt/theme/theme2.xml><?xml version="1.0" encoding="utf-8"?>
<a:theme xmlns:a="http://schemas.openxmlformats.org/drawingml/2006/main" name="4. Tekst 2/3 og bil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3_Skyss_tom.potx" id="{0701F82C-72BE-445D-BEAC-82F7E4994C58}" vid="{FCDDE593-6D92-40E5-80FE-E852DE858AF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3be91da-2c9c-4b39-9589-0e72280bcfde">
      <Terms xmlns="http://schemas.microsoft.com/office/infopath/2007/PartnerControls"/>
    </lcf76f155ced4ddcb4097134ff3c332f>
    <Ressurs xmlns="a3be91da-2c9c-4b39-9589-0e72280bcfde" xsi:nil="true"/>
    <TaxCatchAll xmlns="c5e2e9ed-a785-405f-92bf-ac9e26d83f24" xsi:nil="true"/>
    <Bilde xmlns="a3be91da-2c9c-4b39-9589-0e72280bcfd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9256AEE8A1E8F4EACA1EB1CCC82BF9A" ma:contentTypeVersion="20" ma:contentTypeDescription="Opprett et nytt dokument." ma:contentTypeScope="" ma:versionID="ce5c4338d4b2c7e76bac942b177389d8">
  <xsd:schema xmlns:xsd="http://www.w3.org/2001/XMLSchema" xmlns:xs="http://www.w3.org/2001/XMLSchema" xmlns:p="http://schemas.microsoft.com/office/2006/metadata/properties" xmlns:ns2="a3be91da-2c9c-4b39-9589-0e72280bcfde" xmlns:ns3="c5e2e9ed-a785-405f-92bf-ac9e26d83f24" targetNamespace="http://schemas.microsoft.com/office/2006/metadata/properties" ma:root="true" ma:fieldsID="3adce5f7f7012e8f11fc5d06ac13ec0a" ns2:_="" ns3:_="">
    <xsd:import namespace="a3be91da-2c9c-4b39-9589-0e72280bcfde"/>
    <xsd:import namespace="c5e2e9ed-a785-405f-92bf-ac9e26d83f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Ressurs" minOccurs="0"/>
                <xsd:element ref="ns2:Bil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be91da-2c9c-4b39-9589-0e72280bcf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710104e5-5bbb-4c90-b6ff-9dd7538031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Ressurs" ma:index="25" nillable="true" ma:displayName="Kommentar" ma:format="Dropdown" ma:internalName="Ressurs">
      <xsd:simpleType>
        <xsd:restriction base="dms:Text">
          <xsd:maxLength value="255"/>
        </xsd:restriction>
      </xsd:simpleType>
    </xsd:element>
    <xsd:element name="Bilde" ma:index="26" nillable="true" ma:displayName="Bilde" ma:format="Thumbnail" ma:internalName="Bilde">
      <xsd:simpleType>
        <xsd:restriction base="dms:Unknown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2e9ed-a785-405f-92bf-ac9e26d83f2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70c90c-b25f-48c9-a5bf-910826917f6a}" ma:internalName="TaxCatchAll" ma:showField="CatchAllData" ma:web="c5e2e9ed-a785-405f-92bf-ac9e26d83f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592238-1302-4F45-BA23-5D687F1DA5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6D94F8E-5755-46F4-B1C1-4246D6CB2D02}">
  <ds:schemaRefs>
    <ds:schemaRef ds:uri="http://schemas.microsoft.com/office/2006/metadata/properties"/>
    <ds:schemaRef ds:uri="http://schemas.microsoft.com/office/infopath/2007/PartnerControls"/>
    <ds:schemaRef ds:uri="a3be91da-2c9c-4b39-9589-0e72280bcfde"/>
    <ds:schemaRef ds:uri="c5e2e9ed-a785-405f-92bf-ac9e26d83f24"/>
  </ds:schemaRefs>
</ds:datastoreItem>
</file>

<file path=customXml/itemProps3.xml><?xml version="1.0" encoding="utf-8"?>
<ds:datastoreItem xmlns:ds="http://schemas.openxmlformats.org/officeDocument/2006/customXml" ds:itemID="{3C125864-0B60-43DF-86CA-C292BDFBAC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be91da-2c9c-4b39-9589-0e72280bcfde"/>
    <ds:schemaRef ds:uri="c5e2e9ed-a785-405f-92bf-ac9e26d83f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1_3. Tekstsider</vt:lpstr>
      <vt:lpstr>4. Tekst 2/3 og bilde</vt:lpstr>
      <vt:lpstr>Førde sentralsjukehus</vt:lpstr>
      <vt:lpstr>Tog og buss i Arna </vt:lpstr>
      <vt:lpstr>Moglegheiter med det nye togtilbodet</vt:lpstr>
      <vt:lpstr>Tilpassing av buss i to steg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9</cp:revision>
  <dcterms:created xsi:type="dcterms:W3CDTF">2024-02-26T17:23:10Z</dcterms:created>
  <dcterms:modified xsi:type="dcterms:W3CDTF">2024-02-26T17:25:31Z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0x010100E9256AEE8A1E8F4EACA1EB1CCC82BF9A</vt:lpwstr>
  </property>
  <property fmtid="{D5CDD505-2E9C-101B-9397-08002B2CF9AE}" pid="3" name="MediaServiceImageTags">
    <vt:lpwstr/>
  </property>
</Properties>
</file>