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650" r:id="rId5"/>
    <p:sldMasterId id="2147483828" r:id="rId6"/>
    <p:sldMasterId id="2147483840" r:id="rId7"/>
    <p:sldMasterId id="2147483864" r:id="rId8"/>
  </p:sldMasterIdLst>
  <p:notesMasterIdLst>
    <p:notesMasterId r:id="rId46"/>
  </p:notesMasterIdLst>
  <p:handoutMasterIdLst>
    <p:handoutMasterId r:id="rId47"/>
  </p:handoutMasterIdLst>
  <p:sldIdLst>
    <p:sldId id="314" r:id="rId9"/>
    <p:sldId id="2147479103" r:id="rId10"/>
    <p:sldId id="2147479104" r:id="rId11"/>
    <p:sldId id="2147479105" r:id="rId12"/>
    <p:sldId id="2147479113" r:id="rId13"/>
    <p:sldId id="340" r:id="rId14"/>
    <p:sldId id="2147479106" r:id="rId15"/>
    <p:sldId id="354" r:id="rId16"/>
    <p:sldId id="2147479109" r:id="rId17"/>
    <p:sldId id="2147479148" r:id="rId18"/>
    <p:sldId id="2147479147" r:id="rId19"/>
    <p:sldId id="352" r:id="rId20"/>
    <p:sldId id="355" r:id="rId21"/>
    <p:sldId id="2147479112" r:id="rId22"/>
    <p:sldId id="2147479114" r:id="rId23"/>
    <p:sldId id="2147479144" r:id="rId24"/>
    <p:sldId id="260" r:id="rId25"/>
    <p:sldId id="276" r:id="rId26"/>
    <p:sldId id="280" r:id="rId27"/>
    <p:sldId id="281" r:id="rId28"/>
    <p:sldId id="2147479146" r:id="rId29"/>
    <p:sldId id="256" r:id="rId30"/>
    <p:sldId id="2784" r:id="rId31"/>
    <p:sldId id="2722" r:id="rId32"/>
    <p:sldId id="2725" r:id="rId33"/>
    <p:sldId id="2726" r:id="rId34"/>
    <p:sldId id="2727" r:id="rId35"/>
    <p:sldId id="2723" r:id="rId36"/>
    <p:sldId id="2748" r:id="rId37"/>
    <p:sldId id="2749" r:id="rId38"/>
    <p:sldId id="2147479116" r:id="rId39"/>
    <p:sldId id="2142535041" r:id="rId40"/>
    <p:sldId id="323" r:id="rId41"/>
    <p:sldId id="2147479117" r:id="rId42"/>
    <p:sldId id="2147479143" r:id="rId43"/>
    <p:sldId id="4548" r:id="rId44"/>
    <p:sldId id="4580" r:id="rId45"/>
  </p:sldIdLst>
  <p:sldSz cx="12192000" cy="6858000"/>
  <p:notesSz cx="6858000" cy="9144000"/>
  <p:defaultTextStyle>
    <a:defPPr>
      <a:defRPr lang="nb-NO"/>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6DB51E-153A-F679-8BD2-31119441E91D}" name="Karl Inge Nygård" initials="KN" userId="S::Karl.Inge.Nygard@skyss.no::e8f98494-c162-41db-a827-d82c56763bea" providerId="AD"/>
  <p188:author id="{A52F793A-2244-8829-2E91-F99D21B27881}" name="Gudrun Einbu" initials="GE" userId="S::Gudrun.Einbu@skyss.no::bb79e18f-5a1c-4c49-9554-2553e3a4215f" providerId="AD"/>
  <p188:author id="{4A15053F-9E16-D241-7B7C-08AEDA2E0281}" name="Jan-Petter Tvedt" initials="JT" userId="S::jan-petter.tvedt@skyss.no::72ad3c7f-717a-4703-a3ec-4db08a32174b" providerId="AD"/>
  <p188:author id="{F1CFCA41-232C-60AC-630B-82E850B221AE}" name="Anita Petrin Støyva" initials="AS" userId="S::Anita.Petrin.Stoyva@vlfk.no::047b8519-04e0-4d71-a4ba-18aa5c7b68f2" providerId="AD"/>
  <p188:author id="{30E15E4B-F701-080B-2AE4-6E18FE2C99F6}" name="Målfrid Vik Sønstabø" initials="MS" userId="S::Malfrid.Vik.Sonstabo@skyss.no::f1de8213-2f69-4d09-b1cf-48ed877fa2eb" providerId="AD"/>
  <p188:author id="{06D90974-8E4C-41D8-14E6-C5C4E557E863}" name="Egil Wiken Sunde" initials="ES" userId="S::egil.wiken.sunde@skyss.no::e47a67aa-c32c-440d-bd4b-81adff1b530a" providerId="AD"/>
  <p188:author id="{88220D75-1D6C-66A9-A511-E35D8E51520C}" name="Hallvard Natvik" initials="HN" userId="S::hallvard.natvik@skyss.no::214fcfe0-7e90-44ce-8b00-40a17ba921dd" providerId="AD"/>
  <p188:author id="{A5DB8387-3E81-2E4E-B53F-99CAB7687AFF}" name="Jan-Petter Tvedt" initials="JT" userId="S::Jan-Petter.Tvedt@skyss.no::72ad3c7f-717a-4703-a3ec-4db08a32174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492A"/>
    <a:srgbClr val="A4A4A4"/>
    <a:srgbClr val="151616"/>
    <a:srgbClr val="EBE3CD"/>
    <a:srgbClr val="828282"/>
    <a:srgbClr val="4E4E4E"/>
    <a:srgbClr val="868686"/>
    <a:srgbClr val="8D8D8D"/>
    <a:srgbClr val="AC3B22"/>
    <a:srgbClr val="B83F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E750DE-A093-34FC-8346-A8F3C4228DFA}" v="1" dt="2026-06-03T09:31:50.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Petter Tvedt" userId="S::jan-petter.tvedt@skyss.no::72ad3c7f-717a-4703-a3ec-4db08a32174b" providerId="AD" clId="Web-{96ED85F5-78E5-8356-4B8F-DF5F3EE39834}"/>
    <pc:docChg chg="addSld modSld">
      <pc:chgData name="Jan-Petter Tvedt" userId="S::jan-petter.tvedt@skyss.no::72ad3c7f-717a-4703-a3ec-4db08a32174b" providerId="AD" clId="Web-{96ED85F5-78E5-8356-4B8F-DF5F3EE39834}" dt="2026-05-21T07:13:13.114" v="132" actId="20577"/>
      <pc:docMkLst>
        <pc:docMk/>
      </pc:docMkLst>
      <pc:sldChg chg="add">
        <pc:chgData name="Jan-Petter Tvedt" userId="S::jan-petter.tvedt@skyss.no::72ad3c7f-717a-4703-a3ec-4db08a32174b" providerId="AD" clId="Web-{96ED85F5-78E5-8356-4B8F-DF5F3EE39834}" dt="2026-05-21T06:40:38.865" v="13"/>
        <pc:sldMkLst>
          <pc:docMk/>
          <pc:sldMk cId="3399526774" sldId="340"/>
        </pc:sldMkLst>
      </pc:sldChg>
      <pc:sldChg chg="add">
        <pc:chgData name="Jan-Petter Tvedt" userId="S::jan-petter.tvedt@skyss.no::72ad3c7f-717a-4703-a3ec-4db08a32174b" providerId="AD" clId="Web-{96ED85F5-78E5-8356-4B8F-DF5F3EE39834}" dt="2026-05-21T06:44:04.107" v="44"/>
        <pc:sldMkLst>
          <pc:docMk/>
          <pc:sldMk cId="4136044434" sldId="352"/>
        </pc:sldMkLst>
      </pc:sldChg>
      <pc:sldChg chg="add">
        <pc:chgData name="Jan-Petter Tvedt" userId="S::jan-petter.tvedt@skyss.no::72ad3c7f-717a-4703-a3ec-4db08a32174b" providerId="AD" clId="Web-{96ED85F5-78E5-8356-4B8F-DF5F3EE39834}" dt="2026-05-21T06:44:04.373" v="45"/>
        <pc:sldMkLst>
          <pc:docMk/>
          <pc:sldMk cId="2957726888" sldId="355"/>
        </pc:sldMkLst>
      </pc:sldChg>
      <pc:sldChg chg="modSp">
        <pc:chgData name="Jan-Petter Tvedt" userId="S::jan-petter.tvedt@skyss.no::72ad3c7f-717a-4703-a3ec-4db08a32174b" providerId="AD" clId="Web-{96ED85F5-78E5-8356-4B8F-DF5F3EE39834}" dt="2026-05-21T06:44:58.531" v="117"/>
        <pc:sldMkLst>
          <pc:docMk/>
          <pc:sldMk cId="1349348318" sldId="2147479103"/>
        </pc:sldMkLst>
        <pc:graphicFrameChg chg="mod modGraphic">
          <ac:chgData name="Jan-Petter Tvedt" userId="S::jan-petter.tvedt@skyss.no::72ad3c7f-717a-4703-a3ec-4db08a32174b" providerId="AD" clId="Web-{96ED85F5-78E5-8356-4B8F-DF5F3EE39834}" dt="2026-05-21T06:44:58.531" v="117"/>
          <ac:graphicFrameMkLst>
            <pc:docMk/>
            <pc:sldMk cId="1349348318" sldId="2147479103"/>
            <ac:graphicFrameMk id="5" creationId="{ABF67FCE-3C60-8A3D-0999-0BA290A862F9}"/>
          </ac:graphicFrameMkLst>
        </pc:graphicFrameChg>
      </pc:sldChg>
      <pc:sldChg chg="modSp">
        <pc:chgData name="Jan-Petter Tvedt" userId="S::jan-petter.tvedt@skyss.no::72ad3c7f-717a-4703-a3ec-4db08a32174b" providerId="AD" clId="Web-{96ED85F5-78E5-8356-4B8F-DF5F3EE39834}" dt="2026-05-21T07:13:13.114" v="132" actId="20577"/>
        <pc:sldMkLst>
          <pc:docMk/>
          <pc:sldMk cId="3718770371" sldId="2147479104"/>
        </pc:sldMkLst>
        <pc:spChg chg="mod">
          <ac:chgData name="Jan-Petter Tvedt" userId="S::jan-petter.tvedt@skyss.no::72ad3c7f-717a-4703-a3ec-4db08a32174b" providerId="AD" clId="Web-{96ED85F5-78E5-8356-4B8F-DF5F3EE39834}" dt="2026-05-21T07:13:13.114" v="132" actId="20577"/>
          <ac:spMkLst>
            <pc:docMk/>
            <pc:sldMk cId="3718770371" sldId="2147479104"/>
            <ac:spMk id="5" creationId="{D2BA3F19-0902-D9F4-BB22-803E0EE44857}"/>
          </ac:spMkLst>
        </pc:spChg>
      </pc:sldChg>
      <pc:sldChg chg="delSp">
        <pc:chgData name="Jan-Petter Tvedt" userId="S::jan-petter.tvedt@skyss.no::72ad3c7f-717a-4703-a3ec-4db08a32174b" providerId="AD" clId="Web-{96ED85F5-78E5-8356-4B8F-DF5F3EE39834}" dt="2026-05-21T06:42:08.319" v="42"/>
        <pc:sldMkLst>
          <pc:docMk/>
          <pc:sldMk cId="1774491208" sldId="2147479109"/>
        </pc:sldMkLst>
      </pc:sldChg>
      <pc:sldChg chg="add">
        <pc:chgData name="Jan-Petter Tvedt" userId="S::jan-petter.tvedt@skyss.no::72ad3c7f-717a-4703-a3ec-4db08a32174b" providerId="AD" clId="Web-{96ED85F5-78E5-8356-4B8F-DF5F3EE39834}" dt="2026-05-21T06:40:38.818" v="12"/>
        <pc:sldMkLst>
          <pc:docMk/>
          <pc:sldMk cId="3094885949" sldId="2147479113"/>
        </pc:sldMkLst>
      </pc:sldChg>
      <pc:sldChg chg="add">
        <pc:chgData name="Jan-Petter Tvedt" userId="S::jan-petter.tvedt@skyss.no::72ad3c7f-717a-4703-a3ec-4db08a32174b" providerId="AD" clId="Web-{96ED85F5-78E5-8356-4B8F-DF5F3EE39834}" dt="2026-05-21T06:44:03.779" v="43"/>
        <pc:sldMkLst>
          <pc:docMk/>
          <pc:sldMk cId="1692183246" sldId="2147479147"/>
        </pc:sldMkLst>
      </pc:sldChg>
      <pc:sldMasterChg chg="addSldLayout">
        <pc:chgData name="Jan-Petter Tvedt" userId="S::jan-petter.tvedt@skyss.no::72ad3c7f-717a-4703-a3ec-4db08a32174b" providerId="AD" clId="Web-{96ED85F5-78E5-8356-4B8F-DF5F3EE39834}" dt="2026-05-21T06:40:38.818" v="12"/>
        <pc:sldMasterMkLst>
          <pc:docMk/>
          <pc:sldMasterMk cId="0" sldId="2147483650"/>
        </pc:sldMasterMkLst>
        <pc:sldLayoutChg chg="add">
          <pc:chgData name="Jan-Petter Tvedt" userId="S::jan-petter.tvedt@skyss.no::72ad3c7f-717a-4703-a3ec-4db08a32174b" providerId="AD" clId="Web-{96ED85F5-78E5-8356-4B8F-DF5F3EE39834}" dt="2026-05-21T06:40:38.818" v="12"/>
          <pc:sldLayoutMkLst>
            <pc:docMk/>
            <pc:sldMasterMk cId="0" sldId="2147483650"/>
            <pc:sldLayoutMk cId="3954338087" sldId="2147483827"/>
          </pc:sldLayoutMkLst>
        </pc:sldLayoutChg>
      </pc:sldMasterChg>
    </pc:docChg>
  </pc:docChgLst>
  <pc:docChgLst>
    <pc:chgData name="Jan-Petter Tvedt" userId="S::jan-petter.tvedt@skyss.no::72ad3c7f-717a-4703-a3ec-4db08a32174b" providerId="AD" clId="Web-{ECCEC8A8-7178-72DE-F551-D94EAC7A7DD9}"/>
    <pc:docChg chg="modSld">
      <pc:chgData name="Jan-Petter Tvedt" userId="S::jan-petter.tvedt@skyss.no::72ad3c7f-717a-4703-a3ec-4db08a32174b" providerId="AD" clId="Web-{ECCEC8A8-7178-72DE-F551-D94EAC7A7DD9}" dt="2026-05-21T11:07:55.008" v="14" actId="20577"/>
      <pc:docMkLst>
        <pc:docMk/>
      </pc:docMkLst>
      <pc:sldChg chg="modSp">
        <pc:chgData name="Jan-Petter Tvedt" userId="S::jan-petter.tvedt@skyss.no::72ad3c7f-717a-4703-a3ec-4db08a32174b" providerId="AD" clId="Web-{ECCEC8A8-7178-72DE-F551-D94EAC7A7DD9}" dt="2026-05-21T11:07:55.008" v="14" actId="20577"/>
        <pc:sldMkLst>
          <pc:docMk/>
          <pc:sldMk cId="3718770371" sldId="2147479104"/>
        </pc:sldMkLst>
        <pc:spChg chg="mod">
          <ac:chgData name="Jan-Petter Tvedt" userId="S::jan-petter.tvedt@skyss.no::72ad3c7f-717a-4703-a3ec-4db08a32174b" providerId="AD" clId="Web-{ECCEC8A8-7178-72DE-F551-D94EAC7A7DD9}" dt="2026-05-21T11:07:55.008" v="14" actId="20577"/>
          <ac:spMkLst>
            <pc:docMk/>
            <pc:sldMk cId="3718770371" sldId="2147479104"/>
            <ac:spMk id="5" creationId="{D2BA3F19-0902-D9F4-BB22-803E0EE44857}"/>
          </ac:spMkLst>
        </pc:spChg>
      </pc:sldChg>
    </pc:docChg>
  </pc:docChgLst>
  <pc:docChgLst>
    <pc:chgData name="Knut Peder Eriksen" userId="622a7415-8a26-4822-92e9-fb0c0d63f2b8" providerId="ADAL" clId="{402E0B1C-B978-4B2F-ADF8-438CF09D7A6A}"/>
    <pc:docChg chg="custSel addSld modSld">
      <pc:chgData name="Knut Peder Eriksen" userId="622a7415-8a26-4822-92e9-fb0c0d63f2b8" providerId="ADAL" clId="{402E0B1C-B978-4B2F-ADF8-438CF09D7A6A}" dt="2026-05-21T08:03:39.434" v="435" actId="20577"/>
      <pc:docMkLst>
        <pc:docMk/>
      </pc:docMkLst>
      <pc:sldChg chg="addSp modSp add mod">
        <pc:chgData name="Knut Peder Eriksen" userId="622a7415-8a26-4822-92e9-fb0c0d63f2b8" providerId="ADAL" clId="{402E0B1C-B978-4B2F-ADF8-438CF09D7A6A}" dt="2026-05-21T08:03:39.434" v="435" actId="20577"/>
        <pc:sldMkLst>
          <pc:docMk/>
          <pc:sldMk cId="859804988" sldId="354"/>
        </pc:sldMkLst>
        <pc:spChg chg="mod">
          <ac:chgData name="Knut Peder Eriksen" userId="622a7415-8a26-4822-92e9-fb0c0d63f2b8" providerId="ADAL" clId="{402E0B1C-B978-4B2F-ADF8-438CF09D7A6A}" dt="2026-05-21T08:03:39.434" v="435" actId="20577"/>
          <ac:spMkLst>
            <pc:docMk/>
            <pc:sldMk cId="859804988" sldId="354"/>
            <ac:spMk id="14" creationId="{2A2248FC-08B4-1C05-AE9F-0EC36DD57174}"/>
          </ac:spMkLst>
        </pc:spChg>
        <pc:picChg chg="add mod">
          <ac:chgData name="Knut Peder Eriksen" userId="622a7415-8a26-4822-92e9-fb0c0d63f2b8" providerId="ADAL" clId="{402E0B1C-B978-4B2F-ADF8-438CF09D7A6A}" dt="2026-05-21T08:02:25.240" v="415" actId="1076"/>
          <ac:picMkLst>
            <pc:docMk/>
            <pc:sldMk cId="859804988" sldId="354"/>
            <ac:picMk id="1026" creationId="{01FB173B-784E-7F73-BB0D-4A2A39F210F8}"/>
          </ac:picMkLst>
        </pc:picChg>
      </pc:sldChg>
      <pc:sldChg chg="delSp mod">
        <pc:chgData name="Knut Peder Eriksen" userId="622a7415-8a26-4822-92e9-fb0c0d63f2b8" providerId="ADAL" clId="{402E0B1C-B978-4B2F-ADF8-438CF09D7A6A}" dt="2026-05-21T07:56:34.132" v="0" actId="478"/>
        <pc:sldMkLst>
          <pc:docMk/>
          <pc:sldMk cId="653492309" sldId="2147479106"/>
        </pc:sldMkLst>
      </pc:sldChg>
    </pc:docChg>
  </pc:docChgLst>
  <pc:docChgLst>
    <pc:chgData name="Jan-Petter Tvedt" userId="S::jan-petter.tvedt@skyss.no::72ad3c7f-717a-4703-a3ec-4db08a32174b" providerId="AD" clId="Web-{C7A01868-587F-39D3-AA60-AFBB6FB03AD5}"/>
    <pc:docChg chg="modSld">
      <pc:chgData name="Jan-Petter Tvedt" userId="S::jan-petter.tvedt@skyss.no::72ad3c7f-717a-4703-a3ec-4db08a32174b" providerId="AD" clId="Web-{C7A01868-587F-39D3-AA60-AFBB6FB03AD5}" dt="2026-05-26T10:14:18.478" v="52"/>
      <pc:docMkLst>
        <pc:docMk/>
      </pc:docMkLst>
      <pc:sldChg chg="modSp">
        <pc:chgData name="Jan-Petter Tvedt" userId="S::jan-petter.tvedt@skyss.no::72ad3c7f-717a-4703-a3ec-4db08a32174b" providerId="AD" clId="Web-{C7A01868-587F-39D3-AA60-AFBB6FB03AD5}" dt="2026-05-26T10:14:18.478" v="52"/>
        <pc:sldMkLst>
          <pc:docMk/>
          <pc:sldMk cId="2958305272" sldId="4548"/>
        </pc:sldMkLst>
        <pc:graphicFrameChg chg="mod modGraphic">
          <ac:chgData name="Jan-Petter Tvedt" userId="S::jan-petter.tvedt@skyss.no::72ad3c7f-717a-4703-a3ec-4db08a32174b" providerId="AD" clId="Web-{C7A01868-587F-39D3-AA60-AFBB6FB03AD5}" dt="2026-05-26T10:14:18.478" v="52"/>
          <ac:graphicFrameMkLst>
            <pc:docMk/>
            <pc:sldMk cId="2958305272" sldId="4548"/>
            <ac:graphicFrameMk id="4" creationId="{85CAED9D-E5B2-84F6-83BC-B62127DD7349}"/>
          </ac:graphicFrameMkLst>
        </pc:graphicFrameChg>
      </pc:sldChg>
      <pc:sldChg chg="modSp">
        <pc:chgData name="Jan-Petter Tvedt" userId="S::jan-petter.tvedt@skyss.no::72ad3c7f-717a-4703-a3ec-4db08a32174b" providerId="AD" clId="Web-{C7A01868-587F-39D3-AA60-AFBB6FB03AD5}" dt="2026-05-26T08:07:30.637" v="20" actId="20577"/>
        <pc:sldMkLst>
          <pc:docMk/>
          <pc:sldMk cId="3718770371" sldId="2147479104"/>
        </pc:sldMkLst>
        <pc:spChg chg="mod">
          <ac:chgData name="Jan-Petter Tvedt" userId="S::jan-petter.tvedt@skyss.no::72ad3c7f-717a-4703-a3ec-4db08a32174b" providerId="AD" clId="Web-{C7A01868-587F-39D3-AA60-AFBB6FB03AD5}" dt="2026-05-26T08:07:30.637" v="20" actId="20577"/>
          <ac:spMkLst>
            <pc:docMk/>
            <pc:sldMk cId="3718770371" sldId="2147479104"/>
            <ac:spMk id="5" creationId="{D2BA3F19-0902-D9F4-BB22-803E0EE44857}"/>
          </ac:spMkLst>
        </pc:spChg>
      </pc:sldChg>
      <pc:sldChg chg="mod modShow">
        <pc:chgData name="Jan-Petter Tvedt" userId="S::jan-petter.tvedt@skyss.no::72ad3c7f-717a-4703-a3ec-4db08a32174b" providerId="AD" clId="Web-{C7A01868-587F-39D3-AA60-AFBB6FB03AD5}" dt="2026-05-26T05:48:34.014" v="9"/>
        <pc:sldMkLst>
          <pc:docMk/>
          <pc:sldMk cId="954877251" sldId="2147479112"/>
        </pc:sldMkLst>
      </pc:sldChg>
    </pc:docChg>
  </pc:docChgLst>
  <pc:docChgLst>
    <pc:chgData name="Lykke Sirenne Eriksen Kvam" userId="S::lykke.sirenne.kvam@skyss.no::44810a53-6f55-46a3-80da-c2b8c74213f8" providerId="AD" clId="Web-{A3FA3804-81CB-4ECB-AFE6-3CB6A60ABD72}"/>
    <pc:docChg chg="modSld">
      <pc:chgData name="Lykke Sirenne Eriksen Kvam" userId="S::lykke.sirenne.kvam@skyss.no::44810a53-6f55-46a3-80da-c2b8c74213f8" providerId="AD" clId="Web-{A3FA3804-81CB-4ECB-AFE6-3CB6A60ABD72}" dt="2026-05-19T12:41:08.368" v="88" actId="20577"/>
      <pc:docMkLst>
        <pc:docMk/>
      </pc:docMkLst>
      <pc:sldChg chg="modSp">
        <pc:chgData name="Lykke Sirenne Eriksen Kvam" userId="S::lykke.sirenne.kvam@skyss.no::44810a53-6f55-46a3-80da-c2b8c74213f8" providerId="AD" clId="Web-{A3FA3804-81CB-4ECB-AFE6-3CB6A60ABD72}" dt="2026-05-19T12:41:08.368" v="88" actId="20577"/>
        <pc:sldMkLst>
          <pc:docMk/>
          <pc:sldMk cId="2208496806" sldId="2147479146"/>
        </pc:sldMkLst>
        <pc:spChg chg="mod">
          <ac:chgData name="Lykke Sirenne Eriksen Kvam" userId="S::lykke.sirenne.kvam@skyss.no::44810a53-6f55-46a3-80da-c2b8c74213f8" providerId="AD" clId="Web-{A3FA3804-81CB-4ECB-AFE6-3CB6A60ABD72}" dt="2026-05-19T12:41:08.368" v="88" actId="20577"/>
          <ac:spMkLst>
            <pc:docMk/>
            <pc:sldMk cId="2208496806" sldId="2147479146"/>
            <ac:spMk id="3" creationId="{DA5D7C0A-8DB8-E7E3-E761-8311A0DD0406}"/>
          </ac:spMkLst>
        </pc:spChg>
      </pc:sldChg>
    </pc:docChg>
  </pc:docChgLst>
  <pc:docChgLst>
    <pc:chgData name="Karl Inge Nygård" userId="e8f98494-c162-41db-a827-d82c56763bea" providerId="ADAL" clId="{2A7CF771-6F16-4D95-AE7F-3F568DE270BE}"/>
    <pc:docChg chg="custSel modSld">
      <pc:chgData name="Karl Inge Nygård" userId="e8f98494-c162-41db-a827-d82c56763bea" providerId="ADAL" clId="{2A7CF771-6F16-4D95-AE7F-3F568DE270BE}" dt="2026-05-15T11:17:40.160" v="269" actId="20577"/>
      <pc:docMkLst>
        <pc:docMk/>
      </pc:docMkLst>
      <pc:sldChg chg="modSp mod modNotesTx">
        <pc:chgData name="Karl Inge Nygård" userId="e8f98494-c162-41db-a827-d82c56763bea" providerId="ADAL" clId="{2A7CF771-6F16-4D95-AE7F-3F568DE270BE}" dt="2026-05-15T11:17:40.160" v="269" actId="20577"/>
        <pc:sldMkLst>
          <pc:docMk/>
          <pc:sldMk cId="690234850" sldId="2142535041"/>
        </pc:sldMkLst>
        <pc:spChg chg="mod">
          <ac:chgData name="Karl Inge Nygård" userId="e8f98494-c162-41db-a827-d82c56763bea" providerId="ADAL" clId="{2A7CF771-6F16-4D95-AE7F-3F568DE270BE}" dt="2026-05-15T11:15:46.760" v="22" actId="20577"/>
          <ac:spMkLst>
            <pc:docMk/>
            <pc:sldMk cId="690234850" sldId="2142535041"/>
            <ac:spMk id="4" creationId="{84C23CC5-905A-7CF3-5510-389985EC670A}"/>
          </ac:spMkLst>
        </pc:spChg>
      </pc:sldChg>
    </pc:docChg>
  </pc:docChgLst>
  <pc:docChgLst>
    <pc:chgData name="Målfrid Vik Sønstabø" userId="f1de8213-2f69-4d09-b1cf-48ed877fa2eb" providerId="ADAL" clId="{40A7A4FE-2A1E-4E7A-8222-D93C58EC7DA3}"/>
    <pc:docChg chg="custSel addSld delSld modSld sldOrd">
      <pc:chgData name="Målfrid Vik Sønstabø" userId="f1de8213-2f69-4d09-b1cf-48ed877fa2eb" providerId="ADAL" clId="{40A7A4FE-2A1E-4E7A-8222-D93C58EC7DA3}" dt="2026-05-26T07:54:23.086" v="40" actId="20577"/>
      <pc:docMkLst>
        <pc:docMk/>
      </pc:docMkLst>
      <pc:sldChg chg="delSp modSp mod">
        <pc:chgData name="Målfrid Vik Sønstabø" userId="f1de8213-2f69-4d09-b1cf-48ed877fa2eb" providerId="ADAL" clId="{40A7A4FE-2A1E-4E7A-8222-D93C58EC7DA3}" dt="2026-05-26T07:54:23.086" v="40" actId="20577"/>
        <pc:sldMkLst>
          <pc:docMk/>
          <pc:sldMk cId="954877251" sldId="2147479112"/>
        </pc:sldMkLst>
        <pc:spChg chg="mod">
          <ac:chgData name="Målfrid Vik Sønstabø" userId="f1de8213-2f69-4d09-b1cf-48ed877fa2eb" providerId="ADAL" clId="{40A7A4FE-2A1E-4E7A-8222-D93C58EC7DA3}" dt="2026-05-26T07:54:23.086" v="40" actId="20577"/>
          <ac:spMkLst>
            <pc:docMk/>
            <pc:sldMk cId="954877251" sldId="2147479112"/>
            <ac:spMk id="2" creationId="{8207EF56-1B93-F8E1-8E7A-0FD75CA848B9}"/>
          </ac:spMkLst>
        </pc:spChg>
      </pc:sldChg>
      <pc:sldChg chg="ord">
        <pc:chgData name="Målfrid Vik Sønstabø" userId="f1de8213-2f69-4d09-b1cf-48ed877fa2eb" providerId="ADAL" clId="{40A7A4FE-2A1E-4E7A-8222-D93C58EC7DA3}" dt="2026-05-26T07:41:18.202" v="15"/>
        <pc:sldMkLst>
          <pc:docMk/>
          <pc:sldMk cId="4142344635" sldId="2147479143"/>
        </pc:sldMkLst>
      </pc:sldChg>
      <pc:sldChg chg="modSp mod">
        <pc:chgData name="Målfrid Vik Sønstabø" userId="f1de8213-2f69-4d09-b1cf-48ed877fa2eb" providerId="ADAL" clId="{40A7A4FE-2A1E-4E7A-8222-D93C58EC7DA3}" dt="2026-05-26T07:36:55.421" v="14" actId="20577"/>
        <pc:sldMkLst>
          <pc:docMk/>
          <pc:sldMk cId="2208496806" sldId="2147479146"/>
        </pc:sldMkLst>
        <pc:spChg chg="mod">
          <ac:chgData name="Målfrid Vik Sønstabø" userId="f1de8213-2f69-4d09-b1cf-48ed877fa2eb" providerId="ADAL" clId="{40A7A4FE-2A1E-4E7A-8222-D93C58EC7DA3}" dt="2026-05-26T07:36:55.421" v="14" actId="20577"/>
          <ac:spMkLst>
            <pc:docMk/>
            <pc:sldMk cId="2208496806" sldId="2147479146"/>
            <ac:spMk id="2" creationId="{103D297D-3BB1-4CA6-8ABB-661D60212F3D}"/>
          </ac:spMkLst>
        </pc:spChg>
      </pc:sldChg>
      <pc:sldChg chg="add">
        <pc:chgData name="Målfrid Vik Sønstabø" userId="f1de8213-2f69-4d09-b1cf-48ed877fa2eb" providerId="ADAL" clId="{40A7A4FE-2A1E-4E7A-8222-D93C58EC7DA3}" dt="2026-05-26T07:25:42.952" v="0"/>
        <pc:sldMkLst>
          <pc:docMk/>
          <pc:sldMk cId="2271821311" sldId="2147479148"/>
        </pc:sldMkLst>
      </pc:sldChg>
    </pc:docChg>
  </pc:docChgLst>
  <pc:docChgLst>
    <pc:chgData name="Egil Wiken Sunde" userId="e47a67aa-c32c-440d-bd4b-81adff1b530a" providerId="ADAL" clId="{A56B6CD1-D13F-4AA7-8F56-6F3B400E9B47}"/>
    <pc:docChg chg="undo custSel addSld delSld modSld">
      <pc:chgData name="Egil Wiken Sunde" userId="e47a67aa-c32c-440d-bd4b-81adff1b530a" providerId="ADAL" clId="{A56B6CD1-D13F-4AA7-8F56-6F3B400E9B47}" dt="2026-05-18T11:40:43.532" v="123" actId="6549"/>
      <pc:docMkLst>
        <pc:docMk/>
      </pc:docMkLst>
      <pc:sldChg chg="modSp new mod">
        <pc:chgData name="Egil Wiken Sunde" userId="e47a67aa-c32c-440d-bd4b-81adff1b530a" providerId="ADAL" clId="{A56B6CD1-D13F-4AA7-8F56-6F3B400E9B47}" dt="2026-05-18T11:40:43.532" v="123" actId="6549"/>
        <pc:sldMkLst>
          <pc:docMk/>
          <pc:sldMk cId="2208496806" sldId="2147479146"/>
        </pc:sldMkLst>
        <pc:spChg chg="mod">
          <ac:chgData name="Egil Wiken Sunde" userId="e47a67aa-c32c-440d-bd4b-81adff1b530a" providerId="ADAL" clId="{A56B6CD1-D13F-4AA7-8F56-6F3B400E9B47}" dt="2026-05-18T11:35:47.900" v="19"/>
          <ac:spMkLst>
            <pc:docMk/>
            <pc:sldMk cId="2208496806" sldId="2147479146"/>
            <ac:spMk id="2" creationId="{103D297D-3BB1-4CA6-8ABB-661D60212F3D}"/>
          </ac:spMkLst>
        </pc:spChg>
        <pc:spChg chg="mod">
          <ac:chgData name="Egil Wiken Sunde" userId="e47a67aa-c32c-440d-bd4b-81adff1b530a" providerId="ADAL" clId="{A56B6CD1-D13F-4AA7-8F56-6F3B400E9B47}" dt="2026-05-18T11:40:43.532" v="123" actId="6549"/>
          <ac:spMkLst>
            <pc:docMk/>
            <pc:sldMk cId="2208496806" sldId="2147479146"/>
            <ac:spMk id="3" creationId="{DA5D7C0A-8DB8-E7E3-E761-8311A0DD0406}"/>
          </ac:spMkLst>
        </pc:spChg>
      </pc:sldChg>
    </pc:docChg>
  </pc:docChgLst>
  <pc:docChgLst>
    <pc:chgData name="Jan-Petter Tvedt" userId="S::jan-petter.tvedt@skyss.no::72ad3c7f-717a-4703-a3ec-4db08a32174b" providerId="AD" clId="Web-{91E750DE-A093-34FC-8346-A8F3C4228DFA}"/>
    <pc:docChg chg="modSld">
      <pc:chgData name="Jan-Petter Tvedt" userId="S::jan-petter.tvedt@skyss.no::72ad3c7f-717a-4703-a3ec-4db08a32174b" providerId="AD" clId="Web-{91E750DE-A093-34FC-8346-A8F3C4228DFA}" dt="2026-06-03T09:31:50.541" v="0" actId="20577"/>
      <pc:docMkLst>
        <pc:docMk/>
      </pc:docMkLst>
      <pc:sldChg chg="modSp">
        <pc:chgData name="Jan-Petter Tvedt" userId="S::jan-petter.tvedt@skyss.no::72ad3c7f-717a-4703-a3ec-4db08a32174b" providerId="AD" clId="Web-{91E750DE-A093-34FC-8346-A8F3C4228DFA}" dt="2026-06-03T09:31:50.541" v="0" actId="20577"/>
        <pc:sldMkLst>
          <pc:docMk/>
          <pc:sldMk cId="3718770371" sldId="2147479104"/>
        </pc:sldMkLst>
        <pc:spChg chg="mod">
          <ac:chgData name="Jan-Petter Tvedt" userId="S::jan-petter.tvedt@skyss.no::72ad3c7f-717a-4703-a3ec-4db08a32174b" providerId="AD" clId="Web-{91E750DE-A093-34FC-8346-A8F3C4228DFA}" dt="2026-06-03T09:31:50.541" v="0" actId="20577"/>
          <ac:spMkLst>
            <pc:docMk/>
            <pc:sldMk cId="3718770371" sldId="2147479104"/>
            <ac:spMk id="5" creationId="{D2BA3F19-0902-D9F4-BB22-803E0EE4485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BFDF0346-EC80-41EE-09BC-2B09CF456E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263DE436-A255-D7D8-CB43-108AF52708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977888-CC61-184D-9D61-F38B767F7A2D}" type="datetimeFigureOut">
              <a:rPr lang="nb-NO" smtClean="0"/>
              <a:t>03.06.2026</a:t>
            </a:fld>
            <a:endParaRPr lang="nb-NO"/>
          </a:p>
        </p:txBody>
      </p:sp>
      <p:sp>
        <p:nvSpPr>
          <p:cNvPr id="4" name="Plassholder for bunntekst 3">
            <a:extLst>
              <a:ext uri="{FF2B5EF4-FFF2-40B4-BE49-F238E27FC236}">
                <a16:creationId xmlns:a16="http://schemas.microsoft.com/office/drawing/2014/main" id="{D832138E-ECAD-14E3-C511-5FE1B74F8E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DEFE703-DCB9-B9CE-2F36-9F37EB8351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F7BDEE-3B55-944C-B340-05F7EB3AFD65}" type="slidenum">
              <a:rPr lang="nb-NO" smtClean="0"/>
              <a:t>‹#›</a:t>
            </a:fld>
            <a:endParaRPr lang="nb-NO"/>
          </a:p>
        </p:txBody>
      </p:sp>
    </p:spTree>
    <p:extLst>
      <p:ext uri="{BB962C8B-B14F-4D97-AF65-F5344CB8AC3E}">
        <p14:creationId xmlns:p14="http://schemas.microsoft.com/office/powerpoint/2010/main" val="260170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E926D25-720D-C742-80B0-251CF2A9BE3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b-NO" altLang="nb-NO"/>
          </a:p>
        </p:txBody>
      </p:sp>
      <p:sp>
        <p:nvSpPr>
          <p:cNvPr id="10243" name="Rectangle 3">
            <a:extLst>
              <a:ext uri="{FF2B5EF4-FFF2-40B4-BE49-F238E27FC236}">
                <a16:creationId xmlns:a16="http://schemas.microsoft.com/office/drawing/2014/main" id="{3AAB6BB6-795E-7F4F-A7AA-C17F5FB18FF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b-NO" altLang="nb-NO"/>
          </a:p>
        </p:txBody>
      </p:sp>
      <p:sp>
        <p:nvSpPr>
          <p:cNvPr id="10244" name="Rectangle 4">
            <a:extLst>
              <a:ext uri="{FF2B5EF4-FFF2-40B4-BE49-F238E27FC236}">
                <a16:creationId xmlns:a16="http://schemas.microsoft.com/office/drawing/2014/main" id="{A44F466E-76F3-0844-A3E6-D6B5C1B7A36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22C60309-FC23-A44A-8660-5B8DF3FACF0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text</a:t>
            </a:r>
            <a:r>
              <a:rPr lang="nb-NO" altLang="nb-NO"/>
              <a:t> styles</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
        <p:nvSpPr>
          <p:cNvPr id="10246" name="Rectangle 6">
            <a:extLst>
              <a:ext uri="{FF2B5EF4-FFF2-40B4-BE49-F238E27FC236}">
                <a16:creationId xmlns:a16="http://schemas.microsoft.com/office/drawing/2014/main" id="{6BE107B9-2C9D-FA4E-991A-BDC56C25C0F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b-NO" altLang="nb-NO"/>
          </a:p>
        </p:txBody>
      </p:sp>
      <p:sp>
        <p:nvSpPr>
          <p:cNvPr id="10247" name="Rectangle 7">
            <a:extLst>
              <a:ext uri="{FF2B5EF4-FFF2-40B4-BE49-F238E27FC236}">
                <a16:creationId xmlns:a16="http://schemas.microsoft.com/office/drawing/2014/main" id="{6A334DDF-4A5A-0F4A-8680-FC14F24C6D2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F8F7E72-5B4B-D940-B251-6D14BF10182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B94B6-BF12-62C7-ED68-220E8DAE3C4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09D6899-A44F-0EB3-A541-245ECE1C4A2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4FADFEE-2BEB-ACEF-995D-ACB2B3BF0A68}"/>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9FA6921B-7D6A-C846-BBA4-6E82AB515432}"/>
              </a:ext>
            </a:extLst>
          </p:cNvPr>
          <p:cNvSpPr>
            <a:spLocks noGrp="1"/>
          </p:cNvSpPr>
          <p:nvPr>
            <p:ph type="sldNum" sz="quarter" idx="5"/>
          </p:nvPr>
        </p:nvSpPr>
        <p:spPr/>
        <p:txBody>
          <a:bodyPr/>
          <a:lstStyle/>
          <a:p>
            <a:fld id="{4F8F7E72-5B4B-D940-B251-6D14BF10182F}" type="slidenum">
              <a:rPr lang="nb-NO" altLang="nb-NO" smtClean="0"/>
              <a:pPr/>
              <a:t>5</a:t>
            </a:fld>
            <a:endParaRPr lang="nb-NO" altLang="nb-NO"/>
          </a:p>
        </p:txBody>
      </p:sp>
    </p:spTree>
    <p:extLst>
      <p:ext uri="{BB962C8B-B14F-4D97-AF65-F5344CB8AC3E}">
        <p14:creationId xmlns:p14="http://schemas.microsoft.com/office/powerpoint/2010/main" val="257356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no-NO"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686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a:extLst>
            <a:ext uri="{FF2B5EF4-FFF2-40B4-BE49-F238E27FC236}">
              <a16:creationId xmlns:a16="http://schemas.microsoft.com/office/drawing/2014/main" id="{B9BDA5AA-6D7E-026C-C5E9-13C8EA4DA6A8}"/>
            </a:ext>
          </a:extLst>
        </p:cNvPr>
        <p:cNvGrpSpPr/>
        <p:nvPr/>
      </p:nvGrpSpPr>
      <p:grpSpPr>
        <a:xfrm>
          <a:off x="0" y="0"/>
          <a:ext cx="0" cy="0"/>
          <a:chOff x="0" y="0"/>
          <a:chExt cx="0" cy="0"/>
        </a:xfrm>
      </p:grpSpPr>
      <p:sp>
        <p:nvSpPr>
          <p:cNvPr id="688" name="Google Shape;688;p2:notes">
            <a:extLst>
              <a:ext uri="{FF2B5EF4-FFF2-40B4-BE49-F238E27FC236}">
                <a16:creationId xmlns:a16="http://schemas.microsoft.com/office/drawing/2014/main" id="{D9A6FA38-D743-948F-43D4-DB5D3D89A7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2:notes">
            <a:extLst>
              <a:ext uri="{FF2B5EF4-FFF2-40B4-BE49-F238E27FC236}">
                <a16:creationId xmlns:a16="http://schemas.microsoft.com/office/drawing/2014/main" id="{132C549C-43C2-F2C5-9E02-A1C72D7FB3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2:notes">
            <a:extLst>
              <a:ext uri="{FF2B5EF4-FFF2-40B4-BE49-F238E27FC236}">
                <a16:creationId xmlns:a16="http://schemas.microsoft.com/office/drawing/2014/main" id="{02F013D4-E5B1-BD31-1131-6E643C32CB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768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Jobbar med å lande inndeling av </a:t>
            </a:r>
            <a:r>
              <a:rPr lang="nb-NO" err="1"/>
              <a:t>kontraktar</a:t>
            </a:r>
            <a:r>
              <a:rPr lang="nb-NO"/>
              <a:t> og plan for konkurranseutsetting. Takk for veldig gode </a:t>
            </a:r>
            <a:r>
              <a:rPr lang="nb-NO" err="1"/>
              <a:t>innspel</a:t>
            </a:r>
            <a:r>
              <a:rPr lang="nb-NO"/>
              <a:t> i RFI – spesielt positivt at Fellesforbundet gav </a:t>
            </a:r>
            <a:r>
              <a:rPr lang="nb-NO" err="1"/>
              <a:t>innspel</a:t>
            </a:r>
            <a:r>
              <a:rPr lang="nb-NO"/>
              <a:t>.</a:t>
            </a:r>
          </a:p>
          <a:p>
            <a:r>
              <a:rPr lang="nb-NO"/>
              <a:t>Ser ut til at Bergen Sør blir først ut. Kjem med </a:t>
            </a:r>
            <a:r>
              <a:rPr lang="nb-NO" err="1"/>
              <a:t>meir</a:t>
            </a:r>
            <a:r>
              <a:rPr lang="nb-NO"/>
              <a:t> info her.</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32</a:t>
            </a:fld>
            <a:endParaRPr lang="nb-NO" altLang="nb-NO"/>
          </a:p>
        </p:txBody>
      </p:sp>
    </p:spTree>
    <p:extLst>
      <p:ext uri="{BB962C8B-B14F-4D97-AF65-F5344CB8AC3E}">
        <p14:creationId xmlns:p14="http://schemas.microsoft.com/office/powerpoint/2010/main" val="42820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Vi legger opp til en større markering i Førde 24. juni, der </a:t>
            </a:r>
            <a:r>
              <a:rPr lang="nn-NO" err="1"/>
              <a:t>fylkesordfører</a:t>
            </a:r>
            <a:r>
              <a:rPr lang="nn-NO"/>
              <a:t> har lovet å (prøve å) komme. Denne kontrakten er den største av de tre, både geografisk og med i alt 161 busser.</a:t>
            </a:r>
          </a:p>
          <a:p>
            <a:endParaRPr lang="nn-NO"/>
          </a:p>
          <a:p>
            <a:r>
              <a:rPr lang="nn-NO"/>
              <a:t>Kontraktane varer i 9 år med opsjoner +3 år</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6</a:t>
            </a:fld>
            <a:endParaRPr lang="nb-NO" altLang="nb-NO"/>
          </a:p>
        </p:txBody>
      </p:sp>
    </p:spTree>
    <p:extLst>
      <p:ext uri="{BB962C8B-B14F-4D97-AF65-F5344CB8AC3E}">
        <p14:creationId xmlns:p14="http://schemas.microsoft.com/office/powerpoint/2010/main" val="429376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6B0D2-A47F-36A3-18DD-C260089583E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526E488-D20C-77DF-6C5D-3FFE3E00761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1AC01D6-2007-8254-C436-47FE4CBE138D}"/>
              </a:ext>
            </a:extLst>
          </p:cNvPr>
          <p:cNvSpPr>
            <a:spLocks noGrp="1"/>
          </p:cNvSpPr>
          <p:nvPr>
            <p:ph type="body" idx="1"/>
          </p:nvPr>
        </p:nvSpPr>
        <p:spPr/>
        <p:txBody>
          <a:bodyPr/>
          <a:lstStyle/>
          <a:p>
            <a:r>
              <a:rPr lang="nb-NO" i="1"/>
              <a:t>(Merknad: Totaltallene er marginalt justert siden sist, da hva som inngår i byvekstavtaleområdet ikke var helt korrekt kalibrert.)</a:t>
            </a:r>
          </a:p>
          <a:p>
            <a:endParaRPr lang="nb-NO"/>
          </a:p>
          <a:p>
            <a:r>
              <a:rPr lang="nb-NO"/>
              <a:t>Tallene for januar var påvirket av større avvik i januar året før på grunn av snøfall.</a:t>
            </a:r>
          </a:p>
          <a:p>
            <a:r>
              <a:rPr lang="nb-NO"/>
              <a:t>Tallene for mars og april er alltid påvirket av at påsken flytter seg frem og tilbake i kalenderen. Nå har vi fått med oss begge påskeperiodene i år og i fjor, og da ser vi et tydeligere bilde. Den årelange veksten i reisetallene ser ut til å ha stagnert litt.</a:t>
            </a:r>
          </a:p>
          <a:p>
            <a:endParaRPr lang="nb-NO"/>
          </a:p>
          <a:p>
            <a:pPr marL="0" marR="0" lvl="0" indent="0" algn="l" defTabSz="914400" rtl="0" eaLnBrk="1" fontAlgn="base" latinLnBrk="0" hangingPunct="1">
              <a:lnSpc>
                <a:spcPct val="100000"/>
              </a:lnSpc>
              <a:spcBef>
                <a:spcPct val="30000"/>
              </a:spcBef>
              <a:spcAft>
                <a:spcPct val="0"/>
              </a:spcAft>
              <a:buClrTx/>
              <a:buSzTx/>
              <a:buFontTx/>
              <a:buNone/>
              <a:tabLst/>
              <a:defRPr/>
            </a:pPr>
            <a:r>
              <a:rPr lang="nn-NO" sz="1200" kern="1200">
                <a:solidFill>
                  <a:schemeClr val="tx1"/>
                </a:solidFill>
                <a:effectLst/>
                <a:latin typeface="Arial" panose="020B0604020202020204" pitchFamily="34" charset="0"/>
                <a:ea typeface="+mn-ea"/>
                <a:cs typeface="Arial" panose="020B0604020202020204" pitchFamily="34" charset="0"/>
              </a:rPr>
              <a:t>Bybanen </a:t>
            </a:r>
            <a:r>
              <a:rPr lang="nn-NO" sz="1200" kern="1200" err="1">
                <a:solidFill>
                  <a:schemeClr val="tx1"/>
                </a:solidFill>
                <a:effectLst/>
                <a:latin typeface="Arial" panose="020B0604020202020204" pitchFamily="34" charset="0"/>
                <a:ea typeface="+mn-ea"/>
                <a:cs typeface="Arial" panose="020B0604020202020204" pitchFamily="34" charset="0"/>
              </a:rPr>
              <a:t>øker</a:t>
            </a:r>
            <a:r>
              <a:rPr lang="nn-NO" sz="1200" kern="1200">
                <a:solidFill>
                  <a:schemeClr val="tx1"/>
                </a:solidFill>
                <a:effectLst/>
                <a:latin typeface="Arial" panose="020B0604020202020204" pitchFamily="34" charset="0"/>
                <a:ea typeface="+mn-ea"/>
                <a:cs typeface="Arial" panose="020B0604020202020204" pitchFamily="34" charset="0"/>
              </a:rPr>
              <a:t> </a:t>
            </a:r>
            <a:r>
              <a:rPr lang="nn-NO" sz="1200" kern="1200" err="1">
                <a:solidFill>
                  <a:schemeClr val="tx1"/>
                </a:solidFill>
                <a:effectLst/>
                <a:latin typeface="Arial" panose="020B0604020202020204" pitchFamily="34" charset="0"/>
                <a:ea typeface="+mn-ea"/>
                <a:cs typeface="Arial" panose="020B0604020202020204" pitchFamily="34" charset="0"/>
              </a:rPr>
              <a:t>fortsatt</a:t>
            </a:r>
            <a:r>
              <a:rPr lang="nn-NO" sz="1200" kern="1200">
                <a:solidFill>
                  <a:schemeClr val="tx1"/>
                </a:solidFill>
                <a:effectLst/>
                <a:latin typeface="Arial" panose="020B0604020202020204" pitchFamily="34" charset="0"/>
                <a:ea typeface="+mn-ea"/>
                <a:cs typeface="Arial" panose="020B0604020202020204" pitchFamily="34" charset="0"/>
              </a:rPr>
              <a:t>. Den kraftige veksten på linje 2 har </a:t>
            </a:r>
            <a:r>
              <a:rPr lang="nn-NO" sz="1200" kern="1200" err="1">
                <a:solidFill>
                  <a:schemeClr val="tx1"/>
                </a:solidFill>
                <a:effectLst/>
                <a:latin typeface="Arial" panose="020B0604020202020204" pitchFamily="34" charset="0"/>
                <a:ea typeface="+mn-ea"/>
                <a:cs typeface="Arial" panose="020B0604020202020204" pitchFamily="34" charset="0"/>
              </a:rPr>
              <a:t>flatet</a:t>
            </a:r>
            <a:r>
              <a:rPr lang="nn-NO" sz="1200" kern="1200">
                <a:solidFill>
                  <a:schemeClr val="tx1"/>
                </a:solidFill>
                <a:effectLst/>
                <a:latin typeface="Arial" panose="020B0604020202020204" pitchFamily="34" charset="0"/>
                <a:ea typeface="+mn-ea"/>
                <a:cs typeface="Arial" panose="020B0604020202020204" pitchFamily="34" charset="0"/>
              </a:rPr>
              <a:t> litt ut, men det er </a:t>
            </a:r>
            <a:r>
              <a:rPr lang="nn-NO" sz="1200" kern="1200" err="1">
                <a:solidFill>
                  <a:schemeClr val="tx1"/>
                </a:solidFill>
                <a:effectLst/>
                <a:latin typeface="Arial" panose="020B0604020202020204" pitchFamily="34" charset="0"/>
                <a:ea typeface="+mn-ea"/>
                <a:cs typeface="Arial" panose="020B0604020202020204" pitchFamily="34" charset="0"/>
              </a:rPr>
              <a:t>fortsatt</a:t>
            </a:r>
            <a:r>
              <a:rPr lang="nn-NO" sz="1200" kern="1200">
                <a:solidFill>
                  <a:schemeClr val="tx1"/>
                </a:solidFill>
                <a:effectLst/>
                <a:latin typeface="Arial" panose="020B0604020202020204" pitchFamily="34" charset="0"/>
                <a:ea typeface="+mn-ea"/>
                <a:cs typeface="Arial" panose="020B0604020202020204" pitchFamily="34" charset="0"/>
              </a:rPr>
              <a:t> </a:t>
            </a:r>
            <a:r>
              <a:rPr lang="nn-NO" sz="1200" kern="1200" err="1">
                <a:solidFill>
                  <a:schemeClr val="tx1"/>
                </a:solidFill>
                <a:effectLst/>
                <a:latin typeface="Arial" panose="020B0604020202020204" pitchFamily="34" charset="0"/>
                <a:ea typeface="+mn-ea"/>
                <a:cs typeface="Arial" panose="020B0604020202020204" pitchFamily="34" charset="0"/>
              </a:rPr>
              <a:t>økning</a:t>
            </a:r>
            <a:r>
              <a:rPr lang="nn-NO" sz="1200" kern="1200">
                <a:solidFill>
                  <a:schemeClr val="tx1"/>
                </a:solidFill>
                <a:effectLst/>
                <a:latin typeface="Arial" panose="020B0604020202020204" pitchFamily="34" charset="0"/>
                <a:ea typeface="+mn-ea"/>
                <a:cs typeface="Arial" panose="020B0604020202020204" pitchFamily="34" charset="0"/>
              </a:rPr>
              <a:t>. Linje 1 tiltrekker seg </a:t>
            </a:r>
            <a:r>
              <a:rPr lang="nn-NO" sz="1200" kern="1200" err="1">
                <a:solidFill>
                  <a:schemeClr val="tx1"/>
                </a:solidFill>
                <a:effectLst/>
                <a:latin typeface="Arial" panose="020B0604020202020204" pitchFamily="34" charset="0"/>
                <a:ea typeface="+mn-ea"/>
                <a:cs typeface="Arial" panose="020B0604020202020204" pitchFamily="34" charset="0"/>
              </a:rPr>
              <a:t>fortsatt</a:t>
            </a:r>
            <a:r>
              <a:rPr lang="nn-NO" sz="1200" kern="1200">
                <a:solidFill>
                  <a:schemeClr val="tx1"/>
                </a:solidFill>
                <a:effectLst/>
                <a:latin typeface="Arial" panose="020B0604020202020204" pitchFamily="34" charset="0"/>
                <a:ea typeface="+mn-ea"/>
                <a:cs typeface="Arial" panose="020B0604020202020204" pitchFamily="34" charset="0"/>
              </a:rPr>
              <a:t> nye </a:t>
            </a:r>
            <a:r>
              <a:rPr lang="nn-NO" sz="1200" kern="1200" err="1">
                <a:solidFill>
                  <a:schemeClr val="tx1"/>
                </a:solidFill>
                <a:effectLst/>
                <a:latin typeface="Arial" panose="020B0604020202020204" pitchFamily="34" charset="0"/>
                <a:ea typeface="+mn-ea"/>
                <a:cs typeface="Arial" panose="020B0604020202020204" pitchFamily="34" charset="0"/>
              </a:rPr>
              <a:t>påstigninger</a:t>
            </a:r>
            <a:r>
              <a:rPr lang="nn-NO" sz="1200" kern="1200">
                <a:solidFill>
                  <a:schemeClr val="tx1"/>
                </a:solidFill>
                <a:effectLst/>
                <a:latin typeface="Arial" panose="020B0604020202020204" pitchFamily="34" charset="0"/>
                <a:ea typeface="+mn-ea"/>
                <a:cs typeface="Arial" panose="020B0604020202020204" pitchFamily="34" charset="0"/>
              </a:rPr>
              <a:t>, frå eit allereie høgt nivå. </a:t>
            </a:r>
            <a:endParaRPr lang="nb-NO" sz="1200" kern="1200">
              <a:solidFill>
                <a:schemeClr val="tx1"/>
              </a:solidFill>
              <a:effectLst/>
              <a:latin typeface="Arial" panose="020B0604020202020204" pitchFamily="34" charset="0"/>
              <a:ea typeface="+mn-ea"/>
              <a:cs typeface="Arial" panose="020B0604020202020204" pitchFamily="34" charset="0"/>
            </a:endParaRPr>
          </a:p>
          <a:p>
            <a:r>
              <a:rPr lang="nb-NO"/>
              <a:t>Derimot ser vi at vi har en nedgang i påstigningene på buss. Mye av nedgangen har skjedd på passasjertunge busslinjer. Sammenlagt er dette med på å trekke ned reisetallene for hele byområdet. Dette bryter med årelange trender og har ingen åpenbar forklaring. Skyss vil følge nøye med på utviklingen og ønsker å analysere hva som ligger bak.</a:t>
            </a:r>
          </a:p>
        </p:txBody>
      </p:sp>
      <p:sp>
        <p:nvSpPr>
          <p:cNvPr id="4" name="Plassholder for lysbildenummer 3">
            <a:extLst>
              <a:ext uri="{FF2B5EF4-FFF2-40B4-BE49-F238E27FC236}">
                <a16:creationId xmlns:a16="http://schemas.microsoft.com/office/drawing/2014/main" id="{EB82A126-E9BE-E47E-F95C-67347E178785}"/>
              </a:ext>
            </a:extLst>
          </p:cNvPr>
          <p:cNvSpPr>
            <a:spLocks noGrp="1"/>
          </p:cNvSpPr>
          <p:nvPr>
            <p:ph type="sldNum" sz="quarter" idx="5"/>
          </p:nvPr>
        </p:nvSpPr>
        <p:spPr/>
        <p:txBody>
          <a:bodyPr/>
          <a:lstStyle/>
          <a:p>
            <a:fld id="{4F8F7E72-5B4B-D940-B251-6D14BF10182F}" type="slidenum">
              <a:rPr lang="nb-NO" altLang="nb-NO" smtClean="0"/>
              <a:pPr/>
              <a:t>10</a:t>
            </a:fld>
            <a:endParaRPr lang="nb-NO" altLang="nb-NO"/>
          </a:p>
        </p:txBody>
      </p:sp>
    </p:spTree>
    <p:extLst>
      <p:ext uri="{BB962C8B-B14F-4D97-AF65-F5344CB8AC3E}">
        <p14:creationId xmlns:p14="http://schemas.microsoft.com/office/powerpoint/2010/main" val="2630375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11</a:t>
            </a:fld>
            <a:endParaRPr lang="nb-NO" altLang="nb-NO"/>
          </a:p>
        </p:txBody>
      </p:sp>
    </p:spTree>
    <p:extLst>
      <p:ext uri="{BB962C8B-B14F-4D97-AF65-F5344CB8AC3E}">
        <p14:creationId xmlns:p14="http://schemas.microsoft.com/office/powerpoint/2010/main" val="2565855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n-NO" noProof="0"/>
              <a:t>SMS-billett vart innført som eit naudtiltak under pandemien i 2021, då det ikkje var sal om bord i bussane. </a:t>
            </a:r>
            <a:r>
              <a:rPr lang="nn-NO" b="1" noProof="0"/>
              <a:t>Bruken nådde toppen i 2023 med 227 000 kjøp, men i 2025 var det berre 14 000 brukarar – ein kraftig nedgang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n-NO" noProof="0"/>
              <a:t>Løysinga vert ikkje vidareført av Tet Digital, og vi har vurdert at det ikkje er behov for den lengre: Enkeltbillettar kan kjøpast i appen, i nettbutikken, på haldeplassautomatar og ikkje minst om bord i alle bussar. Tidlegare var det </a:t>
            </a:r>
            <a:r>
              <a:rPr lang="nn-NO" noProof="0" err="1"/>
              <a:t>ombordtillegg</a:t>
            </a:r>
            <a:r>
              <a:rPr lang="nn-NO" noProof="0"/>
              <a:t> for kontantkjøp av billett om bord, men </a:t>
            </a:r>
            <a:r>
              <a:rPr lang="nn-NO" b="1" noProof="0" err="1"/>
              <a:t>ombordtillegget</a:t>
            </a:r>
            <a:r>
              <a:rPr lang="nn-NO" b="1" noProof="0"/>
              <a:t> vart fjerna i 2024</a:t>
            </a:r>
            <a:r>
              <a:rPr lang="nn-NO" noProof="0"/>
              <a:t>. Behovet er såleis dekt i alle relevante kanalar. </a:t>
            </a:r>
          </a:p>
          <a:p>
            <a:endParaRPr lang="nn-NO" noProof="0"/>
          </a:p>
          <a:p>
            <a:r>
              <a:rPr lang="nn-NO" noProof="0"/>
              <a:t>Skyss har allereie starta overgangen: SMS vert ikkje lenger marknadsført aktivt, og kundeservice styrer kundane over til andre kanalar. </a:t>
            </a:r>
          </a:p>
          <a:p>
            <a:endParaRPr lang="nn-NO" noProof="0"/>
          </a:p>
          <a:p>
            <a:r>
              <a:rPr lang="nn-NO" noProof="0"/>
              <a:t>Avvikling skjer etter at informasjonskampanjen er gjennomført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12</a:t>
            </a:fld>
            <a:endParaRPr lang="nb-NO" altLang="nb-NO"/>
          </a:p>
        </p:txBody>
      </p:sp>
    </p:spTree>
    <p:extLst>
      <p:ext uri="{BB962C8B-B14F-4D97-AF65-F5344CB8AC3E}">
        <p14:creationId xmlns:p14="http://schemas.microsoft.com/office/powerpoint/2010/main" val="135391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r>
              <a:rPr lang="nn-NO" noProof="0"/>
              <a:t>Mobilkonto er i dag ein betalingsmåte i den gamle Skyss Billett-appen, der ein kan setje inn pengar som ein brukar til å kjøpe billett med etter kvart. Dette vert særleg brukt av føresette som betaler for barn som har app, men ikkje har eige betalingskort. Løysinga er ikkje ein del av plattforma til Tet Digital og må derfor avviklast for at vi skal kunne stenge den gamle appen.</a:t>
            </a:r>
          </a:p>
          <a:p>
            <a:endParaRPr lang="nn-NO" noProof="0"/>
          </a:p>
          <a:p>
            <a:r>
              <a:rPr lang="nn-NO" noProof="0"/>
              <a:t>Brukarbehovet – å kjøpe billett til barn utan eige betalingskort – vert dekt gjennom funksjonen «kjøp til andre» i den nye appen.</a:t>
            </a:r>
          </a:p>
          <a:p>
            <a:endParaRPr lang="nn-NO" noProof="0"/>
          </a:p>
          <a:p>
            <a:r>
              <a:rPr lang="nn-NO" noProof="0"/>
              <a:t>Den viktigaste risikoen er at om lag 15 millionar kroner står på mobilkontoar. For å handtere dette, implementerer Skyss ei sjølvbetent refusjonsløysing, der kundane loggar inn med </a:t>
            </a:r>
            <a:r>
              <a:rPr lang="nn-NO" noProof="0" err="1"/>
              <a:t>BankID</a:t>
            </a:r>
            <a:r>
              <a:rPr lang="nn-NO" noProof="0"/>
              <a:t> og får saldoen tilbakeført.</a:t>
            </a:r>
          </a:p>
          <a:p>
            <a:endParaRPr lang="nn-NO" noProof="0"/>
          </a:p>
          <a:p>
            <a:r>
              <a:rPr lang="nn-NO" noProof="0"/>
              <a:t>Vi utarbeider målretta kommunikasjon direkte til dei </a:t>
            </a:r>
            <a:r>
              <a:rPr lang="nn-NO" noProof="0" err="1"/>
              <a:t>berørte</a:t>
            </a:r>
            <a:r>
              <a:rPr lang="nn-NO" noProof="0"/>
              <a:t> kundane, slik at ingen sit igjen med saldo utan å vere kjende med refusjonsmoglegheita.</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13</a:t>
            </a:fld>
            <a:endParaRPr lang="nb-NO" altLang="nb-NO"/>
          </a:p>
        </p:txBody>
      </p:sp>
    </p:spTree>
    <p:extLst>
      <p:ext uri="{BB962C8B-B14F-4D97-AF65-F5344CB8AC3E}">
        <p14:creationId xmlns:p14="http://schemas.microsoft.com/office/powerpoint/2010/main" val="55776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nb-NO"/>
          </a:p>
        </p:txBody>
      </p:sp>
      <p:sp>
        <p:nvSpPr>
          <p:cNvPr id="682" name="Google Shape;6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no-NO"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5693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a:extLst>
            <a:ext uri="{FF2B5EF4-FFF2-40B4-BE49-F238E27FC236}">
              <a16:creationId xmlns:a16="http://schemas.microsoft.com/office/drawing/2014/main" id="{B9BDA5AA-6D7E-026C-C5E9-13C8EA4DA6A8}"/>
            </a:ext>
          </a:extLst>
        </p:cNvPr>
        <p:cNvGrpSpPr/>
        <p:nvPr/>
      </p:nvGrpSpPr>
      <p:grpSpPr>
        <a:xfrm>
          <a:off x="0" y="0"/>
          <a:ext cx="0" cy="0"/>
          <a:chOff x="0" y="0"/>
          <a:chExt cx="0" cy="0"/>
        </a:xfrm>
      </p:grpSpPr>
      <p:sp>
        <p:nvSpPr>
          <p:cNvPr id="688" name="Google Shape;688;p2:notes">
            <a:extLst>
              <a:ext uri="{FF2B5EF4-FFF2-40B4-BE49-F238E27FC236}">
                <a16:creationId xmlns:a16="http://schemas.microsoft.com/office/drawing/2014/main" id="{D9A6FA38-D743-948F-43D4-DB5D3D89A7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2:notes">
            <a:extLst>
              <a:ext uri="{FF2B5EF4-FFF2-40B4-BE49-F238E27FC236}">
                <a16:creationId xmlns:a16="http://schemas.microsoft.com/office/drawing/2014/main" id="{132C549C-43C2-F2C5-9E02-A1C72D7FB3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2:notes">
            <a:extLst>
              <a:ext uri="{FF2B5EF4-FFF2-40B4-BE49-F238E27FC236}">
                <a16:creationId xmlns:a16="http://schemas.microsoft.com/office/drawing/2014/main" id="{02F013D4-E5B1-BD31-1131-6E643C32CB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747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oleObject" Target="../embeddings/oleObject1.bin"/></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081637"/>
            <a:ext cx="5178409" cy="1253276"/>
          </a:xfrm>
        </p:spPr>
        <p:txBody>
          <a:bodyPr>
            <a:normAutofit/>
          </a:bodyPr>
          <a:lstStyle>
            <a:lvl1pPr>
              <a:defRPr sz="4000"/>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461037"/>
            <a:ext cx="5178409" cy="2016192"/>
          </a:xfrm>
        </p:spPr>
        <p:txBody>
          <a:bodyPr/>
          <a:lstStyle>
            <a:lvl1pPr>
              <a:buNone/>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6096000" y="0"/>
            <a:ext cx="6096001"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133922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kvit mønster">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8803" y="1869853"/>
            <a:ext cx="5114757" cy="2046225"/>
          </a:xfrm>
          <a:prstGeom prst="rect">
            <a:avLst/>
          </a:prstGeom>
        </p:spPr>
        <p:txBody>
          <a:bodyPr/>
          <a:lstStyle/>
          <a:p>
            <a:r>
              <a:rPr lang="nb-NO" b="1">
                <a:effectLst/>
                <a:latin typeface="Arial" panose="020B0604020202020204" pitchFamily="34" charset="0"/>
              </a:rPr>
              <a:t>Klikk for å legge til tittel</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801" y="3916079"/>
            <a:ext cx="5114757" cy="1369599"/>
          </a:xfrm>
        </p:spPr>
        <p:txBody>
          <a:bodyPr/>
          <a:lstStyle/>
          <a:p>
            <a:pPr lvl="0"/>
            <a:r>
              <a:rPr lang="nb-NO"/>
              <a:t>Undertittel</a:t>
            </a:r>
          </a:p>
        </p:txBody>
      </p:sp>
      <p:pic>
        <p:nvPicPr>
          <p:cNvPr id="3" name="Bilde 2" descr="Et bilde som inneholder skjermbilde, Grafikk, grafisk design, Fargerikt&#10;&#10;KI-generert innhold kan være feil.">
            <a:extLst>
              <a:ext uri="{FF2B5EF4-FFF2-40B4-BE49-F238E27FC236}">
                <a16:creationId xmlns:a16="http://schemas.microsoft.com/office/drawing/2014/main" id="{52D3DBCF-948A-B660-21CF-F8CE5A19AC8A}"/>
              </a:ext>
            </a:extLst>
          </p:cNvPr>
          <p:cNvPicPr>
            <a:picLocks noChangeAspect="1"/>
          </p:cNvPicPr>
          <p:nvPr userDrawn="1"/>
        </p:nvPicPr>
        <p:blipFill>
          <a:blip r:embed="rId2"/>
          <a:stretch>
            <a:fillRect/>
          </a:stretch>
        </p:blipFill>
        <p:spPr>
          <a:xfrm>
            <a:off x="6884989" y="1028620"/>
            <a:ext cx="5023779" cy="5023779"/>
          </a:xfrm>
          <a:prstGeom prst="rect">
            <a:avLst/>
          </a:prstGeom>
        </p:spPr>
      </p:pic>
    </p:spTree>
    <p:extLst>
      <p:ext uri="{BB962C8B-B14F-4D97-AF65-F5344CB8AC3E}">
        <p14:creationId xmlns:p14="http://schemas.microsoft.com/office/powerpoint/2010/main" val="33056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eloverskrift punkt">
  <p:cSld name="Deloverskrift punkt">
    <p:spTree>
      <p:nvGrpSpPr>
        <p:cNvPr id="1" name="Shape 484"/>
        <p:cNvGrpSpPr/>
        <p:nvPr/>
      </p:nvGrpSpPr>
      <p:grpSpPr>
        <a:xfrm>
          <a:off x="0" y="0"/>
          <a:ext cx="0" cy="0"/>
          <a:chOff x="0" y="0"/>
          <a:chExt cx="0" cy="0"/>
        </a:xfrm>
      </p:grpSpPr>
      <p:sp>
        <p:nvSpPr>
          <p:cNvPr id="485" name="Google Shape;485;p16"/>
          <p:cNvSpPr txBox="1">
            <a:spLocks noGrp="1"/>
          </p:cNvSpPr>
          <p:nvPr>
            <p:ph type="body" idx="1"/>
          </p:nvPr>
        </p:nvSpPr>
        <p:spPr>
          <a:xfrm>
            <a:off x="761969" y="3124896"/>
            <a:ext cx="6095742" cy="2285937"/>
          </a:xfrm>
          <a:prstGeom prst="rect">
            <a:avLst/>
          </a:prstGeom>
          <a:noFill/>
          <a:ln>
            <a:noFill/>
          </a:ln>
        </p:spPr>
        <p:txBody>
          <a:bodyPr spcFirstLastPara="1" wrap="square" lIns="0" tIns="0" rIns="0" bIns="0" anchor="t" anchorCtr="0">
            <a:normAutofit/>
          </a:bodyPr>
          <a:lstStyle>
            <a:lvl1pPr marL="483855" lvl="0" indent="-241927" algn="l">
              <a:lnSpc>
                <a:spcPct val="100000"/>
              </a:lnSpc>
              <a:spcBef>
                <a:spcPts val="0"/>
              </a:spcBef>
              <a:spcAft>
                <a:spcPts val="0"/>
              </a:spcAft>
              <a:buSzPts val="2400"/>
              <a:buNone/>
              <a:defRPr sz="2540">
                <a:solidFill>
                  <a:schemeClr val="dk2"/>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
        <p:nvSpPr>
          <p:cNvPr id="486" name="Google Shape;486;p16"/>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6"/>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6"/>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489" name="Google Shape;489;p16"/>
          <p:cNvSpPr/>
          <p:nvPr/>
        </p:nvSpPr>
        <p:spPr>
          <a:xfrm>
            <a:off x="7619677" y="2285938"/>
            <a:ext cx="2285903" cy="2285938"/>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0" name="Google Shape;490;p16"/>
          <p:cNvSpPr/>
          <p:nvPr/>
        </p:nvSpPr>
        <p:spPr>
          <a:xfrm>
            <a:off x="11430032"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1" name="Google Shape;491;p16"/>
          <p:cNvSpPr/>
          <p:nvPr/>
        </p:nvSpPr>
        <p:spPr>
          <a:xfrm>
            <a:off x="11430032" y="380990"/>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2" name="Google Shape;492;p16"/>
          <p:cNvSpPr/>
          <p:nvPr/>
        </p:nvSpPr>
        <p:spPr>
          <a:xfrm>
            <a:off x="11430032"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3" name="Google Shape;493;p16"/>
          <p:cNvSpPr/>
          <p:nvPr/>
        </p:nvSpPr>
        <p:spPr>
          <a:xfrm>
            <a:off x="10667806"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4" name="Google Shape;494;p16"/>
          <p:cNvSpPr/>
          <p:nvPr/>
        </p:nvSpPr>
        <p:spPr>
          <a:xfrm>
            <a:off x="9905580"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5" name="Google Shape;495;p16"/>
          <p:cNvSpPr/>
          <p:nvPr/>
        </p:nvSpPr>
        <p:spPr>
          <a:xfrm>
            <a:off x="10667806"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6" name="Google Shape;496;p16"/>
          <p:cNvSpPr/>
          <p:nvPr/>
        </p:nvSpPr>
        <p:spPr>
          <a:xfrm>
            <a:off x="9905580"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7" name="Google Shape;497;p16"/>
          <p:cNvSpPr/>
          <p:nvPr/>
        </p:nvSpPr>
        <p:spPr>
          <a:xfrm>
            <a:off x="9905580"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8" name="Google Shape;498;p16"/>
          <p:cNvSpPr/>
          <p:nvPr/>
        </p:nvSpPr>
        <p:spPr>
          <a:xfrm>
            <a:off x="10667806"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9" name="Google Shape;499;p16"/>
          <p:cNvSpPr/>
          <p:nvPr/>
        </p:nvSpPr>
        <p:spPr>
          <a:xfrm>
            <a:off x="9905580"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0" name="Google Shape;500;p16"/>
          <p:cNvSpPr/>
          <p:nvPr/>
        </p:nvSpPr>
        <p:spPr>
          <a:xfrm>
            <a:off x="9143613"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1" name="Google Shape;501;p16"/>
          <p:cNvSpPr/>
          <p:nvPr/>
        </p:nvSpPr>
        <p:spPr>
          <a:xfrm>
            <a:off x="8381645"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2" name="Google Shape;502;p16"/>
          <p:cNvSpPr/>
          <p:nvPr/>
        </p:nvSpPr>
        <p:spPr>
          <a:xfrm>
            <a:off x="7619677"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3" name="Google Shape;503;p16"/>
          <p:cNvSpPr/>
          <p:nvPr/>
        </p:nvSpPr>
        <p:spPr>
          <a:xfrm>
            <a:off x="11430032"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4" name="Google Shape;504;p16"/>
          <p:cNvSpPr/>
          <p:nvPr/>
        </p:nvSpPr>
        <p:spPr>
          <a:xfrm>
            <a:off x="9905580"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5" name="Google Shape;505;p16"/>
          <p:cNvSpPr/>
          <p:nvPr/>
        </p:nvSpPr>
        <p:spPr>
          <a:xfrm>
            <a:off x="9143613"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6" name="Google Shape;506;p16"/>
          <p:cNvSpPr/>
          <p:nvPr/>
        </p:nvSpPr>
        <p:spPr>
          <a:xfrm>
            <a:off x="8381645"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7" name="Google Shape;507;p16"/>
          <p:cNvSpPr/>
          <p:nvPr/>
        </p:nvSpPr>
        <p:spPr>
          <a:xfrm>
            <a:off x="9905580" y="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8" name="Google Shape;508;p16"/>
          <p:cNvSpPr>
            <a:spLocks noGrp="1"/>
          </p:cNvSpPr>
          <p:nvPr>
            <p:ph type="body" idx="2"/>
          </p:nvPr>
        </p:nvSpPr>
        <p:spPr>
          <a:xfrm>
            <a:off x="10667548" y="761980"/>
            <a:ext cx="761968" cy="761979"/>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09" name="Google Shape;509;p16"/>
          <p:cNvSpPr/>
          <p:nvPr/>
        </p:nvSpPr>
        <p:spPr>
          <a:xfrm>
            <a:off x="10667806" y="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0" name="Google Shape;510;p16"/>
          <p:cNvSpPr/>
          <p:nvPr/>
        </p:nvSpPr>
        <p:spPr>
          <a:xfrm>
            <a:off x="11430032" y="0"/>
            <a:ext cx="380984" cy="380990"/>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1" name="Google Shape;511;p16"/>
          <p:cNvSpPr/>
          <p:nvPr/>
        </p:nvSpPr>
        <p:spPr>
          <a:xfrm>
            <a:off x="11811016" y="0"/>
            <a:ext cx="380984" cy="380990"/>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2" name="Google Shape;512;p16"/>
          <p:cNvSpPr/>
          <p:nvPr/>
        </p:nvSpPr>
        <p:spPr>
          <a:xfrm>
            <a:off x="11811016" y="380990"/>
            <a:ext cx="380984" cy="380990"/>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3" name="Google Shape;513;p16"/>
          <p:cNvSpPr/>
          <p:nvPr/>
        </p:nvSpPr>
        <p:spPr>
          <a:xfrm>
            <a:off x="11620524" y="380990"/>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4" name="Google Shape;514;p16"/>
          <p:cNvSpPr/>
          <p:nvPr/>
        </p:nvSpPr>
        <p:spPr>
          <a:xfrm>
            <a:off x="11430032" y="571484"/>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5" name="Google Shape;515;p16"/>
          <p:cNvSpPr/>
          <p:nvPr/>
        </p:nvSpPr>
        <p:spPr>
          <a:xfrm>
            <a:off x="11620524" y="571484"/>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6" name="Google Shape;516;p16"/>
          <p:cNvSpPr txBox="1">
            <a:spLocks noGrp="1"/>
          </p:cNvSpPr>
          <p:nvPr>
            <p:ph type="title"/>
          </p:nvPr>
        </p:nvSpPr>
        <p:spPr>
          <a:xfrm>
            <a:off x="761969" y="695996"/>
            <a:ext cx="6095742" cy="228593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52336506"/>
      </p:ext>
    </p:extLst>
  </p:cSld>
  <p:clrMapOvr>
    <a:masterClrMapping/>
  </p:clrMapOvr>
  <p:extLst>
    <p:ext uri="{DCECCB84-F9BA-43D5-87BE-67443E8EF086}">
      <p15:sldGuideLst xmlns:p15="http://schemas.microsoft.com/office/powerpoint/2012/main">
        <p15:guide id="1" pos="36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eloverskrift punkt neg">
  <p:cSld name="Deloverskrift punkt neg">
    <p:bg>
      <p:bgPr>
        <a:solidFill>
          <a:schemeClr val="dk2"/>
        </a:solidFill>
        <a:effectLst/>
      </p:bgPr>
    </p:bg>
    <p:spTree>
      <p:nvGrpSpPr>
        <p:cNvPr id="1" name="Shape 517"/>
        <p:cNvGrpSpPr/>
        <p:nvPr/>
      </p:nvGrpSpPr>
      <p:grpSpPr>
        <a:xfrm>
          <a:off x="0" y="0"/>
          <a:ext cx="0" cy="0"/>
          <a:chOff x="0" y="0"/>
          <a:chExt cx="0" cy="0"/>
        </a:xfrm>
      </p:grpSpPr>
      <p:sp>
        <p:nvSpPr>
          <p:cNvPr id="518" name="Google Shape;518;p17"/>
          <p:cNvSpPr txBox="1">
            <a:spLocks noGrp="1"/>
          </p:cNvSpPr>
          <p:nvPr>
            <p:ph type="body" idx="1"/>
          </p:nvPr>
        </p:nvSpPr>
        <p:spPr>
          <a:xfrm>
            <a:off x="5335203" y="3124896"/>
            <a:ext cx="6095742" cy="2285937"/>
          </a:xfrm>
          <a:prstGeom prst="rect">
            <a:avLst/>
          </a:prstGeom>
          <a:noFill/>
          <a:ln>
            <a:noFill/>
          </a:ln>
        </p:spPr>
        <p:txBody>
          <a:bodyPr spcFirstLastPara="1" wrap="square" lIns="0" tIns="0" rIns="0" bIns="0" anchor="t" anchorCtr="0">
            <a:normAutofit/>
          </a:bodyPr>
          <a:lstStyle>
            <a:lvl1pPr marL="483855" lvl="0" indent="-241927" algn="l">
              <a:lnSpc>
                <a:spcPct val="100000"/>
              </a:lnSpc>
              <a:spcBef>
                <a:spcPts val="0"/>
              </a:spcBef>
              <a:spcAft>
                <a:spcPts val="0"/>
              </a:spcAft>
              <a:buSzPts val="2400"/>
              <a:buNone/>
              <a:defRPr sz="2540">
                <a:solidFill>
                  <a:schemeClr val="lt1"/>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
        <p:nvSpPr>
          <p:cNvPr id="519" name="Google Shape;519;p17"/>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17"/>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7"/>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522" name="Google Shape;522;p17"/>
          <p:cNvSpPr/>
          <p:nvPr/>
        </p:nvSpPr>
        <p:spPr>
          <a:xfrm>
            <a:off x="2287074" y="2285938"/>
            <a:ext cx="2285903" cy="2285938"/>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3" name="Google Shape;523;p17"/>
          <p:cNvSpPr/>
          <p:nvPr/>
        </p:nvSpPr>
        <p:spPr>
          <a:xfrm>
            <a:off x="1523281"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4" name="Google Shape;524;p17"/>
          <p:cNvSpPr/>
          <p:nvPr/>
        </p:nvSpPr>
        <p:spPr>
          <a:xfrm>
            <a:off x="761055"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5" name="Google Shape;525;p17"/>
          <p:cNvSpPr/>
          <p:nvPr/>
        </p:nvSpPr>
        <p:spPr>
          <a:xfrm>
            <a:off x="0"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6" name="Google Shape;526;p17"/>
          <p:cNvSpPr>
            <a:spLocks noGrp="1"/>
          </p:cNvSpPr>
          <p:nvPr>
            <p:ph type="body" idx="2"/>
          </p:nvPr>
        </p:nvSpPr>
        <p:spPr>
          <a:xfrm>
            <a:off x="0" y="1523959"/>
            <a:ext cx="1523935" cy="1523959"/>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27" name="Google Shape;527;p17"/>
          <p:cNvSpPr txBox="1">
            <a:spLocks noGrp="1"/>
          </p:cNvSpPr>
          <p:nvPr>
            <p:ph type="title"/>
          </p:nvPr>
        </p:nvSpPr>
        <p:spPr>
          <a:xfrm>
            <a:off x="5335203" y="695996"/>
            <a:ext cx="6095742" cy="228593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8" name="Google Shape;528;p17"/>
          <p:cNvGrpSpPr/>
          <p:nvPr/>
        </p:nvGrpSpPr>
        <p:grpSpPr>
          <a:xfrm>
            <a:off x="683637" y="6343664"/>
            <a:ext cx="1484354" cy="266693"/>
            <a:chOff x="645983" y="5994175"/>
            <a:chExt cx="1402599" cy="252000"/>
          </a:xfrm>
        </p:grpSpPr>
        <p:grpSp>
          <p:nvGrpSpPr>
            <p:cNvPr id="529" name="Google Shape;529;p17"/>
            <p:cNvGrpSpPr/>
            <p:nvPr/>
          </p:nvGrpSpPr>
          <p:grpSpPr>
            <a:xfrm>
              <a:off x="978553" y="6067394"/>
              <a:ext cx="1070029" cy="100331"/>
              <a:chOff x="3581936" y="3109680"/>
              <a:chExt cx="6375632" cy="597818"/>
            </a:xfrm>
          </p:grpSpPr>
          <p:sp>
            <p:nvSpPr>
              <p:cNvPr id="530" name="Google Shape;530;p1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1" name="Google Shape;531;p1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2" name="Google Shape;532;p1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3" name="Google Shape;533;p1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4" name="Google Shape;534;p1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5" name="Google Shape;535;p1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6" name="Google Shape;536;p1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7" name="Google Shape;537;p1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8" name="Google Shape;538;p1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9" name="Google Shape;539;p1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0" name="Google Shape;540;p1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1" name="Google Shape;541;p1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2" name="Google Shape;542;p1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3" name="Google Shape;543;p1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4" name="Google Shape;544;p1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grpSp>
        <p:sp>
          <p:nvSpPr>
            <p:cNvPr id="545" name="Google Shape;545;p17"/>
            <p:cNvSpPr/>
            <p:nvPr/>
          </p:nvSpPr>
          <p:spPr>
            <a:xfrm>
              <a:off x="686303" y="6141078"/>
              <a:ext cx="222028" cy="105097"/>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546" name="Google Shape;546;p17"/>
            <p:cNvSpPr/>
            <p:nvPr/>
          </p:nvSpPr>
          <p:spPr>
            <a:xfrm>
              <a:off x="740466" y="6083490"/>
              <a:ext cx="73400" cy="73369"/>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547" name="Google Shape;547;p17"/>
            <p:cNvSpPr/>
            <p:nvPr/>
          </p:nvSpPr>
          <p:spPr>
            <a:xfrm>
              <a:off x="645983" y="5994175"/>
              <a:ext cx="222019" cy="105069"/>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548" name="Google Shape;548;p17"/>
          <p:cNvSpPr/>
          <p:nvPr/>
        </p:nvSpPr>
        <p:spPr>
          <a:xfrm>
            <a:off x="1523281"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49" name="Google Shape;549;p17"/>
          <p:cNvSpPr/>
          <p:nvPr/>
        </p:nvSpPr>
        <p:spPr>
          <a:xfrm>
            <a:off x="761055"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0" name="Google Shape;550;p17"/>
          <p:cNvSpPr/>
          <p:nvPr/>
        </p:nvSpPr>
        <p:spPr>
          <a:xfrm>
            <a:off x="0"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1" name="Google Shape;551;p17"/>
          <p:cNvSpPr/>
          <p:nvPr/>
        </p:nvSpPr>
        <p:spPr>
          <a:xfrm>
            <a:off x="1523281" y="228593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2" name="Google Shape;552;p17"/>
          <p:cNvSpPr/>
          <p:nvPr/>
        </p:nvSpPr>
        <p:spPr>
          <a:xfrm>
            <a:off x="1523281"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3" name="Google Shape;553;p17"/>
          <p:cNvSpPr/>
          <p:nvPr/>
        </p:nvSpPr>
        <p:spPr>
          <a:xfrm>
            <a:off x="1523281"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4" name="Google Shape;554;p17"/>
          <p:cNvSpPr/>
          <p:nvPr/>
        </p:nvSpPr>
        <p:spPr>
          <a:xfrm>
            <a:off x="2285903"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5" name="Google Shape;555;p17"/>
          <p:cNvSpPr/>
          <p:nvPr/>
        </p:nvSpPr>
        <p:spPr>
          <a:xfrm>
            <a:off x="2285903"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6" name="Google Shape;556;p17"/>
          <p:cNvSpPr/>
          <p:nvPr/>
        </p:nvSpPr>
        <p:spPr>
          <a:xfrm>
            <a:off x="3047871"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7" name="Google Shape;557;p17"/>
          <p:cNvSpPr/>
          <p:nvPr/>
        </p:nvSpPr>
        <p:spPr>
          <a:xfrm>
            <a:off x="3047871"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8" name="Google Shape;558;p17"/>
          <p:cNvSpPr/>
          <p:nvPr/>
        </p:nvSpPr>
        <p:spPr>
          <a:xfrm>
            <a:off x="3809838"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9" name="Google Shape;559;p17"/>
          <p:cNvSpPr/>
          <p:nvPr/>
        </p:nvSpPr>
        <p:spPr>
          <a:xfrm>
            <a:off x="3809838"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60" name="Google Shape;560;p17"/>
          <p:cNvSpPr/>
          <p:nvPr/>
        </p:nvSpPr>
        <p:spPr>
          <a:xfrm>
            <a:off x="761055"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61" name="Google Shape;561;p17"/>
          <p:cNvSpPr/>
          <p:nvPr/>
        </p:nvSpPr>
        <p:spPr>
          <a:xfrm>
            <a:off x="0"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754143218"/>
      </p:ext>
    </p:extLst>
  </p:cSld>
  <p:clrMapOvr>
    <a:masterClrMapping/>
  </p:clrMapOvr>
  <p:extLst>
    <p:ext uri="{DCECCB84-F9BA-43D5-87BE-67443E8EF086}">
      <p15:sldGuideLst xmlns:p15="http://schemas.microsoft.com/office/powerpoint/2012/main">
        <p15:guide id="1" pos="317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577"/>
        <p:cNvGrpSpPr/>
        <p:nvPr/>
      </p:nvGrpSpPr>
      <p:grpSpPr>
        <a:xfrm>
          <a:off x="0" y="0"/>
          <a:ext cx="0" cy="0"/>
          <a:chOff x="0" y="0"/>
          <a:chExt cx="0" cy="0"/>
        </a:xfrm>
      </p:grpSpPr>
      <p:sp>
        <p:nvSpPr>
          <p:cNvPr id="578" name="Google Shape;578;p20"/>
          <p:cNvSpPr txBox="1">
            <a:spLocks noGrp="1"/>
          </p:cNvSpPr>
          <p:nvPr>
            <p:ph type="body" idx="1"/>
          </p:nvPr>
        </p:nvSpPr>
        <p:spPr>
          <a:xfrm>
            <a:off x="761968" y="1744045"/>
            <a:ext cx="5143282" cy="823912"/>
          </a:xfrm>
          <a:prstGeom prst="rect">
            <a:avLst/>
          </a:prstGeom>
          <a:noFill/>
          <a:ln>
            <a:noFill/>
          </a:ln>
        </p:spPr>
        <p:txBody>
          <a:bodyPr spcFirstLastPara="1" wrap="square" lIns="0" tIns="0" rIns="0" bIns="0" anchor="b" anchorCtr="0">
            <a:normAutofit/>
          </a:bodyPr>
          <a:lstStyle>
            <a:lvl1pPr marL="483855" lvl="0" indent="-241927" algn="l">
              <a:lnSpc>
                <a:spcPct val="90000"/>
              </a:lnSpc>
              <a:spcBef>
                <a:spcPts val="1800"/>
              </a:spcBef>
              <a:spcAft>
                <a:spcPts val="0"/>
              </a:spcAft>
              <a:buSzPts val="2000"/>
              <a:buNone/>
              <a:defRPr sz="2117" b="1" i="0">
                <a:latin typeface="Arial"/>
                <a:ea typeface="Arial"/>
                <a:cs typeface="Arial"/>
                <a:sym typeface="Arial"/>
              </a:defRPr>
            </a:lvl1pPr>
            <a:lvl2pPr marL="967710" lvl="1" indent="-241927" algn="l">
              <a:lnSpc>
                <a:spcPct val="90000"/>
              </a:lnSpc>
              <a:spcBef>
                <a:spcPts val="500"/>
              </a:spcBef>
              <a:spcAft>
                <a:spcPts val="0"/>
              </a:spcAft>
              <a:buClr>
                <a:schemeClr val="dk2"/>
              </a:buClr>
              <a:buSzPts val="1890"/>
              <a:buNone/>
              <a:defRPr sz="2000" b="1"/>
            </a:lvl2pPr>
            <a:lvl3pPr marL="1451564" lvl="2" indent="-241927" algn="l">
              <a:lnSpc>
                <a:spcPct val="90000"/>
              </a:lnSpc>
              <a:spcBef>
                <a:spcPts val="500"/>
              </a:spcBef>
              <a:spcAft>
                <a:spcPts val="0"/>
              </a:spcAft>
              <a:buClr>
                <a:schemeClr val="dk2"/>
              </a:buClr>
              <a:buSzPts val="1701"/>
              <a:buNone/>
              <a:defRPr sz="1800" b="1"/>
            </a:lvl3pPr>
            <a:lvl4pPr marL="1935419" lvl="3" indent="-241927" algn="l">
              <a:lnSpc>
                <a:spcPct val="90000"/>
              </a:lnSpc>
              <a:spcBef>
                <a:spcPts val="500"/>
              </a:spcBef>
              <a:spcAft>
                <a:spcPts val="0"/>
              </a:spcAft>
              <a:buClr>
                <a:schemeClr val="dk2"/>
              </a:buClr>
              <a:buSzPts val="1512"/>
              <a:buNone/>
              <a:defRPr sz="1600" b="1"/>
            </a:lvl4pPr>
            <a:lvl5pPr marL="2419274" lvl="4" indent="-241927" algn="l">
              <a:lnSpc>
                <a:spcPct val="90000"/>
              </a:lnSpc>
              <a:spcBef>
                <a:spcPts val="500"/>
              </a:spcBef>
              <a:spcAft>
                <a:spcPts val="0"/>
              </a:spcAft>
              <a:buClr>
                <a:schemeClr val="dk2"/>
              </a:buClr>
              <a:buSzPts val="1512"/>
              <a:buNone/>
              <a:defRPr sz="1600" b="1"/>
            </a:lvl5pPr>
            <a:lvl6pPr marL="2903129" lvl="5" indent="-241927" algn="l">
              <a:lnSpc>
                <a:spcPct val="90000"/>
              </a:lnSpc>
              <a:spcBef>
                <a:spcPts val="500"/>
              </a:spcBef>
              <a:spcAft>
                <a:spcPts val="0"/>
              </a:spcAft>
              <a:buClr>
                <a:schemeClr val="dk1"/>
              </a:buClr>
              <a:buSzPts val="1512"/>
              <a:buNone/>
              <a:defRPr sz="1600" b="1"/>
            </a:lvl6pPr>
            <a:lvl7pPr marL="3386983" lvl="6" indent="-241927" algn="l">
              <a:lnSpc>
                <a:spcPct val="90000"/>
              </a:lnSpc>
              <a:spcBef>
                <a:spcPts val="500"/>
              </a:spcBef>
              <a:spcAft>
                <a:spcPts val="0"/>
              </a:spcAft>
              <a:buClr>
                <a:schemeClr val="dk1"/>
              </a:buClr>
              <a:buSzPts val="1512"/>
              <a:buNone/>
              <a:defRPr sz="1600" b="1"/>
            </a:lvl7pPr>
            <a:lvl8pPr marL="3870838" lvl="7" indent="-241927" algn="l">
              <a:lnSpc>
                <a:spcPct val="90000"/>
              </a:lnSpc>
              <a:spcBef>
                <a:spcPts val="500"/>
              </a:spcBef>
              <a:spcAft>
                <a:spcPts val="0"/>
              </a:spcAft>
              <a:buClr>
                <a:schemeClr val="dk1"/>
              </a:buClr>
              <a:buSzPts val="1512"/>
              <a:buNone/>
              <a:defRPr sz="1600" b="1"/>
            </a:lvl8pPr>
            <a:lvl9pPr marL="4354693" lvl="8" indent="-241927" algn="l">
              <a:lnSpc>
                <a:spcPct val="90000"/>
              </a:lnSpc>
              <a:spcBef>
                <a:spcPts val="500"/>
              </a:spcBef>
              <a:spcAft>
                <a:spcPts val="0"/>
              </a:spcAft>
              <a:buClr>
                <a:schemeClr val="dk1"/>
              </a:buClr>
              <a:buSzPts val="1512"/>
              <a:buNone/>
              <a:defRPr sz="1600" b="1"/>
            </a:lvl9pPr>
          </a:lstStyle>
          <a:p>
            <a:endParaRPr/>
          </a:p>
        </p:txBody>
      </p:sp>
      <p:sp>
        <p:nvSpPr>
          <p:cNvPr id="579" name="Google Shape;579;p20"/>
          <p:cNvSpPr txBox="1">
            <a:spLocks noGrp="1"/>
          </p:cNvSpPr>
          <p:nvPr>
            <p:ph type="body" idx="2"/>
          </p:nvPr>
        </p:nvSpPr>
        <p:spPr>
          <a:xfrm>
            <a:off x="761968" y="2666928"/>
            <a:ext cx="5143282" cy="342890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80" name="Google Shape;580;p20"/>
          <p:cNvSpPr txBox="1">
            <a:spLocks noGrp="1"/>
          </p:cNvSpPr>
          <p:nvPr>
            <p:ph type="body" idx="3"/>
          </p:nvPr>
        </p:nvSpPr>
        <p:spPr>
          <a:xfrm>
            <a:off x="6286234" y="1744045"/>
            <a:ext cx="5143282" cy="823912"/>
          </a:xfrm>
          <a:prstGeom prst="rect">
            <a:avLst/>
          </a:prstGeom>
          <a:noFill/>
          <a:ln>
            <a:noFill/>
          </a:ln>
        </p:spPr>
        <p:txBody>
          <a:bodyPr spcFirstLastPara="1" wrap="square" lIns="0" tIns="0" rIns="0" bIns="0" anchor="b" anchorCtr="0">
            <a:normAutofit/>
          </a:bodyPr>
          <a:lstStyle>
            <a:lvl1pPr marL="483855" lvl="0" indent="-241927" algn="l">
              <a:lnSpc>
                <a:spcPct val="90000"/>
              </a:lnSpc>
              <a:spcBef>
                <a:spcPts val="1800"/>
              </a:spcBef>
              <a:spcAft>
                <a:spcPts val="0"/>
              </a:spcAft>
              <a:buSzPts val="2000"/>
              <a:buNone/>
              <a:defRPr sz="2117" b="1" i="0">
                <a:latin typeface="Arial"/>
                <a:ea typeface="Arial"/>
                <a:cs typeface="Arial"/>
                <a:sym typeface="Arial"/>
              </a:defRPr>
            </a:lvl1pPr>
            <a:lvl2pPr marL="967710" lvl="1" indent="-241927" algn="l">
              <a:lnSpc>
                <a:spcPct val="90000"/>
              </a:lnSpc>
              <a:spcBef>
                <a:spcPts val="500"/>
              </a:spcBef>
              <a:spcAft>
                <a:spcPts val="0"/>
              </a:spcAft>
              <a:buClr>
                <a:schemeClr val="dk2"/>
              </a:buClr>
              <a:buSzPts val="1890"/>
              <a:buNone/>
              <a:defRPr sz="2000" b="1"/>
            </a:lvl2pPr>
            <a:lvl3pPr marL="1451564" lvl="2" indent="-241927" algn="l">
              <a:lnSpc>
                <a:spcPct val="90000"/>
              </a:lnSpc>
              <a:spcBef>
                <a:spcPts val="500"/>
              </a:spcBef>
              <a:spcAft>
                <a:spcPts val="0"/>
              </a:spcAft>
              <a:buClr>
                <a:schemeClr val="dk2"/>
              </a:buClr>
              <a:buSzPts val="1701"/>
              <a:buNone/>
              <a:defRPr sz="1800" b="1"/>
            </a:lvl3pPr>
            <a:lvl4pPr marL="1935419" lvl="3" indent="-241927" algn="l">
              <a:lnSpc>
                <a:spcPct val="90000"/>
              </a:lnSpc>
              <a:spcBef>
                <a:spcPts val="500"/>
              </a:spcBef>
              <a:spcAft>
                <a:spcPts val="0"/>
              </a:spcAft>
              <a:buClr>
                <a:schemeClr val="dk2"/>
              </a:buClr>
              <a:buSzPts val="1512"/>
              <a:buNone/>
              <a:defRPr sz="1600" b="1"/>
            </a:lvl4pPr>
            <a:lvl5pPr marL="2419274" lvl="4" indent="-241927" algn="l">
              <a:lnSpc>
                <a:spcPct val="90000"/>
              </a:lnSpc>
              <a:spcBef>
                <a:spcPts val="500"/>
              </a:spcBef>
              <a:spcAft>
                <a:spcPts val="0"/>
              </a:spcAft>
              <a:buClr>
                <a:schemeClr val="dk2"/>
              </a:buClr>
              <a:buSzPts val="1512"/>
              <a:buNone/>
              <a:defRPr sz="1600" b="1"/>
            </a:lvl5pPr>
            <a:lvl6pPr marL="2903129" lvl="5" indent="-241927" algn="l">
              <a:lnSpc>
                <a:spcPct val="90000"/>
              </a:lnSpc>
              <a:spcBef>
                <a:spcPts val="500"/>
              </a:spcBef>
              <a:spcAft>
                <a:spcPts val="0"/>
              </a:spcAft>
              <a:buClr>
                <a:schemeClr val="dk1"/>
              </a:buClr>
              <a:buSzPts val="1512"/>
              <a:buNone/>
              <a:defRPr sz="1600" b="1"/>
            </a:lvl6pPr>
            <a:lvl7pPr marL="3386983" lvl="6" indent="-241927" algn="l">
              <a:lnSpc>
                <a:spcPct val="90000"/>
              </a:lnSpc>
              <a:spcBef>
                <a:spcPts val="500"/>
              </a:spcBef>
              <a:spcAft>
                <a:spcPts val="0"/>
              </a:spcAft>
              <a:buClr>
                <a:schemeClr val="dk1"/>
              </a:buClr>
              <a:buSzPts val="1512"/>
              <a:buNone/>
              <a:defRPr sz="1600" b="1"/>
            </a:lvl7pPr>
            <a:lvl8pPr marL="3870838" lvl="7" indent="-241927" algn="l">
              <a:lnSpc>
                <a:spcPct val="90000"/>
              </a:lnSpc>
              <a:spcBef>
                <a:spcPts val="500"/>
              </a:spcBef>
              <a:spcAft>
                <a:spcPts val="0"/>
              </a:spcAft>
              <a:buClr>
                <a:schemeClr val="dk1"/>
              </a:buClr>
              <a:buSzPts val="1512"/>
              <a:buNone/>
              <a:defRPr sz="1600" b="1"/>
            </a:lvl8pPr>
            <a:lvl9pPr marL="4354693" lvl="8" indent="-241927" algn="l">
              <a:lnSpc>
                <a:spcPct val="90000"/>
              </a:lnSpc>
              <a:spcBef>
                <a:spcPts val="500"/>
              </a:spcBef>
              <a:spcAft>
                <a:spcPts val="0"/>
              </a:spcAft>
              <a:buClr>
                <a:schemeClr val="dk1"/>
              </a:buClr>
              <a:buSzPts val="1512"/>
              <a:buNone/>
              <a:defRPr sz="1600" b="1"/>
            </a:lvl9pPr>
          </a:lstStyle>
          <a:p>
            <a:endParaRPr/>
          </a:p>
        </p:txBody>
      </p:sp>
      <p:sp>
        <p:nvSpPr>
          <p:cNvPr id="581" name="Google Shape;581;p20"/>
          <p:cNvSpPr txBox="1">
            <a:spLocks noGrp="1"/>
          </p:cNvSpPr>
          <p:nvPr>
            <p:ph type="body" idx="4"/>
          </p:nvPr>
        </p:nvSpPr>
        <p:spPr>
          <a:xfrm>
            <a:off x="6286234" y="2666928"/>
            <a:ext cx="5143282" cy="342890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82" name="Google Shape;582;p20"/>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20"/>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20"/>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585" name="Google Shape;585;p20"/>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11037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o bilder">
  <p:cSld name="To bilder">
    <p:spTree>
      <p:nvGrpSpPr>
        <p:cNvPr id="1" name="Shape 606"/>
        <p:cNvGrpSpPr/>
        <p:nvPr/>
      </p:nvGrpSpPr>
      <p:grpSpPr>
        <a:xfrm>
          <a:off x="0" y="0"/>
          <a:ext cx="0" cy="0"/>
          <a:chOff x="0" y="0"/>
          <a:chExt cx="0" cy="0"/>
        </a:xfrm>
      </p:grpSpPr>
      <p:sp>
        <p:nvSpPr>
          <p:cNvPr id="607" name="Google Shape;607;p23"/>
          <p:cNvSpPr>
            <a:spLocks noGrp="1"/>
          </p:cNvSpPr>
          <p:nvPr>
            <p:ph type="pic" idx="2"/>
          </p:nvPr>
        </p:nvSpPr>
        <p:spPr>
          <a:xfrm>
            <a:off x="6096841" y="1141964"/>
            <a:ext cx="5334104" cy="2667933"/>
          </a:xfrm>
          <a:prstGeom prst="rect">
            <a:avLst/>
          </a:prstGeom>
          <a:noFill/>
          <a:ln>
            <a:noFill/>
          </a:ln>
        </p:spPr>
      </p:sp>
      <p:sp>
        <p:nvSpPr>
          <p:cNvPr id="608" name="Google Shape;608;p23"/>
          <p:cNvSpPr txBox="1">
            <a:spLocks noGrp="1"/>
          </p:cNvSpPr>
          <p:nvPr>
            <p:ph type="body" idx="1"/>
          </p:nvPr>
        </p:nvSpPr>
        <p:spPr>
          <a:xfrm>
            <a:off x="6096840" y="4190794"/>
            <a:ext cx="5332676" cy="1906140"/>
          </a:xfrm>
          <a:prstGeom prst="rect">
            <a:avLst/>
          </a:prstGeom>
          <a:noFill/>
          <a:ln>
            <a:noFill/>
          </a:ln>
        </p:spPr>
        <p:txBody>
          <a:bodyPr spcFirstLastPara="1" wrap="square" lIns="360000" tIns="0" rIns="0" bIns="0" anchor="t" anchorCtr="0">
            <a:normAutofit/>
          </a:bodyPr>
          <a:lstStyle>
            <a:lvl1pPr marL="483855" lvl="0" indent="-241927" algn="l">
              <a:lnSpc>
                <a:spcPct val="90000"/>
              </a:lnSpc>
              <a:spcBef>
                <a:spcPts val="1800"/>
              </a:spcBef>
              <a:spcAft>
                <a:spcPts val="0"/>
              </a:spcAft>
              <a:buSzPts val="2400"/>
              <a:buNone/>
              <a:defRPr b="1" i="0">
                <a:latin typeface="Arial"/>
                <a:ea typeface="Arial"/>
                <a:cs typeface="Arial"/>
                <a:sym typeface="Arial"/>
              </a:defRPr>
            </a:lvl1pPr>
            <a:lvl2pPr marL="967710" lvl="1" indent="-362891" algn="l">
              <a:lnSpc>
                <a:spcPct val="90000"/>
              </a:lnSpc>
              <a:spcBef>
                <a:spcPts val="500"/>
              </a:spcBef>
              <a:spcAft>
                <a:spcPts val="0"/>
              </a:spcAft>
              <a:buClr>
                <a:schemeClr val="accent1"/>
              </a:buClr>
              <a:buSzPts val="1800"/>
              <a:buChar char="•"/>
              <a:defRPr sz="1905"/>
            </a:lvl2pPr>
            <a:lvl3pPr marL="1451564" lvl="2" indent="-359531" algn="l">
              <a:lnSpc>
                <a:spcPct val="90000"/>
              </a:lnSpc>
              <a:spcBef>
                <a:spcPts val="500"/>
              </a:spcBef>
              <a:spcAft>
                <a:spcPts val="0"/>
              </a:spcAft>
              <a:buClr>
                <a:schemeClr val="dk2"/>
              </a:buClr>
              <a:buSzPts val="1750"/>
              <a:buChar char="•"/>
              <a:defRPr/>
            </a:lvl3pPr>
            <a:lvl4pPr marL="1935419" lvl="3" indent="-349451" algn="l">
              <a:lnSpc>
                <a:spcPct val="90000"/>
              </a:lnSpc>
              <a:spcBef>
                <a:spcPts val="500"/>
              </a:spcBef>
              <a:spcAft>
                <a:spcPts val="0"/>
              </a:spcAft>
              <a:buClr>
                <a:schemeClr val="dk2"/>
              </a:buClr>
              <a:buSzPts val="1600"/>
              <a:buChar char="•"/>
              <a:defRPr/>
            </a:lvl4pPr>
            <a:lvl5pPr marL="2419274" lvl="4" indent="-336010" algn="l">
              <a:lnSpc>
                <a:spcPct val="90000"/>
              </a:lnSpc>
              <a:spcBef>
                <a:spcPts val="500"/>
              </a:spcBef>
              <a:spcAft>
                <a:spcPts val="0"/>
              </a:spcAft>
              <a:buClr>
                <a:schemeClr val="dk2"/>
              </a:buClr>
              <a:buSzPts val="14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09" name="Google Shape;609;p23"/>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23"/>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23"/>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chemeClr val="dk2"/>
                </a:solidFill>
                <a:latin typeface="Arial"/>
                <a:ea typeface="Arial"/>
                <a:cs typeface="Arial"/>
                <a:sym typeface="Arial"/>
              </a:defRPr>
            </a:lvl1pPr>
            <a:lvl2pPr marL="0" lvl="1" indent="0" algn="ctr">
              <a:spcBef>
                <a:spcPts val="0"/>
              </a:spcBef>
              <a:buNone/>
              <a:defRPr sz="800" b="0" i="0">
                <a:solidFill>
                  <a:schemeClr val="dk2"/>
                </a:solidFill>
                <a:latin typeface="Arial"/>
                <a:ea typeface="Arial"/>
                <a:cs typeface="Arial"/>
                <a:sym typeface="Arial"/>
              </a:defRPr>
            </a:lvl2pPr>
            <a:lvl3pPr marL="0" lvl="2" indent="0" algn="ctr">
              <a:spcBef>
                <a:spcPts val="0"/>
              </a:spcBef>
              <a:buNone/>
              <a:defRPr sz="800" b="0" i="0">
                <a:solidFill>
                  <a:schemeClr val="dk2"/>
                </a:solidFill>
                <a:latin typeface="Arial"/>
                <a:ea typeface="Arial"/>
                <a:cs typeface="Arial"/>
                <a:sym typeface="Arial"/>
              </a:defRPr>
            </a:lvl3pPr>
            <a:lvl4pPr marL="0" lvl="3" indent="0" algn="ctr">
              <a:spcBef>
                <a:spcPts val="0"/>
              </a:spcBef>
              <a:buNone/>
              <a:defRPr sz="800" b="0" i="0">
                <a:solidFill>
                  <a:schemeClr val="dk2"/>
                </a:solidFill>
                <a:latin typeface="Arial"/>
                <a:ea typeface="Arial"/>
                <a:cs typeface="Arial"/>
                <a:sym typeface="Arial"/>
              </a:defRPr>
            </a:lvl4pPr>
            <a:lvl5pPr marL="0" lvl="4" indent="0" algn="ctr">
              <a:spcBef>
                <a:spcPts val="0"/>
              </a:spcBef>
              <a:buNone/>
              <a:defRPr sz="800" b="0" i="0">
                <a:solidFill>
                  <a:schemeClr val="dk2"/>
                </a:solidFill>
                <a:latin typeface="Arial"/>
                <a:ea typeface="Arial"/>
                <a:cs typeface="Arial"/>
                <a:sym typeface="Arial"/>
              </a:defRPr>
            </a:lvl5pPr>
            <a:lvl6pPr marL="0" lvl="5" indent="0" algn="ctr">
              <a:spcBef>
                <a:spcPts val="0"/>
              </a:spcBef>
              <a:buNone/>
              <a:defRPr sz="800" b="0" i="0">
                <a:solidFill>
                  <a:schemeClr val="dk2"/>
                </a:solidFill>
                <a:latin typeface="Arial"/>
                <a:ea typeface="Arial"/>
                <a:cs typeface="Arial"/>
                <a:sym typeface="Arial"/>
              </a:defRPr>
            </a:lvl6pPr>
            <a:lvl7pPr marL="0" lvl="6" indent="0" algn="ctr">
              <a:spcBef>
                <a:spcPts val="0"/>
              </a:spcBef>
              <a:buNone/>
              <a:defRPr sz="800" b="0" i="0">
                <a:solidFill>
                  <a:schemeClr val="dk2"/>
                </a:solidFill>
                <a:latin typeface="Arial"/>
                <a:ea typeface="Arial"/>
                <a:cs typeface="Arial"/>
                <a:sym typeface="Arial"/>
              </a:defRPr>
            </a:lvl7pPr>
            <a:lvl8pPr marL="0" lvl="7" indent="0" algn="ctr">
              <a:spcBef>
                <a:spcPts val="0"/>
              </a:spcBef>
              <a:buNone/>
              <a:defRPr sz="800" b="0" i="0">
                <a:solidFill>
                  <a:schemeClr val="dk2"/>
                </a:solidFill>
                <a:latin typeface="Arial"/>
                <a:ea typeface="Arial"/>
                <a:cs typeface="Arial"/>
                <a:sym typeface="Arial"/>
              </a:defRPr>
            </a:lvl8pPr>
            <a:lvl9pPr marL="0" lvl="8" indent="0" algn="ctr">
              <a:spcBef>
                <a:spcPts val="0"/>
              </a:spcBef>
              <a:buNone/>
              <a:defRPr sz="800" b="0" i="0">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612" name="Google Shape;612;p23"/>
          <p:cNvSpPr>
            <a:spLocks noGrp="1"/>
          </p:cNvSpPr>
          <p:nvPr>
            <p:ph type="body" idx="3"/>
          </p:nvPr>
        </p:nvSpPr>
        <p:spPr>
          <a:xfrm>
            <a:off x="5334032" y="2284673"/>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13" name="Google Shape;613;p23"/>
          <p:cNvSpPr/>
          <p:nvPr/>
        </p:nvSpPr>
        <p:spPr>
          <a:xfrm>
            <a:off x="5334944" y="76043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4" name="Google Shape;614;p23"/>
          <p:cNvSpPr/>
          <p:nvPr/>
        </p:nvSpPr>
        <p:spPr>
          <a:xfrm>
            <a:off x="5334032" y="152250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5" name="Google Shape;615;p23"/>
          <p:cNvSpPr>
            <a:spLocks noGrp="1"/>
          </p:cNvSpPr>
          <p:nvPr>
            <p:ph type="pic" idx="4"/>
          </p:nvPr>
        </p:nvSpPr>
        <p:spPr>
          <a:xfrm>
            <a:off x="763500" y="761067"/>
            <a:ext cx="4571806" cy="5335867"/>
          </a:xfrm>
          <a:prstGeom prst="rect">
            <a:avLst/>
          </a:prstGeom>
          <a:noFill/>
          <a:ln>
            <a:noFill/>
          </a:ln>
        </p:spPr>
      </p:sp>
      <p:sp>
        <p:nvSpPr>
          <p:cNvPr id="616" name="Google Shape;616;p23"/>
          <p:cNvSpPr/>
          <p:nvPr/>
        </p:nvSpPr>
        <p:spPr>
          <a:xfrm>
            <a:off x="5334944"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7" name="Google Shape;617;p23"/>
          <p:cNvSpPr/>
          <p:nvPr/>
        </p:nvSpPr>
        <p:spPr>
          <a:xfrm>
            <a:off x="5334032"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25039038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Sitat">
  <p:cSld name="Sitat">
    <p:spTree>
      <p:nvGrpSpPr>
        <p:cNvPr id="1" name="Shape 618"/>
        <p:cNvGrpSpPr/>
        <p:nvPr/>
      </p:nvGrpSpPr>
      <p:grpSpPr>
        <a:xfrm>
          <a:off x="0" y="0"/>
          <a:ext cx="0" cy="0"/>
          <a:chOff x="0" y="0"/>
          <a:chExt cx="0" cy="0"/>
        </a:xfrm>
      </p:grpSpPr>
      <p:sp>
        <p:nvSpPr>
          <p:cNvPr id="619" name="Google Shape;619;p24"/>
          <p:cNvSpPr txBox="1">
            <a:spLocks noGrp="1"/>
          </p:cNvSpPr>
          <p:nvPr>
            <p:ph type="body" idx="1"/>
          </p:nvPr>
        </p:nvSpPr>
        <p:spPr>
          <a:xfrm>
            <a:off x="761968" y="2155362"/>
            <a:ext cx="10667548" cy="3940473"/>
          </a:xfrm>
          <a:prstGeom prst="rect">
            <a:avLst/>
          </a:prstGeom>
          <a:noFill/>
          <a:ln>
            <a:noFill/>
          </a:ln>
        </p:spPr>
        <p:txBody>
          <a:bodyPr spcFirstLastPara="1" wrap="square" lIns="0" tIns="0" rIns="0" bIns="0" anchor="t" anchorCtr="0">
            <a:normAutofit/>
          </a:bodyPr>
          <a:lstStyle>
            <a:lvl1pPr marL="483855" lvl="0" indent="-241927" algn="l">
              <a:lnSpc>
                <a:spcPct val="110000"/>
              </a:lnSpc>
              <a:spcBef>
                <a:spcPts val="0"/>
              </a:spcBef>
              <a:spcAft>
                <a:spcPts val="0"/>
              </a:spcAft>
              <a:buSzPts val="4000"/>
              <a:buNone/>
              <a:defRPr sz="4233" b="1" i="0">
                <a:latin typeface="Arial"/>
                <a:ea typeface="Arial"/>
                <a:cs typeface="Arial"/>
                <a:sym typeface="Arial"/>
              </a:defRPr>
            </a:lvl1pPr>
            <a:lvl2pPr marL="967710" lvl="1" indent="-241927" algn="l">
              <a:lnSpc>
                <a:spcPct val="100000"/>
              </a:lnSpc>
              <a:spcBef>
                <a:spcPts val="1905"/>
              </a:spcBef>
              <a:spcAft>
                <a:spcPts val="0"/>
              </a:spcAft>
              <a:buClr>
                <a:schemeClr val="accent1"/>
              </a:buClr>
              <a:buSzPts val="2000"/>
              <a:buNone/>
              <a:defRPr b="1" i="0">
                <a:solidFill>
                  <a:schemeClr val="accent1"/>
                </a:solidFill>
                <a:latin typeface="Arial"/>
                <a:ea typeface="Arial"/>
                <a:cs typeface="Arial"/>
                <a:sym typeface="Arial"/>
              </a:defRPr>
            </a:lvl2pPr>
            <a:lvl3pPr marL="1451564" lvl="2" indent="-241927" algn="l">
              <a:lnSpc>
                <a:spcPct val="90000"/>
              </a:lnSpc>
              <a:spcBef>
                <a:spcPts val="500"/>
              </a:spcBef>
              <a:spcAft>
                <a:spcPts val="0"/>
              </a:spcAft>
              <a:buClr>
                <a:schemeClr val="accent1"/>
              </a:buClr>
              <a:buSzPts val="1600"/>
              <a:buNone/>
              <a:defRPr sz="1693">
                <a:solidFill>
                  <a:schemeClr val="accent1"/>
                </a:solidFill>
              </a:defRPr>
            </a:lvl3pPr>
            <a:lvl4pPr marL="1935419" lvl="3" indent="-241927" algn="l">
              <a:lnSpc>
                <a:spcPct val="90000"/>
              </a:lnSpc>
              <a:spcBef>
                <a:spcPts val="500"/>
              </a:spcBef>
              <a:spcAft>
                <a:spcPts val="0"/>
              </a:spcAft>
              <a:buClr>
                <a:schemeClr val="accent1"/>
              </a:buClr>
              <a:buSzPts val="1600"/>
              <a:buNone/>
              <a:defRPr sz="1693">
                <a:solidFill>
                  <a:schemeClr val="accent1"/>
                </a:solidFill>
              </a:defRPr>
            </a:lvl4pPr>
            <a:lvl5pPr marL="2419274" lvl="4" indent="-241927" algn="l">
              <a:lnSpc>
                <a:spcPct val="90000"/>
              </a:lnSpc>
              <a:spcBef>
                <a:spcPts val="500"/>
              </a:spcBef>
              <a:spcAft>
                <a:spcPts val="0"/>
              </a:spcAft>
              <a:buClr>
                <a:schemeClr val="accent1"/>
              </a:buClr>
              <a:buSzPts val="1600"/>
              <a:buNone/>
              <a:defRPr sz="1693">
                <a:solidFill>
                  <a:schemeClr val="accent1"/>
                </a:solidFill>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20" name="Google Shape;620;p24"/>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24"/>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22" name="Google Shape;622;p24"/>
          <p:cNvGrpSpPr/>
          <p:nvPr/>
        </p:nvGrpSpPr>
        <p:grpSpPr>
          <a:xfrm>
            <a:off x="100" y="1"/>
            <a:ext cx="1518456" cy="761993"/>
            <a:chOff x="11048660" y="1"/>
            <a:chExt cx="763148" cy="382958"/>
          </a:xfrm>
        </p:grpSpPr>
        <p:sp>
          <p:nvSpPr>
            <p:cNvPr id="623" name="Google Shape;623;p24"/>
            <p:cNvSpPr/>
            <p:nvPr/>
          </p:nvSpPr>
          <p:spPr>
            <a:xfrm rot="10800000">
              <a:off x="1142885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24" name="Google Shape;624;p24"/>
            <p:cNvSpPr/>
            <p:nvPr/>
          </p:nvSpPr>
          <p:spPr>
            <a:xfrm rot="10800000">
              <a:off x="1104866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grpSp>
        <p:nvGrpSpPr>
          <p:cNvPr id="625" name="Google Shape;625;p24"/>
          <p:cNvGrpSpPr/>
          <p:nvPr/>
        </p:nvGrpSpPr>
        <p:grpSpPr>
          <a:xfrm>
            <a:off x="10673439" y="6096001"/>
            <a:ext cx="1518469" cy="762000"/>
            <a:chOff x="11048660" y="1"/>
            <a:chExt cx="763148" cy="382958"/>
          </a:xfrm>
        </p:grpSpPr>
        <p:sp>
          <p:nvSpPr>
            <p:cNvPr id="626" name="Google Shape;626;p24"/>
            <p:cNvSpPr/>
            <p:nvPr/>
          </p:nvSpPr>
          <p:spPr>
            <a:xfrm rot="10800000">
              <a:off x="1142885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27" name="Google Shape;627;p24"/>
            <p:cNvSpPr/>
            <p:nvPr/>
          </p:nvSpPr>
          <p:spPr>
            <a:xfrm rot="10800000">
              <a:off x="1104866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sp>
        <p:nvSpPr>
          <p:cNvPr id="628" name="Google Shape;628;p24"/>
          <p:cNvSpPr txBox="1">
            <a:spLocks noGrp="1"/>
          </p:cNvSpPr>
          <p:nvPr>
            <p:ph type="sldNum" idx="12"/>
          </p:nvPr>
        </p:nvSpPr>
        <p:spPr>
          <a:xfrm>
            <a:off x="771526" y="6310444"/>
            <a:ext cx="507332" cy="365125"/>
          </a:xfrm>
          <a:prstGeom prst="rect">
            <a:avLst/>
          </a:prstGeom>
          <a:noFill/>
          <a:ln>
            <a:noFill/>
          </a:ln>
        </p:spPr>
        <p:txBody>
          <a:bodyPr spcFirstLastPara="1" wrap="square" lIns="0" tIns="0" rIns="0" bIns="0" anchor="ctr" anchorCtr="0">
            <a:noAutofit/>
          </a:bodyPr>
          <a:lstStyle>
            <a:lvl1pPr marL="0" lvl="0" indent="0" algn="l">
              <a:spcBef>
                <a:spcPts val="0"/>
              </a:spcBef>
              <a:buNone/>
              <a:defRPr sz="800" b="0" i="0">
                <a:solidFill>
                  <a:schemeClr val="dk2"/>
                </a:solidFill>
                <a:latin typeface="Arial"/>
                <a:ea typeface="Arial"/>
                <a:cs typeface="Arial"/>
                <a:sym typeface="Arial"/>
              </a:defRPr>
            </a:lvl1pPr>
            <a:lvl2pPr marL="0" lvl="1" indent="0" algn="l">
              <a:spcBef>
                <a:spcPts val="0"/>
              </a:spcBef>
              <a:buNone/>
              <a:defRPr sz="800" b="0" i="0">
                <a:solidFill>
                  <a:schemeClr val="dk2"/>
                </a:solidFill>
                <a:latin typeface="Arial"/>
                <a:ea typeface="Arial"/>
                <a:cs typeface="Arial"/>
                <a:sym typeface="Arial"/>
              </a:defRPr>
            </a:lvl2pPr>
            <a:lvl3pPr marL="0" lvl="2" indent="0" algn="l">
              <a:spcBef>
                <a:spcPts val="0"/>
              </a:spcBef>
              <a:buNone/>
              <a:defRPr sz="800" b="0" i="0">
                <a:solidFill>
                  <a:schemeClr val="dk2"/>
                </a:solidFill>
                <a:latin typeface="Arial"/>
                <a:ea typeface="Arial"/>
                <a:cs typeface="Arial"/>
                <a:sym typeface="Arial"/>
              </a:defRPr>
            </a:lvl3pPr>
            <a:lvl4pPr marL="0" lvl="3" indent="0" algn="l">
              <a:spcBef>
                <a:spcPts val="0"/>
              </a:spcBef>
              <a:buNone/>
              <a:defRPr sz="800" b="0" i="0">
                <a:solidFill>
                  <a:schemeClr val="dk2"/>
                </a:solidFill>
                <a:latin typeface="Arial"/>
                <a:ea typeface="Arial"/>
                <a:cs typeface="Arial"/>
                <a:sym typeface="Arial"/>
              </a:defRPr>
            </a:lvl4pPr>
            <a:lvl5pPr marL="0" lvl="4" indent="0" algn="l">
              <a:spcBef>
                <a:spcPts val="0"/>
              </a:spcBef>
              <a:buNone/>
              <a:defRPr sz="800" b="0" i="0">
                <a:solidFill>
                  <a:schemeClr val="dk2"/>
                </a:solidFill>
                <a:latin typeface="Arial"/>
                <a:ea typeface="Arial"/>
                <a:cs typeface="Arial"/>
                <a:sym typeface="Arial"/>
              </a:defRPr>
            </a:lvl5pPr>
            <a:lvl6pPr marL="0" lvl="5" indent="0" algn="l">
              <a:spcBef>
                <a:spcPts val="0"/>
              </a:spcBef>
              <a:buNone/>
              <a:defRPr sz="800" b="0" i="0">
                <a:solidFill>
                  <a:schemeClr val="dk2"/>
                </a:solidFill>
                <a:latin typeface="Arial"/>
                <a:ea typeface="Arial"/>
                <a:cs typeface="Arial"/>
                <a:sym typeface="Arial"/>
              </a:defRPr>
            </a:lvl6pPr>
            <a:lvl7pPr marL="0" lvl="6" indent="0" algn="l">
              <a:spcBef>
                <a:spcPts val="0"/>
              </a:spcBef>
              <a:buNone/>
              <a:defRPr sz="800" b="0" i="0">
                <a:solidFill>
                  <a:schemeClr val="dk2"/>
                </a:solidFill>
                <a:latin typeface="Arial"/>
                <a:ea typeface="Arial"/>
                <a:cs typeface="Arial"/>
                <a:sym typeface="Arial"/>
              </a:defRPr>
            </a:lvl7pPr>
            <a:lvl8pPr marL="0" lvl="7" indent="0" algn="l">
              <a:spcBef>
                <a:spcPts val="0"/>
              </a:spcBef>
              <a:buNone/>
              <a:defRPr sz="800" b="0" i="0">
                <a:solidFill>
                  <a:schemeClr val="dk2"/>
                </a:solidFill>
                <a:latin typeface="Arial"/>
                <a:ea typeface="Arial"/>
                <a:cs typeface="Arial"/>
                <a:sym typeface="Arial"/>
              </a:defRPr>
            </a:lvl8pPr>
            <a:lvl9pPr marL="0" lvl="8" indent="0" algn="l">
              <a:spcBef>
                <a:spcPts val="0"/>
              </a:spcBef>
              <a:buNone/>
              <a:defRPr sz="800" b="0" i="0">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2598815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omt" type="blank">
  <p:cSld name="Tomt">
    <p:spTree>
      <p:nvGrpSpPr>
        <p:cNvPr id="1" name="Shape 640"/>
        <p:cNvGrpSpPr/>
        <p:nvPr/>
      </p:nvGrpSpPr>
      <p:grpSpPr>
        <a:xfrm>
          <a:off x="0" y="0"/>
          <a:ext cx="0" cy="0"/>
          <a:chOff x="0" y="0"/>
          <a:chExt cx="0" cy="0"/>
        </a:xfrm>
      </p:grpSpPr>
      <p:sp>
        <p:nvSpPr>
          <p:cNvPr id="641" name="Google Shape;641;p26"/>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26"/>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26"/>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1298320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Tomt neg">
  <p:cSld name="Tomt neg">
    <p:bg>
      <p:bgPr>
        <a:solidFill>
          <a:schemeClr val="dk2"/>
        </a:solidFill>
        <a:effectLst/>
      </p:bgPr>
    </p:bg>
    <p:spTree>
      <p:nvGrpSpPr>
        <p:cNvPr id="1" name="Shape 644"/>
        <p:cNvGrpSpPr/>
        <p:nvPr/>
      </p:nvGrpSpPr>
      <p:grpSpPr>
        <a:xfrm>
          <a:off x="0" y="0"/>
          <a:ext cx="0" cy="0"/>
          <a:chOff x="0" y="0"/>
          <a:chExt cx="0" cy="0"/>
        </a:xfrm>
      </p:grpSpPr>
      <p:sp>
        <p:nvSpPr>
          <p:cNvPr id="645" name="Google Shape;645;p27"/>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6" name="Google Shape;646;p27"/>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27"/>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grpSp>
        <p:nvGrpSpPr>
          <p:cNvPr id="648" name="Google Shape;648;p27"/>
          <p:cNvGrpSpPr/>
          <p:nvPr/>
        </p:nvGrpSpPr>
        <p:grpSpPr>
          <a:xfrm>
            <a:off x="683637" y="6343664"/>
            <a:ext cx="1484354" cy="266693"/>
            <a:chOff x="1600361" y="2673408"/>
            <a:chExt cx="8357207" cy="1501534"/>
          </a:xfrm>
        </p:grpSpPr>
        <p:grpSp>
          <p:nvGrpSpPr>
            <p:cNvPr id="649" name="Google Shape;649;p27"/>
            <p:cNvGrpSpPr/>
            <p:nvPr/>
          </p:nvGrpSpPr>
          <p:grpSpPr>
            <a:xfrm>
              <a:off x="3581936" y="3109680"/>
              <a:ext cx="6375632" cy="597818"/>
              <a:chOff x="3581936" y="3109680"/>
              <a:chExt cx="6375632" cy="597818"/>
            </a:xfrm>
          </p:grpSpPr>
          <p:sp>
            <p:nvSpPr>
              <p:cNvPr id="650" name="Google Shape;650;p2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1" name="Google Shape;651;p2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2" name="Google Shape;652;p2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3" name="Google Shape;653;p2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4" name="Google Shape;654;p2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5" name="Google Shape;655;p2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6" name="Google Shape;656;p2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7" name="Google Shape;657;p2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8" name="Google Shape;658;p2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9" name="Google Shape;659;p2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0" name="Google Shape;660;p2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1" name="Google Shape;661;p2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2" name="Google Shape;662;p2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3" name="Google Shape;663;p2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4" name="Google Shape;664;p2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665" name="Google Shape;665;p27"/>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6" name="Google Shape;666;p27"/>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7" name="Google Shape;667;p27"/>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9183727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Bilde parole nede">
  <p:cSld name="Bilde parole nede">
    <p:bg>
      <p:bgPr>
        <a:solidFill>
          <a:schemeClr val="lt2"/>
        </a:solidFill>
        <a:effectLst/>
      </p:bgPr>
    </p:bg>
    <p:spTree>
      <p:nvGrpSpPr>
        <p:cNvPr id="1" name="Shape 668"/>
        <p:cNvGrpSpPr/>
        <p:nvPr/>
      </p:nvGrpSpPr>
      <p:grpSpPr>
        <a:xfrm>
          <a:off x="0" y="0"/>
          <a:ext cx="0" cy="0"/>
          <a:chOff x="0" y="0"/>
          <a:chExt cx="0" cy="0"/>
        </a:xfrm>
      </p:grpSpPr>
      <p:sp>
        <p:nvSpPr>
          <p:cNvPr id="669" name="Google Shape;669;p28"/>
          <p:cNvSpPr>
            <a:spLocks noGrp="1"/>
          </p:cNvSpPr>
          <p:nvPr>
            <p:ph type="pic" idx="2"/>
          </p:nvPr>
        </p:nvSpPr>
        <p:spPr>
          <a:xfrm>
            <a:off x="8" y="4"/>
            <a:ext cx="12191995" cy="6857997"/>
          </a:xfrm>
          <a:prstGeom prst="rect">
            <a:avLst/>
          </a:prstGeom>
          <a:solidFill>
            <a:schemeClr val="lt1"/>
          </a:solidFill>
          <a:ln>
            <a:noFill/>
          </a:ln>
        </p:spPr>
      </p:sp>
      <p:sp>
        <p:nvSpPr>
          <p:cNvPr id="670" name="Google Shape;670;p28"/>
          <p:cNvSpPr txBox="1">
            <a:spLocks noGrp="1"/>
          </p:cNvSpPr>
          <p:nvPr>
            <p:ph type="title"/>
          </p:nvPr>
        </p:nvSpPr>
        <p:spPr>
          <a:xfrm>
            <a:off x="2" y="4191070"/>
            <a:ext cx="8381645" cy="1904949"/>
          </a:xfrm>
          <a:prstGeom prst="rect">
            <a:avLst/>
          </a:prstGeom>
          <a:solidFill>
            <a:schemeClr val="dk2"/>
          </a:solidFill>
          <a:ln>
            <a:noFill/>
          </a:ln>
        </p:spPr>
        <p:txBody>
          <a:bodyPr spcFirstLastPara="1" wrap="square" lIns="720000" tIns="0" rIns="720000" bIns="0" anchor="ctr" anchorCtr="0">
            <a:normAutofit/>
          </a:bodyPr>
          <a:lstStyle>
            <a:lvl1pPr lvl="0" algn="l">
              <a:lnSpc>
                <a:spcPct val="110000"/>
              </a:lnSpc>
              <a:spcBef>
                <a:spcPts val="0"/>
              </a:spcBef>
              <a:spcAft>
                <a:spcPts val="0"/>
              </a:spcAft>
              <a:buClr>
                <a:schemeClr val="lt1"/>
              </a:buClr>
              <a:buSzPts val="2200"/>
              <a:buFont typeface="Arial"/>
              <a:buNone/>
              <a:defRPr sz="232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1" name="Google Shape;671;p28"/>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28"/>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3" name="Google Shape;673;p28"/>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581181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Bilde parole oppe">
  <p:cSld name="Bilde parole oppe">
    <p:bg>
      <p:bgPr>
        <a:solidFill>
          <a:schemeClr val="lt2"/>
        </a:solidFill>
        <a:effectLst/>
      </p:bgPr>
    </p:bg>
    <p:spTree>
      <p:nvGrpSpPr>
        <p:cNvPr id="1" name="Shape 674"/>
        <p:cNvGrpSpPr/>
        <p:nvPr/>
      </p:nvGrpSpPr>
      <p:grpSpPr>
        <a:xfrm>
          <a:off x="0" y="0"/>
          <a:ext cx="0" cy="0"/>
          <a:chOff x="0" y="0"/>
          <a:chExt cx="0" cy="0"/>
        </a:xfrm>
      </p:grpSpPr>
      <p:sp>
        <p:nvSpPr>
          <p:cNvPr id="675" name="Google Shape;675;p29"/>
          <p:cNvSpPr>
            <a:spLocks noGrp="1"/>
          </p:cNvSpPr>
          <p:nvPr>
            <p:ph type="pic" idx="2"/>
          </p:nvPr>
        </p:nvSpPr>
        <p:spPr>
          <a:xfrm>
            <a:off x="8" y="4"/>
            <a:ext cx="12191995" cy="6857997"/>
          </a:xfrm>
          <a:prstGeom prst="rect">
            <a:avLst/>
          </a:prstGeom>
          <a:solidFill>
            <a:schemeClr val="lt1"/>
          </a:solidFill>
          <a:ln>
            <a:noFill/>
          </a:ln>
        </p:spPr>
      </p:sp>
      <p:sp>
        <p:nvSpPr>
          <p:cNvPr id="676" name="Google Shape;676;p29"/>
          <p:cNvSpPr txBox="1">
            <a:spLocks noGrp="1"/>
          </p:cNvSpPr>
          <p:nvPr>
            <p:ph type="title"/>
          </p:nvPr>
        </p:nvSpPr>
        <p:spPr>
          <a:xfrm>
            <a:off x="2" y="761067"/>
            <a:ext cx="8381645" cy="1904949"/>
          </a:xfrm>
          <a:prstGeom prst="rect">
            <a:avLst/>
          </a:prstGeom>
          <a:solidFill>
            <a:schemeClr val="dk2"/>
          </a:solidFill>
          <a:ln>
            <a:noFill/>
          </a:ln>
        </p:spPr>
        <p:txBody>
          <a:bodyPr spcFirstLastPara="1" wrap="square" lIns="720000" tIns="0" rIns="720000" bIns="0" anchor="ctr" anchorCtr="0">
            <a:normAutofit/>
          </a:bodyPr>
          <a:lstStyle>
            <a:lvl1pPr lvl="0" algn="l">
              <a:lnSpc>
                <a:spcPct val="110000"/>
              </a:lnSpc>
              <a:spcBef>
                <a:spcPts val="0"/>
              </a:spcBef>
              <a:spcAft>
                <a:spcPts val="0"/>
              </a:spcAft>
              <a:buClr>
                <a:schemeClr val="lt1"/>
              </a:buClr>
              <a:buSzPts val="2200"/>
              <a:buFont typeface="Arial"/>
              <a:buNone/>
              <a:defRPr sz="232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7" name="Google Shape;677;p29"/>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29"/>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29"/>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961458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raud mønster">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8803" y="1869853"/>
            <a:ext cx="5114757" cy="2046225"/>
          </a:xfrm>
          <a:prstGeom prst="rect">
            <a:avLst/>
          </a:prstGeom>
        </p:spPr>
        <p:txBody>
          <a:bodyPr/>
          <a:lstStyle>
            <a:lvl1pPr>
              <a:defRPr>
                <a:solidFill>
                  <a:schemeClr val="bg1"/>
                </a:solidFill>
              </a:defRPr>
            </a:lvl1pPr>
          </a:lstStyle>
          <a:p>
            <a:r>
              <a:rPr lang="nb-NO" b="1">
                <a:effectLst/>
                <a:latin typeface="Arial" panose="020B0604020202020204" pitchFamily="34" charset="0"/>
              </a:rPr>
              <a:t>Klikk for å legge til tittel</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801" y="3916079"/>
            <a:ext cx="5114757" cy="1369599"/>
          </a:xfrm>
        </p:spPr>
        <p:txBody>
          <a:bodyPr/>
          <a:lstStyle>
            <a:lvl1pPr>
              <a:defRPr>
                <a:solidFill>
                  <a:schemeClr val="bg1"/>
                </a:solidFill>
              </a:defRPr>
            </a:lvl1pPr>
          </a:lstStyle>
          <a:p>
            <a:pPr lvl="0"/>
            <a:r>
              <a:rPr lang="nb-NO"/>
              <a:t>Undertittel</a:t>
            </a:r>
          </a:p>
        </p:txBody>
      </p:sp>
      <p:pic>
        <p:nvPicPr>
          <p:cNvPr id="6" name="Bilde 5" descr="Et bilde som inneholder skjermbilde, design&#10;&#10;KI-generert innhold kan være feil.">
            <a:extLst>
              <a:ext uri="{FF2B5EF4-FFF2-40B4-BE49-F238E27FC236}">
                <a16:creationId xmlns:a16="http://schemas.microsoft.com/office/drawing/2014/main" id="{81A87695-2301-FA61-1B12-6A1CA354154F}"/>
              </a:ext>
            </a:extLst>
          </p:cNvPr>
          <p:cNvPicPr>
            <a:picLocks noChangeAspect="1"/>
          </p:cNvPicPr>
          <p:nvPr userDrawn="1"/>
        </p:nvPicPr>
        <p:blipFill>
          <a:blip r:embed="rId2"/>
          <a:stretch>
            <a:fillRect/>
          </a:stretch>
        </p:blipFill>
        <p:spPr>
          <a:xfrm>
            <a:off x="7044479" y="1084772"/>
            <a:ext cx="4897860" cy="4897860"/>
          </a:xfrm>
          <a:prstGeom prst="rect">
            <a:avLst/>
          </a:prstGeom>
        </p:spPr>
      </p:pic>
    </p:spTree>
    <p:extLst>
      <p:ext uri="{BB962C8B-B14F-4D97-AF65-F5344CB8AC3E}">
        <p14:creationId xmlns:p14="http://schemas.microsoft.com/office/powerpoint/2010/main" val="1019728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svart mønster">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8803" y="1869853"/>
            <a:ext cx="5114757" cy="2046225"/>
          </a:xfrm>
          <a:prstGeom prst="rect">
            <a:avLst/>
          </a:prstGeom>
        </p:spPr>
        <p:txBody>
          <a:bodyPr/>
          <a:lstStyle>
            <a:lvl1pPr>
              <a:defRPr>
                <a:solidFill>
                  <a:schemeClr val="bg1"/>
                </a:solidFill>
              </a:defRPr>
            </a:lvl1pPr>
          </a:lstStyle>
          <a:p>
            <a:r>
              <a:rPr lang="nb-NO" b="1">
                <a:effectLst/>
                <a:latin typeface="Arial" panose="020B0604020202020204" pitchFamily="34" charset="0"/>
              </a:rPr>
              <a:t>Klikk for å legge til tittel</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801" y="3916079"/>
            <a:ext cx="5114757" cy="1369599"/>
          </a:xfrm>
        </p:spPr>
        <p:txBody>
          <a:bodyPr/>
          <a:lstStyle>
            <a:lvl1pPr>
              <a:defRPr>
                <a:solidFill>
                  <a:schemeClr val="bg1"/>
                </a:solidFill>
              </a:defRPr>
            </a:lvl1pPr>
          </a:lstStyle>
          <a:p>
            <a:pPr lvl="0"/>
            <a:r>
              <a:rPr lang="nb-NO"/>
              <a:t>Undertittel</a:t>
            </a:r>
          </a:p>
        </p:txBody>
      </p:sp>
      <p:pic>
        <p:nvPicPr>
          <p:cNvPr id="3" name="Bilde 2">
            <a:extLst>
              <a:ext uri="{FF2B5EF4-FFF2-40B4-BE49-F238E27FC236}">
                <a16:creationId xmlns:a16="http://schemas.microsoft.com/office/drawing/2014/main" id="{98A77112-319D-7279-4B13-E5801A3AFAAF}"/>
              </a:ext>
            </a:extLst>
          </p:cNvPr>
          <p:cNvPicPr>
            <a:picLocks noChangeAspect="1"/>
          </p:cNvPicPr>
          <p:nvPr userDrawn="1"/>
        </p:nvPicPr>
        <p:blipFill>
          <a:blip r:embed="rId2"/>
          <a:stretch>
            <a:fillRect/>
          </a:stretch>
        </p:blipFill>
        <p:spPr>
          <a:xfrm>
            <a:off x="549835" y="566625"/>
            <a:ext cx="1462753" cy="375065"/>
          </a:xfrm>
          <a:prstGeom prst="rect">
            <a:avLst/>
          </a:prstGeom>
        </p:spPr>
      </p:pic>
      <p:pic>
        <p:nvPicPr>
          <p:cNvPr id="6" name="Bilde 5" descr="Et bilde som inneholder skjermbilde, Fargerikt, Grafikk, kunst&#10;&#10;KI-generert innhold kan være feil.">
            <a:extLst>
              <a:ext uri="{FF2B5EF4-FFF2-40B4-BE49-F238E27FC236}">
                <a16:creationId xmlns:a16="http://schemas.microsoft.com/office/drawing/2014/main" id="{BB9D2F70-8AFA-AE48-89AD-9DDE7F383209}"/>
              </a:ext>
            </a:extLst>
          </p:cNvPr>
          <p:cNvPicPr>
            <a:picLocks noChangeAspect="1"/>
          </p:cNvPicPr>
          <p:nvPr userDrawn="1"/>
        </p:nvPicPr>
        <p:blipFill>
          <a:blip r:embed="rId3"/>
          <a:stretch>
            <a:fillRect/>
          </a:stretch>
        </p:blipFill>
        <p:spPr>
          <a:xfrm>
            <a:off x="6980663" y="1076928"/>
            <a:ext cx="4905802" cy="4905802"/>
          </a:xfrm>
          <a:prstGeom prst="rect">
            <a:avLst/>
          </a:prstGeom>
        </p:spPr>
      </p:pic>
    </p:spTree>
    <p:extLst>
      <p:ext uri="{BB962C8B-B14F-4D97-AF65-F5344CB8AC3E}">
        <p14:creationId xmlns:p14="http://schemas.microsoft.com/office/powerpoint/2010/main" val="3577674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beige med iko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7C9D4E5-6A76-7496-CF86-51E8EC96FC0D}"/>
              </a:ext>
            </a:extLst>
          </p:cNvPr>
          <p:cNvSpPr>
            <a:spLocks/>
          </p:cNvSpPr>
          <p:nvPr userDrawn="1"/>
        </p:nvSpPr>
        <p:spPr>
          <a:xfrm>
            <a:off x="0" y="-1"/>
            <a:ext cx="12192000" cy="397823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a:xfrm>
            <a:off x="558800" y="1705232"/>
            <a:ext cx="11083138" cy="1046503"/>
          </a:xfrm>
          <a:prstGeom prst="rect">
            <a:avLst/>
          </a:prstGeom>
        </p:spPr>
        <p:txBody>
          <a:bodyPr>
            <a:noAutofit/>
          </a:bodyPr>
          <a:lstStyle>
            <a:lvl1pPr>
              <a:defRPr sz="4000"/>
            </a:lvl1pPr>
          </a:lstStyle>
          <a:p>
            <a:r>
              <a:rPr lang="nb-NO" b="1">
                <a:effectLst/>
                <a:latin typeface="Arial" panose="020B0604020202020204" pitchFamily="34" charset="0"/>
              </a:rPr>
              <a:t>Klikk for å legge til tittel</a:t>
            </a:r>
            <a:endParaRPr lang="nb-NO">
              <a:effectLst/>
              <a:latin typeface="Arial" panose="020B0604020202020204" pitchFamily="34" charset="0"/>
            </a:endParaRPr>
          </a:p>
        </p:txBody>
      </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0061" y="2867349"/>
            <a:ext cx="11083138" cy="675594"/>
          </a:xfrm>
        </p:spPr>
        <p:txBody>
          <a:bodyPr/>
          <a:lstStyle/>
          <a:p>
            <a:pPr lvl="0"/>
            <a:r>
              <a:rPr lang="nb-NO"/>
              <a:t>Klikk for å legge til undertittel</a:t>
            </a:r>
          </a:p>
        </p:txBody>
      </p:sp>
      <p:grpSp>
        <p:nvGrpSpPr>
          <p:cNvPr id="5" name="Grafikk 11">
            <a:extLst>
              <a:ext uri="{FF2B5EF4-FFF2-40B4-BE49-F238E27FC236}">
                <a16:creationId xmlns:a16="http://schemas.microsoft.com/office/drawing/2014/main" id="{6A37446D-09BE-1783-D610-F3E2C3294D74}"/>
              </a:ext>
            </a:extLst>
          </p:cNvPr>
          <p:cNvGrpSpPr>
            <a:grpSpLocks noChangeAspect="1"/>
          </p:cNvGrpSpPr>
          <p:nvPr userDrawn="1"/>
        </p:nvGrpSpPr>
        <p:grpSpPr>
          <a:xfrm>
            <a:off x="190626" y="134470"/>
            <a:ext cx="2189503" cy="1231595"/>
            <a:chOff x="638734" y="-399631"/>
            <a:chExt cx="5945841" cy="3344536"/>
          </a:xfrm>
        </p:grpSpPr>
        <p:sp>
          <p:nvSpPr>
            <p:cNvPr id="6" name="Friform 5">
              <a:extLst>
                <a:ext uri="{FF2B5EF4-FFF2-40B4-BE49-F238E27FC236}">
                  <a16:creationId xmlns:a16="http://schemas.microsoft.com/office/drawing/2014/main" id="{21F79457-F895-5ADD-A6D1-F57AF2A4F13B}"/>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0979C96A-C658-F363-8446-84C6A982C993}"/>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CFBBA57D-C41F-9EB1-6214-78981FD8799E}"/>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grpSp>
        <p:nvGrpSpPr>
          <p:cNvPr id="11" name="Gruppe 10">
            <a:extLst>
              <a:ext uri="{FF2B5EF4-FFF2-40B4-BE49-F238E27FC236}">
                <a16:creationId xmlns:a16="http://schemas.microsoft.com/office/drawing/2014/main" id="{BE6F62DB-1F30-D8CA-CCAB-053EA2950DAE}"/>
              </a:ext>
            </a:extLst>
          </p:cNvPr>
          <p:cNvGrpSpPr/>
          <p:nvPr userDrawn="1"/>
        </p:nvGrpSpPr>
        <p:grpSpPr>
          <a:xfrm>
            <a:off x="7162296" y="4980215"/>
            <a:ext cx="4479642" cy="1338843"/>
            <a:chOff x="7162296" y="4980215"/>
            <a:chExt cx="4479642" cy="1338843"/>
          </a:xfrm>
        </p:grpSpPr>
        <p:sp>
          <p:nvSpPr>
            <p:cNvPr id="7" name="Friform 6">
              <a:extLst>
                <a:ext uri="{FF2B5EF4-FFF2-40B4-BE49-F238E27FC236}">
                  <a16:creationId xmlns:a16="http://schemas.microsoft.com/office/drawing/2014/main" id="{E1671F70-B9CC-961B-8C4A-8DB941F9910C}"/>
                </a:ext>
              </a:extLst>
            </p:cNvPr>
            <p:cNvSpPr/>
            <p:nvPr/>
          </p:nvSpPr>
          <p:spPr>
            <a:xfrm>
              <a:off x="10305307" y="4980215"/>
              <a:ext cx="1336631" cy="1336574"/>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9F13F22D-CFA2-2208-C990-3C9CC78FADA2}"/>
                </a:ext>
              </a:extLst>
            </p:cNvPr>
            <p:cNvSpPr/>
            <p:nvPr/>
          </p:nvSpPr>
          <p:spPr>
            <a:xfrm>
              <a:off x="7162296" y="4980215"/>
              <a:ext cx="1336631" cy="1336574"/>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5CDA65A1-271E-F152-2110-67842F314054}"/>
                </a:ext>
              </a:extLst>
            </p:cNvPr>
            <p:cNvSpPr/>
            <p:nvPr/>
          </p:nvSpPr>
          <p:spPr>
            <a:xfrm>
              <a:off x="8734940" y="4980215"/>
              <a:ext cx="1214087" cy="1338843"/>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90888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beige 1/2 med iko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7C9D4E5-6A76-7496-CF86-51E8EC96FC0D}"/>
              </a:ext>
            </a:extLst>
          </p:cNvPr>
          <p:cNvSpPr/>
          <p:nvPr userDrawn="1"/>
        </p:nvSpPr>
        <p:spPr>
          <a:xfrm>
            <a:off x="0" y="1"/>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a:xfrm>
            <a:off x="560174" y="2708275"/>
            <a:ext cx="5390444" cy="1046503"/>
          </a:xfrm>
          <a:prstGeom prst="rect">
            <a:avLst/>
          </a:prstGeom>
        </p:spPr>
        <p:txBody>
          <a:bodyPr>
            <a:noAutofit/>
          </a:bodyPr>
          <a:lstStyle>
            <a:lvl1pPr>
              <a:defRPr sz="4000"/>
            </a:lvl1pPr>
          </a:lstStyle>
          <a:p>
            <a:r>
              <a:rPr lang="nb-NO" b="1">
                <a:effectLst/>
                <a:latin typeface="Arial" panose="020B0604020202020204" pitchFamily="34" charset="0"/>
              </a:rPr>
              <a:t>Klikk for å legge til tittel</a:t>
            </a:r>
            <a:endParaRPr lang="nb-NO">
              <a:effectLst/>
              <a:latin typeface="Arial" panose="020B0604020202020204" pitchFamily="34" charset="0"/>
            </a:endParaRPr>
          </a:p>
        </p:txBody>
      </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1435" y="3870392"/>
            <a:ext cx="5390444" cy="675594"/>
          </a:xfrm>
        </p:spPr>
        <p:txBody>
          <a:bodyPr/>
          <a:lstStyle/>
          <a:p>
            <a:pPr lvl="0"/>
            <a:r>
              <a:rPr lang="nb-NO"/>
              <a:t>Klikk for å legge til undertittel</a:t>
            </a:r>
          </a:p>
        </p:txBody>
      </p:sp>
      <p:grpSp>
        <p:nvGrpSpPr>
          <p:cNvPr id="5" name="Grafikk 11">
            <a:extLst>
              <a:ext uri="{FF2B5EF4-FFF2-40B4-BE49-F238E27FC236}">
                <a16:creationId xmlns:a16="http://schemas.microsoft.com/office/drawing/2014/main" id="{6A37446D-09BE-1783-D610-F3E2C3294D74}"/>
              </a:ext>
            </a:extLst>
          </p:cNvPr>
          <p:cNvGrpSpPr>
            <a:grpSpLocks noChangeAspect="1"/>
          </p:cNvGrpSpPr>
          <p:nvPr userDrawn="1"/>
        </p:nvGrpSpPr>
        <p:grpSpPr>
          <a:xfrm>
            <a:off x="190626" y="134470"/>
            <a:ext cx="2189503" cy="1231595"/>
            <a:chOff x="638734" y="-399631"/>
            <a:chExt cx="5945841" cy="3344536"/>
          </a:xfrm>
        </p:grpSpPr>
        <p:sp>
          <p:nvSpPr>
            <p:cNvPr id="6" name="Friform 5">
              <a:extLst>
                <a:ext uri="{FF2B5EF4-FFF2-40B4-BE49-F238E27FC236}">
                  <a16:creationId xmlns:a16="http://schemas.microsoft.com/office/drawing/2014/main" id="{21F79457-F895-5ADD-A6D1-F57AF2A4F13B}"/>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0979C96A-C658-F363-8446-84C6A982C993}"/>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CFBBA57D-C41F-9EB1-6214-78981FD8799E}"/>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pic>
        <p:nvPicPr>
          <p:cNvPr id="11" name="Bilde 10" descr="Et bilde som inneholder skjermbilde, Grafikk, grafisk design, Fargerikt&#10;&#10;KI-generert innhold kan være feil.">
            <a:extLst>
              <a:ext uri="{FF2B5EF4-FFF2-40B4-BE49-F238E27FC236}">
                <a16:creationId xmlns:a16="http://schemas.microsoft.com/office/drawing/2014/main" id="{F9397767-A539-65EE-906F-AF86F20F12B3}"/>
              </a:ext>
            </a:extLst>
          </p:cNvPr>
          <p:cNvPicPr>
            <a:picLocks noChangeAspect="1"/>
          </p:cNvPicPr>
          <p:nvPr userDrawn="1"/>
        </p:nvPicPr>
        <p:blipFill>
          <a:blip r:embed="rId2"/>
          <a:stretch>
            <a:fillRect/>
          </a:stretch>
        </p:blipFill>
        <p:spPr>
          <a:xfrm>
            <a:off x="6884989" y="1028620"/>
            <a:ext cx="5023779" cy="5023779"/>
          </a:xfrm>
          <a:prstGeom prst="rect">
            <a:avLst/>
          </a:prstGeom>
        </p:spPr>
      </p:pic>
    </p:spTree>
    <p:extLst>
      <p:ext uri="{BB962C8B-B14F-4D97-AF65-F5344CB8AC3E}">
        <p14:creationId xmlns:p14="http://schemas.microsoft.com/office/powerpoint/2010/main" val="2297795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side kvit med ik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a:xfrm>
            <a:off x="558800" y="1705232"/>
            <a:ext cx="11083138" cy="1046503"/>
          </a:xfrm>
          <a:prstGeom prst="rect">
            <a:avLst/>
          </a:prstGeom>
        </p:spPr>
        <p:txBody>
          <a:bodyPr>
            <a:noAutofit/>
          </a:bodyPr>
          <a:lstStyle>
            <a:lvl1pPr>
              <a:defRPr sz="4000"/>
            </a:lvl1pPr>
          </a:lstStyle>
          <a:p>
            <a:r>
              <a:rPr lang="nb-NO" b="1">
                <a:effectLst/>
                <a:latin typeface="Arial" panose="020B0604020202020204" pitchFamily="34" charset="0"/>
              </a:rPr>
              <a:t>Klikk for å legge til tittel</a:t>
            </a:r>
            <a:endParaRPr lang="nb-NO">
              <a:effectLst/>
              <a:latin typeface="Arial" panose="020B0604020202020204" pitchFamily="34" charset="0"/>
            </a:endParaRPr>
          </a:p>
        </p:txBody>
      </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0061" y="2867349"/>
            <a:ext cx="11083138" cy="333955"/>
          </a:xfrm>
        </p:spPr>
        <p:txBody>
          <a:bodyPr/>
          <a:lstStyle/>
          <a:p>
            <a:pPr lvl="0"/>
            <a:r>
              <a:rPr lang="nb-NO"/>
              <a:t>Klikk for å legge til undertittel</a:t>
            </a:r>
          </a:p>
        </p:txBody>
      </p:sp>
      <p:sp>
        <p:nvSpPr>
          <p:cNvPr id="8" name="Friform 7">
            <a:extLst>
              <a:ext uri="{FF2B5EF4-FFF2-40B4-BE49-F238E27FC236}">
                <a16:creationId xmlns:a16="http://schemas.microsoft.com/office/drawing/2014/main" id="{6489B31B-B5D0-8FC1-C890-58E5BCC349F1}"/>
              </a:ext>
            </a:extLst>
          </p:cNvPr>
          <p:cNvSpPr/>
          <p:nvPr/>
        </p:nvSpPr>
        <p:spPr>
          <a:xfrm>
            <a:off x="10305307" y="4980215"/>
            <a:ext cx="1336631" cy="1336574"/>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EAE23DD5-3005-C2E7-B75B-DE9B355FE730}"/>
              </a:ext>
            </a:extLst>
          </p:cNvPr>
          <p:cNvSpPr/>
          <p:nvPr/>
        </p:nvSpPr>
        <p:spPr>
          <a:xfrm>
            <a:off x="7162296" y="4980215"/>
            <a:ext cx="1336631" cy="1336574"/>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C9921A63-325A-8092-2F05-36B69987CE25}"/>
              </a:ext>
            </a:extLst>
          </p:cNvPr>
          <p:cNvSpPr/>
          <p:nvPr/>
        </p:nvSpPr>
        <p:spPr>
          <a:xfrm>
            <a:off x="8734940" y="4980215"/>
            <a:ext cx="1214087" cy="1338843"/>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spTree>
    <p:extLst>
      <p:ext uri="{BB962C8B-B14F-4D97-AF65-F5344CB8AC3E}">
        <p14:creationId xmlns:p14="http://schemas.microsoft.com/office/powerpoint/2010/main" val="451330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beige med foto 2">
    <p:bg>
      <p:bgPr>
        <a:solidFill>
          <a:schemeClr val="bg2"/>
        </a:solidFill>
        <a:effectLst/>
      </p:bgPr>
    </p:bg>
    <p:spTree>
      <p:nvGrpSpPr>
        <p:cNvPr id="1" name=""/>
        <p:cNvGrpSpPr/>
        <p:nvPr/>
      </p:nvGrpSpPr>
      <p:grpSpPr>
        <a:xfrm>
          <a:off x="0" y="0"/>
          <a:ext cx="0" cy="0"/>
          <a:chOff x="0" y="0"/>
          <a:chExt cx="0" cy="0"/>
        </a:xfrm>
      </p:grpSpPr>
      <p:sp>
        <p:nvSpPr>
          <p:cNvPr id="2" name="Tittel 2">
            <a:extLst>
              <a:ext uri="{FF2B5EF4-FFF2-40B4-BE49-F238E27FC236}">
                <a16:creationId xmlns:a16="http://schemas.microsoft.com/office/drawing/2014/main" id="{AD931B52-FCE3-CFD5-C0D0-1C345A8D4144}"/>
              </a:ext>
            </a:extLst>
          </p:cNvPr>
          <p:cNvSpPr>
            <a:spLocks noGrp="1"/>
          </p:cNvSpPr>
          <p:nvPr>
            <p:ph type="title" hasCustomPrompt="1"/>
          </p:nvPr>
        </p:nvSpPr>
        <p:spPr>
          <a:xfrm>
            <a:off x="557400" y="1082566"/>
            <a:ext cx="11077200" cy="1196565"/>
          </a:xfrm>
        </p:spPr>
        <p:txBody>
          <a:bodyPr anchor="b">
            <a:normAutofit/>
          </a:bodyPr>
          <a:lstStyle>
            <a:lvl1pPr>
              <a:defRPr sz="4400"/>
            </a:lvl1pPr>
          </a:lstStyle>
          <a:p>
            <a:r>
              <a:rPr lang="nb-NO"/>
              <a:t>Klikk for å legge til en tittel</a:t>
            </a:r>
          </a:p>
        </p:txBody>
      </p:sp>
      <p:sp>
        <p:nvSpPr>
          <p:cNvPr id="3" name="Plassholder for bilde 2">
            <a:extLst>
              <a:ext uri="{FF2B5EF4-FFF2-40B4-BE49-F238E27FC236}">
                <a16:creationId xmlns:a16="http://schemas.microsoft.com/office/drawing/2014/main" id="{E7B5D2CB-96CF-2DDE-5831-113E74B440E3}"/>
              </a:ext>
            </a:extLst>
          </p:cNvPr>
          <p:cNvSpPr>
            <a:spLocks noGrp="1"/>
          </p:cNvSpPr>
          <p:nvPr>
            <p:ph type="pic" sz="quarter" idx="10"/>
          </p:nvPr>
        </p:nvSpPr>
        <p:spPr>
          <a:xfrm>
            <a:off x="0" y="2978330"/>
            <a:ext cx="12192000" cy="3879669"/>
          </a:xfrm>
          <a:prstGeom prst="rect">
            <a:avLst/>
          </a:prstGeom>
        </p:spPr>
        <p:txBody>
          <a:bodyPr/>
          <a:lstStyle/>
          <a:p>
            <a:r>
              <a:rPr lang="nb-NO"/>
              <a:t>Klikk på ikonet for å legge til et bilde</a:t>
            </a:r>
          </a:p>
        </p:txBody>
      </p:sp>
      <p:sp>
        <p:nvSpPr>
          <p:cNvPr id="4" name="Plassholder for tekst 3">
            <a:extLst>
              <a:ext uri="{FF2B5EF4-FFF2-40B4-BE49-F238E27FC236}">
                <a16:creationId xmlns:a16="http://schemas.microsoft.com/office/drawing/2014/main" id="{03B6DD32-0316-C3A5-7839-84DD2F762CA8}"/>
              </a:ext>
            </a:extLst>
          </p:cNvPr>
          <p:cNvSpPr>
            <a:spLocks noGrp="1"/>
          </p:cNvSpPr>
          <p:nvPr>
            <p:ph type="body" sz="quarter" idx="11" hasCustomPrompt="1"/>
          </p:nvPr>
        </p:nvSpPr>
        <p:spPr>
          <a:xfrm>
            <a:off x="550061" y="2402196"/>
            <a:ext cx="11083138" cy="333955"/>
          </a:xfrm>
        </p:spPr>
        <p:txBody>
          <a:bodyPr/>
          <a:lstStyle/>
          <a:p>
            <a:pPr lvl="0"/>
            <a:r>
              <a:rPr lang="nb-NO"/>
              <a:t>Klikk for å legge til undertittel</a:t>
            </a:r>
          </a:p>
        </p:txBody>
      </p:sp>
    </p:spTree>
    <p:extLst>
      <p:ext uri="{BB962C8B-B14F-4D97-AF65-F5344CB8AC3E}">
        <p14:creationId xmlns:p14="http://schemas.microsoft.com/office/powerpoint/2010/main" val="3412907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og innha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11083138" cy="1080000"/>
          </a:xfrm>
        </p:spPr>
        <p:txBody>
          <a:bodyPr/>
          <a:lstStyle/>
          <a:p>
            <a:r>
              <a:rPr lang="nb-NO"/>
              <a:t>Klikk for å legge til en tittel</a:t>
            </a:r>
          </a:p>
        </p:txBody>
      </p:sp>
      <p:sp>
        <p:nvSpPr>
          <p:cNvPr id="5" name="Plassholder for innhold 4">
            <a:extLst>
              <a:ext uri="{FF2B5EF4-FFF2-40B4-BE49-F238E27FC236}">
                <a16:creationId xmlns:a16="http://schemas.microsoft.com/office/drawing/2014/main" id="{A49D4762-7175-6B86-19A2-6BF4922E335C}"/>
              </a:ext>
            </a:extLst>
          </p:cNvPr>
          <p:cNvSpPr>
            <a:spLocks noGrp="1"/>
          </p:cNvSpPr>
          <p:nvPr>
            <p:ph sz="quarter" idx="11"/>
          </p:nvPr>
        </p:nvSpPr>
        <p:spPr>
          <a:xfrm>
            <a:off x="550862" y="1808163"/>
            <a:ext cx="11090276"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4133291528"/>
      </p:ext>
    </p:extLst>
  </p:cSld>
  <p:clrMapOvr>
    <a:masterClrMapping/>
  </p:clrMapOvr>
  <p:extLst>
    <p:ext uri="{DCECCB84-F9BA-43D5-87BE-67443E8EF086}">
      <p15:sldGuideLst xmlns:p15="http://schemas.microsoft.com/office/powerpoint/2012/main">
        <p15:guide id="1" pos="524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innhald beige">
    <p:bg>
      <p:bgPr>
        <a:solidFill>
          <a:schemeClr val="bg2"/>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5" name="Plassholder for innhold 4">
            <a:extLst>
              <a:ext uri="{FF2B5EF4-FFF2-40B4-BE49-F238E27FC236}">
                <a16:creationId xmlns:a16="http://schemas.microsoft.com/office/drawing/2014/main" id="{A39E0DBD-6A55-46CC-EB6C-3164488DD41F}"/>
              </a:ext>
            </a:extLst>
          </p:cNvPr>
          <p:cNvSpPr>
            <a:spLocks noGrp="1"/>
          </p:cNvSpPr>
          <p:nvPr>
            <p:ph sz="quarter" idx="11"/>
          </p:nvPr>
        </p:nvSpPr>
        <p:spPr>
          <a:xfrm>
            <a:off x="557589" y="1808163"/>
            <a:ext cx="11077200" cy="4100512"/>
          </a:xfrm>
        </p:spPr>
        <p:txBody>
          <a:bodyPr/>
          <a:lstStyle>
            <a:lvl1pPr>
              <a:buClr>
                <a:schemeClr val="accent1"/>
              </a:buClr>
              <a:buFont typeface="Systemfont normal"/>
              <a:buChar char="→"/>
              <a:defRPr/>
            </a:lvl1pPr>
            <a:lvl2pPr>
              <a:buClr>
                <a:schemeClr val="accent1"/>
              </a:buClr>
              <a:buFont typeface="Systemfont normal"/>
              <a:buChar char="→"/>
              <a:defRPr/>
            </a:lvl2pPr>
            <a:lvl3pPr>
              <a:buClr>
                <a:schemeClr val="accent1"/>
              </a:buClr>
              <a:buFont typeface="Systemfont normal"/>
              <a:buChar char="→"/>
              <a:defRPr/>
            </a:lvl3pPr>
            <a:lvl4pPr>
              <a:buClr>
                <a:schemeClr val="accent1"/>
              </a:buClr>
              <a:buFont typeface="Systemfont normal"/>
              <a:buChar char="→"/>
              <a:defRPr/>
            </a:lvl4pPr>
            <a:lvl5pPr>
              <a:buClr>
                <a:schemeClr val="accent1"/>
              </a:buClr>
              <a:buFont typeface="Systemfont normal"/>
              <a:buChar cha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202952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a:prstGeom prst="roundRect">
            <a:avLst>
              <a:gd name="adj" fmla="val 3106"/>
            </a:avLst>
          </a:prstGeom>
          <a:ln>
            <a:noFill/>
          </a:ln>
        </p:spPr>
        <p:txBody>
          <a:bodyPr/>
          <a:lstStyle/>
          <a:p>
            <a:endParaRPr lang="nb-NO"/>
          </a:p>
        </p:txBody>
      </p:sp>
    </p:spTree>
    <p:extLst>
      <p:ext uri="{BB962C8B-B14F-4D97-AF65-F5344CB8AC3E}">
        <p14:creationId xmlns:p14="http://schemas.microsoft.com/office/powerpoint/2010/main" val="103068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081637"/>
            <a:ext cx="5178409" cy="1253276"/>
          </a:xfrm>
        </p:spPr>
        <p:txBody>
          <a:bodyPr>
            <a:normAutofit/>
          </a:bodyPr>
          <a:lstStyle>
            <a:lvl1pPr>
              <a:defRPr sz="4000"/>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461037"/>
            <a:ext cx="5178409" cy="2456710"/>
          </a:xfrm>
        </p:spPr>
        <p:txBody>
          <a:bodyPr/>
          <a:lstStyle>
            <a:lvl1pPr>
              <a:buNone/>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6096000" y="0"/>
            <a:ext cx="6096001"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3099709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2/3 og bilde">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a:prstGeom prst="roundRect">
            <a:avLst>
              <a:gd name="adj" fmla="val 4726"/>
            </a:avLst>
          </a:prstGeom>
        </p:spPr>
        <p:txBody>
          <a:bodyPr/>
          <a:lstStyle/>
          <a:p>
            <a:endParaRPr lang="nb-NO"/>
          </a:p>
        </p:txBody>
      </p:sp>
      <p:sp>
        <p:nvSpPr>
          <p:cNvPr id="5" name="Plassholder for innhold 4">
            <a:extLst>
              <a:ext uri="{FF2B5EF4-FFF2-40B4-BE49-F238E27FC236}">
                <a16:creationId xmlns:a16="http://schemas.microsoft.com/office/drawing/2014/main" id="{A49D4762-7175-6B86-19A2-6BF4922E335C}"/>
              </a:ext>
            </a:extLst>
          </p:cNvPr>
          <p:cNvSpPr>
            <a:spLocks noGrp="1"/>
          </p:cNvSpPr>
          <p:nvPr>
            <p:ph sz="quarter" idx="11"/>
          </p:nvPr>
        </p:nvSpPr>
        <p:spPr>
          <a:xfrm>
            <a:off x="550862" y="1808163"/>
            <a:ext cx="7205663"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388090248"/>
      </p:ext>
    </p:extLst>
  </p:cSld>
  <p:clrMapOvr>
    <a:masterClrMapping/>
  </p:clrMapOvr>
  <p:extLst>
    <p:ext uri="{DCECCB84-F9BA-43D5-87BE-67443E8EF086}">
      <p15:sldGuideLst xmlns:p15="http://schemas.microsoft.com/office/powerpoint/2012/main">
        <p15:guide id="1" pos="524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kst 2/3 og bilde">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4465852" y="554853"/>
            <a:ext cx="7175285"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550863" y="554853"/>
            <a:ext cx="3311525" cy="5359400"/>
          </a:xfrm>
          <a:prstGeom prst="roundRect">
            <a:avLst>
              <a:gd name="adj" fmla="val 4726"/>
            </a:avLst>
          </a:prstGeom>
        </p:spPr>
        <p:txBody>
          <a:bodyPr/>
          <a:lstStyle/>
          <a:p>
            <a:endParaRPr lang="nb-NO"/>
          </a:p>
        </p:txBody>
      </p:sp>
      <p:sp>
        <p:nvSpPr>
          <p:cNvPr id="5" name="Plassholder for innhold 4">
            <a:extLst>
              <a:ext uri="{FF2B5EF4-FFF2-40B4-BE49-F238E27FC236}">
                <a16:creationId xmlns:a16="http://schemas.microsoft.com/office/drawing/2014/main" id="{A49D4762-7175-6B86-19A2-6BF4922E335C}"/>
              </a:ext>
            </a:extLst>
          </p:cNvPr>
          <p:cNvSpPr>
            <a:spLocks noGrp="1"/>
          </p:cNvSpPr>
          <p:nvPr>
            <p:ph sz="quarter" idx="11"/>
          </p:nvPr>
        </p:nvSpPr>
        <p:spPr>
          <a:xfrm>
            <a:off x="4458715" y="1808163"/>
            <a:ext cx="7182424" cy="410608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918725751"/>
      </p:ext>
    </p:extLst>
  </p:cSld>
  <p:clrMapOvr>
    <a:masterClrMapping/>
  </p:clrMapOvr>
  <p:extLst>
    <p:ext uri="{DCECCB84-F9BA-43D5-87BE-67443E8EF086}">
      <p15:sldGuideLst xmlns:p15="http://schemas.microsoft.com/office/powerpoint/2012/main">
        <p15:guide id="1" pos="524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1/2 og bilde">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57999"/>
            <a:ext cx="5255999" cy="5350675"/>
          </a:xfrm>
          <a:prstGeom prst="roundRect">
            <a:avLst>
              <a:gd name="adj" fmla="val 2796"/>
            </a:avLst>
          </a:prstGeom>
        </p:spPr>
        <p:txBody>
          <a:bodyPr/>
          <a:lstStyle/>
          <a:p>
            <a:endParaRPr lang="nb-NO"/>
          </a:p>
        </p:txBody>
      </p:sp>
      <p:sp>
        <p:nvSpPr>
          <p:cNvPr id="3" name="Plassholder for innhold 2">
            <a:extLst>
              <a:ext uri="{FF2B5EF4-FFF2-40B4-BE49-F238E27FC236}">
                <a16:creationId xmlns:a16="http://schemas.microsoft.com/office/drawing/2014/main" id="{E990B2B5-8FA9-1004-104D-62F6BD19A93F}"/>
              </a:ext>
            </a:extLst>
          </p:cNvPr>
          <p:cNvSpPr>
            <a:spLocks noGrp="1"/>
          </p:cNvSpPr>
          <p:nvPr>
            <p:ph sz="quarter" idx="11"/>
          </p:nvPr>
        </p:nvSpPr>
        <p:spPr>
          <a:xfrm>
            <a:off x="557426" y="1808163"/>
            <a:ext cx="5256000"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845231356"/>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1/2 og bilde beige">
    <p:bg>
      <p:bgPr>
        <a:solidFill>
          <a:schemeClr val="bg2"/>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0863" y="551085"/>
            <a:ext cx="52578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3337" y="549275"/>
            <a:ext cx="5257801" cy="5359398"/>
          </a:xfrm>
          <a:prstGeom prst="roundRect">
            <a:avLst>
              <a:gd name="adj" fmla="val 2796"/>
            </a:avLst>
          </a:prstGeom>
        </p:spPr>
        <p:txBody>
          <a:bodyPr/>
          <a:lstStyle/>
          <a:p>
            <a:endParaRPr lang="nb-NO"/>
          </a:p>
        </p:txBody>
      </p:sp>
      <p:sp>
        <p:nvSpPr>
          <p:cNvPr id="3" name="Plassholder for innhold 2">
            <a:extLst>
              <a:ext uri="{FF2B5EF4-FFF2-40B4-BE49-F238E27FC236}">
                <a16:creationId xmlns:a16="http://schemas.microsoft.com/office/drawing/2014/main" id="{E990B2B5-8FA9-1004-104D-62F6BD19A93F}"/>
              </a:ext>
            </a:extLst>
          </p:cNvPr>
          <p:cNvSpPr>
            <a:spLocks noGrp="1"/>
          </p:cNvSpPr>
          <p:nvPr>
            <p:ph sz="quarter" idx="11"/>
          </p:nvPr>
        </p:nvSpPr>
        <p:spPr>
          <a:xfrm>
            <a:off x="550863" y="1808162"/>
            <a:ext cx="5257182" cy="4105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866981815"/>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1/2 og bilde grå">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0863" y="549275"/>
            <a:ext cx="52578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3337" y="549275"/>
            <a:ext cx="5257801" cy="5359398"/>
          </a:xfrm>
          <a:prstGeom prst="roundRect">
            <a:avLst>
              <a:gd name="adj" fmla="val 2796"/>
            </a:avLst>
          </a:prstGeom>
        </p:spPr>
        <p:txBody>
          <a:bodyPr/>
          <a:lstStyle/>
          <a:p>
            <a:endParaRPr lang="nb-NO"/>
          </a:p>
        </p:txBody>
      </p:sp>
      <p:sp>
        <p:nvSpPr>
          <p:cNvPr id="3" name="Plassholder for innhold 2">
            <a:extLst>
              <a:ext uri="{FF2B5EF4-FFF2-40B4-BE49-F238E27FC236}">
                <a16:creationId xmlns:a16="http://schemas.microsoft.com/office/drawing/2014/main" id="{E990B2B5-8FA9-1004-104D-62F6BD19A93F}"/>
              </a:ext>
            </a:extLst>
          </p:cNvPr>
          <p:cNvSpPr>
            <a:spLocks noGrp="1"/>
          </p:cNvSpPr>
          <p:nvPr>
            <p:ph sz="quarter" idx="11"/>
          </p:nvPr>
        </p:nvSpPr>
        <p:spPr>
          <a:xfrm>
            <a:off x="550863" y="1808162"/>
            <a:ext cx="5257182" cy="4105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363099852"/>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1/2 og tekst ">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6385712" y="562763"/>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550288" y="554038"/>
            <a:ext cx="5255999" cy="5359400"/>
          </a:xfrm>
          <a:prstGeom prst="roundRect">
            <a:avLst>
              <a:gd name="adj" fmla="val 2796"/>
            </a:avLst>
          </a:prstGeom>
        </p:spPr>
        <p:txBody>
          <a:bodyPr/>
          <a:lstStyle/>
          <a:p>
            <a:endParaRPr lang="nb-NO"/>
          </a:p>
        </p:txBody>
      </p:sp>
      <p:sp>
        <p:nvSpPr>
          <p:cNvPr id="3" name="Plassholder for innhold 2">
            <a:extLst>
              <a:ext uri="{FF2B5EF4-FFF2-40B4-BE49-F238E27FC236}">
                <a16:creationId xmlns:a16="http://schemas.microsoft.com/office/drawing/2014/main" id="{E990B2B5-8FA9-1004-104D-62F6BD19A93F}"/>
              </a:ext>
            </a:extLst>
          </p:cNvPr>
          <p:cNvSpPr>
            <a:spLocks noGrp="1"/>
          </p:cNvSpPr>
          <p:nvPr>
            <p:ph sz="quarter" idx="11"/>
          </p:nvPr>
        </p:nvSpPr>
        <p:spPr>
          <a:xfrm>
            <a:off x="6385138" y="1812926"/>
            <a:ext cx="5256000"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519824357"/>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 1/2 og tekst beige ">
    <p:bg>
      <p:bgPr>
        <a:solidFill>
          <a:schemeClr val="bg2"/>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6385712" y="562763"/>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550288" y="554038"/>
            <a:ext cx="5255999" cy="5359400"/>
          </a:xfrm>
          <a:prstGeom prst="roundRect">
            <a:avLst>
              <a:gd name="adj" fmla="val 2796"/>
            </a:avLst>
          </a:prstGeom>
        </p:spPr>
        <p:txBody>
          <a:bodyPr/>
          <a:lstStyle/>
          <a:p>
            <a:endParaRPr lang="nb-NO"/>
          </a:p>
        </p:txBody>
      </p:sp>
      <p:sp>
        <p:nvSpPr>
          <p:cNvPr id="3" name="Plassholder for innhold 2">
            <a:extLst>
              <a:ext uri="{FF2B5EF4-FFF2-40B4-BE49-F238E27FC236}">
                <a16:creationId xmlns:a16="http://schemas.microsoft.com/office/drawing/2014/main" id="{E990B2B5-8FA9-1004-104D-62F6BD19A93F}"/>
              </a:ext>
            </a:extLst>
          </p:cNvPr>
          <p:cNvSpPr>
            <a:spLocks noGrp="1"/>
          </p:cNvSpPr>
          <p:nvPr>
            <p:ph sz="quarter" idx="11"/>
          </p:nvPr>
        </p:nvSpPr>
        <p:spPr>
          <a:xfrm>
            <a:off x="6385138" y="1812926"/>
            <a:ext cx="5256000"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400558266"/>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1/2 og tekst grå ">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6385712" y="562763"/>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550288" y="554038"/>
            <a:ext cx="5255999" cy="5359400"/>
          </a:xfrm>
          <a:prstGeom prst="roundRect">
            <a:avLst>
              <a:gd name="adj" fmla="val 2796"/>
            </a:avLst>
          </a:prstGeom>
        </p:spPr>
        <p:txBody>
          <a:bodyPr/>
          <a:lstStyle/>
          <a:p>
            <a:endParaRPr lang="nb-NO"/>
          </a:p>
        </p:txBody>
      </p:sp>
      <p:sp>
        <p:nvSpPr>
          <p:cNvPr id="3" name="Plassholder for innhold 2">
            <a:extLst>
              <a:ext uri="{FF2B5EF4-FFF2-40B4-BE49-F238E27FC236}">
                <a16:creationId xmlns:a16="http://schemas.microsoft.com/office/drawing/2014/main" id="{E990B2B5-8FA9-1004-104D-62F6BD19A93F}"/>
              </a:ext>
            </a:extLst>
          </p:cNvPr>
          <p:cNvSpPr>
            <a:spLocks noGrp="1"/>
          </p:cNvSpPr>
          <p:nvPr>
            <p:ph sz="quarter" idx="11"/>
          </p:nvPr>
        </p:nvSpPr>
        <p:spPr>
          <a:xfrm>
            <a:off x="6385138" y="1812926"/>
            <a:ext cx="5256000"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442505440"/>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ktogram svart">
    <p:bg>
      <p:bgPr>
        <a:solidFill>
          <a:schemeClr val="tx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BF0CADA-F3D2-C355-A407-2DEB935AD695}"/>
              </a:ext>
            </a:extLst>
          </p:cNvPr>
          <p:cNvPicPr>
            <a:picLocks noChangeAspect="1"/>
          </p:cNvPicPr>
          <p:nvPr userDrawn="1"/>
        </p:nvPicPr>
        <p:blipFill>
          <a:blip r:embed="rId2"/>
          <a:stretch>
            <a:fillRect/>
          </a:stretch>
        </p:blipFill>
        <p:spPr>
          <a:xfrm>
            <a:off x="557426" y="6112467"/>
            <a:ext cx="1462753" cy="375065"/>
          </a:xfrm>
          <a:prstGeom prst="rect">
            <a:avLst/>
          </a:prstGeom>
        </p:spPr>
      </p:pic>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7408247" y="1789221"/>
            <a:ext cx="3337540" cy="3336966"/>
          </a:xfrm>
          <a:prstGeom prst="ellipse">
            <a:avLst/>
          </a:prstGeom>
        </p:spPr>
        <p:txBody>
          <a:bodyPr/>
          <a:lstStyle/>
          <a:p>
            <a:endParaRPr lang="nb-NO"/>
          </a:p>
        </p:txBody>
      </p:sp>
      <p:sp>
        <p:nvSpPr>
          <p:cNvPr id="5" name="Tittel 5">
            <a:extLst>
              <a:ext uri="{FF2B5EF4-FFF2-40B4-BE49-F238E27FC236}">
                <a16:creationId xmlns:a16="http://schemas.microsoft.com/office/drawing/2014/main" id="{7B75E59E-37CD-E0D3-F532-DD085B212169}"/>
              </a:ext>
            </a:extLst>
          </p:cNvPr>
          <p:cNvSpPr txBox="1">
            <a:spLocks/>
          </p:cNvSpPr>
          <p:nvPr userDrawn="1"/>
        </p:nvSpPr>
        <p:spPr bwMode="auto">
          <a:xfrm>
            <a:off x="557426" y="1477274"/>
            <a:ext cx="5256000"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fontAlgn="base">
              <a:lnSpc>
                <a:spcPts val="3200"/>
              </a:lnSpc>
              <a:spcBef>
                <a:spcPct val="0"/>
              </a:spcBef>
              <a:spcAft>
                <a:spcPct val="0"/>
              </a:spcAft>
              <a:defRPr sz="3200" b="1" kern="1200">
                <a:solidFill>
                  <a:schemeClr val="bg1"/>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a:lstStyle>
          <a:p>
            <a:r>
              <a:rPr lang="nb-NO"/>
              <a:t>Klikk for å legge til en tittel</a:t>
            </a:r>
          </a:p>
        </p:txBody>
      </p:sp>
      <p:sp>
        <p:nvSpPr>
          <p:cNvPr id="8" name="Plassholder for innhold 2">
            <a:extLst>
              <a:ext uri="{FF2B5EF4-FFF2-40B4-BE49-F238E27FC236}">
                <a16:creationId xmlns:a16="http://schemas.microsoft.com/office/drawing/2014/main" id="{22126B66-4C6A-4536-FC8A-A6C71488CA27}"/>
              </a:ext>
            </a:extLst>
          </p:cNvPr>
          <p:cNvSpPr>
            <a:spLocks noGrp="1"/>
          </p:cNvSpPr>
          <p:nvPr>
            <p:ph sz="quarter" idx="12"/>
          </p:nvPr>
        </p:nvSpPr>
        <p:spPr>
          <a:xfrm>
            <a:off x="557426" y="3237645"/>
            <a:ext cx="5256000" cy="1764187"/>
          </a:xfrm>
        </p:spPr>
        <p:txBody>
          <a:bodyPr/>
          <a:lstStyle>
            <a:lvl1pPr>
              <a:buNone/>
              <a:defRPr>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11" name="Friform 10">
            <a:extLst>
              <a:ext uri="{FF2B5EF4-FFF2-40B4-BE49-F238E27FC236}">
                <a16:creationId xmlns:a16="http://schemas.microsoft.com/office/drawing/2014/main" id="{4AD73175-0EBA-1FB7-1FAE-8F325BBD1C53}"/>
              </a:ext>
            </a:extLst>
          </p:cNvPr>
          <p:cNvSpPr/>
          <p:nvPr/>
        </p:nvSpPr>
        <p:spPr>
          <a:xfrm>
            <a:off x="10371772" y="611221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chemeClr val="bg1"/>
          </a:solidFill>
          <a:ln w="6350" cap="flat">
            <a:noFill/>
            <a:prstDash val="solid"/>
            <a:miter/>
          </a:ln>
        </p:spPr>
        <p:txBody>
          <a:bodyPr rtlCol="0" anchor="ctr"/>
          <a:lstStyle/>
          <a:p>
            <a:endParaRPr lang="nb-NO"/>
          </a:p>
        </p:txBody>
      </p:sp>
    </p:spTree>
    <p:extLst>
      <p:ext uri="{BB962C8B-B14F-4D97-AF65-F5344CB8AC3E}">
        <p14:creationId xmlns:p14="http://schemas.microsoft.com/office/powerpoint/2010/main" val="3522911748"/>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ktogram raud">
    <p:bg>
      <p:bgPr>
        <a:solidFill>
          <a:schemeClr val="accent1"/>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0863" y="1465397"/>
            <a:ext cx="5256000" cy="1620837"/>
          </a:xfrm>
        </p:spPr>
        <p:txBody>
          <a:bodyPr anchor="b"/>
          <a:lstStyle>
            <a:lvl1pPr>
              <a:defRPr>
                <a:solidFill>
                  <a:schemeClr val="bg1"/>
                </a:solidFill>
              </a:defRPr>
            </a:lvl1pPr>
          </a:lstStyle>
          <a:p>
            <a:r>
              <a:rPr lang="nb-NO"/>
              <a:t>Klikk for å legge til en tittel</a:t>
            </a:r>
          </a:p>
        </p:txBody>
      </p:sp>
      <p:sp>
        <p:nvSpPr>
          <p:cNvPr id="3" name="Plassholder for innhold 2">
            <a:extLst>
              <a:ext uri="{FF2B5EF4-FFF2-40B4-BE49-F238E27FC236}">
                <a16:creationId xmlns:a16="http://schemas.microsoft.com/office/drawing/2014/main" id="{E990B2B5-8FA9-1004-104D-62F6BD19A93F}"/>
              </a:ext>
            </a:extLst>
          </p:cNvPr>
          <p:cNvSpPr>
            <a:spLocks noGrp="1"/>
          </p:cNvSpPr>
          <p:nvPr>
            <p:ph sz="quarter" idx="11"/>
          </p:nvPr>
        </p:nvSpPr>
        <p:spPr>
          <a:xfrm>
            <a:off x="550863" y="3225768"/>
            <a:ext cx="5256000" cy="1764187"/>
          </a:xfrm>
        </p:spPr>
        <p:txBody>
          <a:bodyPr/>
          <a:lstStyle>
            <a:lvl1pPr>
              <a:buNone/>
              <a:defRPr>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7556868" y="1652989"/>
            <a:ext cx="3337540" cy="3336966"/>
          </a:xfrm>
          <a:prstGeom prst="ellipse">
            <a:avLst/>
          </a:prstGeom>
        </p:spPr>
        <p:txBody>
          <a:bodyPr/>
          <a:lstStyle/>
          <a:p>
            <a:endParaRPr lang="nb-NO"/>
          </a:p>
        </p:txBody>
      </p:sp>
      <p:sp>
        <p:nvSpPr>
          <p:cNvPr id="10" name="Friform 9">
            <a:extLst>
              <a:ext uri="{FF2B5EF4-FFF2-40B4-BE49-F238E27FC236}">
                <a16:creationId xmlns:a16="http://schemas.microsoft.com/office/drawing/2014/main" id="{15DCA2BF-F389-8536-9E6D-209064BA1CF2}"/>
              </a:ext>
            </a:extLst>
          </p:cNvPr>
          <p:cNvSpPr/>
          <p:nvPr/>
        </p:nvSpPr>
        <p:spPr>
          <a:xfrm>
            <a:off x="11251247" y="611221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chemeClr val="bg1"/>
          </a:solidFill>
          <a:ln w="6350" cap="flat">
            <a:noFill/>
            <a:prstDash val="solid"/>
            <a:miter/>
          </a:ln>
        </p:spPr>
        <p:txBody>
          <a:bodyPr rtlCol="0" anchor="ctr"/>
          <a:lstStyle/>
          <a:p>
            <a:endParaRPr lang="nb-NO"/>
          </a:p>
        </p:txBody>
      </p:sp>
    </p:spTree>
    <p:extLst>
      <p:ext uri="{BB962C8B-B14F-4D97-AF65-F5344CB8AC3E}">
        <p14:creationId xmlns:p14="http://schemas.microsoft.com/office/powerpoint/2010/main" val="1921872056"/>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rau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081637"/>
            <a:ext cx="5178409" cy="1253276"/>
          </a:xfrm>
        </p:spPr>
        <p:txBody>
          <a:bodyPr>
            <a:normAutofit/>
          </a:bodyPr>
          <a:lstStyle>
            <a:lvl1pPr>
              <a:defRPr sz="4000">
                <a:solidFill>
                  <a:schemeClr val="bg1"/>
                </a:solidFill>
              </a:defRPr>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461037"/>
            <a:ext cx="5178409" cy="2493714"/>
          </a:xfrm>
        </p:spPr>
        <p:txBody>
          <a:bodyPr/>
          <a:lstStyle>
            <a:lvl1pPr>
              <a:buNone/>
              <a:defRPr>
                <a:solidFill>
                  <a:schemeClr val="bg1"/>
                </a:solidFill>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6096000" y="0"/>
            <a:ext cx="6096001"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445867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85817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og tekstboks 1">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1" y="4763"/>
            <a:ext cx="12191999" cy="5908675"/>
          </a:xfrm>
        </p:spPr>
        <p:txBody>
          <a:bodyPr/>
          <a:lstStyle/>
          <a:p>
            <a:endParaRPr lang="nb-NO"/>
          </a:p>
        </p:txBody>
      </p:sp>
      <p:sp>
        <p:nvSpPr>
          <p:cNvPr id="4" name="Plassholder for tekst 3">
            <a:extLst>
              <a:ext uri="{FF2B5EF4-FFF2-40B4-BE49-F238E27FC236}">
                <a16:creationId xmlns:a16="http://schemas.microsoft.com/office/drawing/2014/main" id="{296A3422-D64A-70F8-4C82-8E2C7A01C15D}"/>
              </a:ext>
            </a:extLst>
          </p:cNvPr>
          <p:cNvSpPr>
            <a:spLocks noGrp="1"/>
          </p:cNvSpPr>
          <p:nvPr>
            <p:ph type="body" sz="quarter" idx="11" hasCustomPrompt="1"/>
          </p:nvPr>
        </p:nvSpPr>
        <p:spPr>
          <a:xfrm>
            <a:off x="8943470" y="432496"/>
            <a:ext cx="2880000" cy="2880000"/>
          </a:xfrm>
          <a:prstGeom prst="ellipse">
            <a:avLst/>
          </a:prstGeom>
          <a:solidFill>
            <a:schemeClr val="bg1"/>
          </a:solidFill>
        </p:spPr>
        <p:txBody>
          <a:bodyPr anchor="ctr"/>
          <a:lstStyle>
            <a:lvl1pPr algn="ctr">
              <a:buNone/>
              <a:defRPr sz="1600"/>
            </a:lvl1pPr>
          </a:lstStyle>
          <a:p>
            <a:pPr lvl="0"/>
            <a:r>
              <a:rPr lang="nb-NO"/>
              <a:t>Tekst</a:t>
            </a:r>
            <a:endParaRPr lang="nn-NO"/>
          </a:p>
        </p:txBody>
      </p:sp>
    </p:spTree>
    <p:extLst>
      <p:ext uri="{BB962C8B-B14F-4D97-AF65-F5344CB8AC3E}">
        <p14:creationId xmlns:p14="http://schemas.microsoft.com/office/powerpoint/2010/main" val="965842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e og tekstboks lite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1" y="0"/>
            <a:ext cx="12191999" cy="5908675"/>
          </a:xfrm>
        </p:spPr>
        <p:txBody>
          <a:bodyPr/>
          <a:lstStyle/>
          <a:p>
            <a:endParaRPr lang="nb-NO"/>
          </a:p>
        </p:txBody>
      </p:sp>
      <p:sp>
        <p:nvSpPr>
          <p:cNvPr id="4" name="Plassholder for tekst 3">
            <a:extLst>
              <a:ext uri="{FF2B5EF4-FFF2-40B4-BE49-F238E27FC236}">
                <a16:creationId xmlns:a16="http://schemas.microsoft.com/office/drawing/2014/main" id="{296A3422-D64A-70F8-4C82-8E2C7A01C15D}"/>
              </a:ext>
            </a:extLst>
          </p:cNvPr>
          <p:cNvSpPr>
            <a:spLocks noGrp="1"/>
          </p:cNvSpPr>
          <p:nvPr>
            <p:ph type="body" sz="quarter" idx="11" hasCustomPrompt="1"/>
          </p:nvPr>
        </p:nvSpPr>
        <p:spPr>
          <a:xfrm>
            <a:off x="550863" y="549274"/>
            <a:ext cx="3397682" cy="2158299"/>
          </a:xfrm>
          <a:prstGeom prst="roundRect">
            <a:avLst>
              <a:gd name="adj" fmla="val 9507"/>
            </a:avLst>
          </a:prstGeom>
          <a:solidFill>
            <a:schemeClr val="bg2"/>
          </a:solidFill>
        </p:spPr>
        <p:txBody>
          <a:bodyPr anchor="ctr"/>
          <a:lstStyle>
            <a:lvl1pPr algn="ctr">
              <a:buNone/>
              <a:defRPr sz="1600"/>
            </a:lvl1pPr>
          </a:lstStyle>
          <a:p>
            <a:pPr lvl="0"/>
            <a:r>
              <a:rPr lang="nb-NO"/>
              <a:t>Tekst</a:t>
            </a:r>
            <a:endParaRPr lang="nn-NO"/>
          </a:p>
        </p:txBody>
      </p:sp>
    </p:spTree>
    <p:extLst>
      <p:ext uri="{BB962C8B-B14F-4D97-AF65-F5344CB8AC3E}">
        <p14:creationId xmlns:p14="http://schemas.microsoft.com/office/powerpoint/2010/main" val="1572316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e og tekstboks venstr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1" y="0"/>
            <a:ext cx="12191999" cy="5908675"/>
          </a:xfrm>
        </p:spPr>
        <p:txBody>
          <a:bodyPr/>
          <a:lstStyle/>
          <a:p>
            <a:endParaRPr lang="nb-NO"/>
          </a:p>
        </p:txBody>
      </p:sp>
      <p:sp>
        <p:nvSpPr>
          <p:cNvPr id="4" name="Plassholder for tekst 3">
            <a:extLst>
              <a:ext uri="{FF2B5EF4-FFF2-40B4-BE49-F238E27FC236}">
                <a16:creationId xmlns:a16="http://schemas.microsoft.com/office/drawing/2014/main" id="{296A3422-D64A-70F8-4C82-8E2C7A01C15D}"/>
              </a:ext>
            </a:extLst>
          </p:cNvPr>
          <p:cNvSpPr>
            <a:spLocks noGrp="1"/>
          </p:cNvSpPr>
          <p:nvPr>
            <p:ph type="body" sz="quarter" idx="11" hasCustomPrompt="1"/>
          </p:nvPr>
        </p:nvSpPr>
        <p:spPr>
          <a:xfrm>
            <a:off x="550863" y="549275"/>
            <a:ext cx="3384323" cy="4937125"/>
          </a:xfrm>
          <a:prstGeom prst="roundRect">
            <a:avLst>
              <a:gd name="adj" fmla="val 9507"/>
            </a:avLst>
          </a:prstGeom>
          <a:solidFill>
            <a:schemeClr val="bg2"/>
          </a:solidFill>
        </p:spPr>
        <p:txBody>
          <a:bodyPr anchor="ctr"/>
          <a:lstStyle>
            <a:lvl1pPr algn="ctr">
              <a:buNone/>
              <a:defRPr sz="1600"/>
            </a:lvl1pPr>
          </a:lstStyle>
          <a:p>
            <a:pPr lvl="0"/>
            <a:r>
              <a:rPr lang="nb-NO"/>
              <a:t>Tekst</a:t>
            </a:r>
            <a:endParaRPr lang="nn-NO"/>
          </a:p>
        </p:txBody>
      </p:sp>
    </p:spTree>
    <p:extLst>
      <p:ext uri="{BB962C8B-B14F-4D97-AF65-F5344CB8AC3E}">
        <p14:creationId xmlns:p14="http://schemas.microsoft.com/office/powerpoint/2010/main" val="21283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e og tekstboks høgr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1" y="0"/>
            <a:ext cx="12191999" cy="5908675"/>
          </a:xfrm>
        </p:spPr>
        <p:txBody>
          <a:bodyPr/>
          <a:lstStyle/>
          <a:p>
            <a:endParaRPr lang="nb-NO"/>
          </a:p>
        </p:txBody>
      </p:sp>
      <p:sp>
        <p:nvSpPr>
          <p:cNvPr id="4" name="Plassholder for tekst 3">
            <a:extLst>
              <a:ext uri="{FF2B5EF4-FFF2-40B4-BE49-F238E27FC236}">
                <a16:creationId xmlns:a16="http://schemas.microsoft.com/office/drawing/2014/main" id="{296A3422-D64A-70F8-4C82-8E2C7A01C15D}"/>
              </a:ext>
            </a:extLst>
          </p:cNvPr>
          <p:cNvSpPr>
            <a:spLocks noGrp="1"/>
          </p:cNvSpPr>
          <p:nvPr>
            <p:ph type="body" sz="quarter" idx="11" hasCustomPrompt="1"/>
          </p:nvPr>
        </p:nvSpPr>
        <p:spPr>
          <a:xfrm>
            <a:off x="8256815" y="544511"/>
            <a:ext cx="3384323" cy="4897284"/>
          </a:xfrm>
          <a:prstGeom prst="roundRect">
            <a:avLst>
              <a:gd name="adj" fmla="val 9507"/>
            </a:avLst>
          </a:prstGeom>
          <a:solidFill>
            <a:schemeClr val="bg2"/>
          </a:solidFill>
        </p:spPr>
        <p:txBody>
          <a:bodyPr anchor="ctr"/>
          <a:lstStyle>
            <a:lvl1pPr algn="ctr">
              <a:buNone/>
              <a:defRPr sz="1600"/>
            </a:lvl1pPr>
          </a:lstStyle>
          <a:p>
            <a:pPr lvl="0"/>
            <a:r>
              <a:rPr lang="nb-NO"/>
              <a:t>Tekst</a:t>
            </a:r>
            <a:endParaRPr lang="nn-NO"/>
          </a:p>
        </p:txBody>
      </p:sp>
    </p:spTree>
    <p:extLst>
      <p:ext uri="{BB962C8B-B14F-4D97-AF65-F5344CB8AC3E}">
        <p14:creationId xmlns:p14="http://schemas.microsoft.com/office/powerpoint/2010/main" val="184097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ildekkande innha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B710D2F9-37D3-057D-571E-85FBC90DF172}"/>
              </a:ext>
            </a:extLst>
          </p:cNvPr>
          <p:cNvSpPr>
            <a:spLocks noGrp="1"/>
          </p:cNvSpPr>
          <p:nvPr>
            <p:ph sz="quarter" idx="10"/>
          </p:nvPr>
        </p:nvSpPr>
        <p:spPr>
          <a:xfrm>
            <a:off x="0" y="0"/>
            <a:ext cx="12192000" cy="6858000"/>
          </a:xfrm>
        </p:spPr>
        <p:txBody>
          <a:bodyPr anchor="ctr"/>
          <a:lstStyle>
            <a:lvl1pPr algn="ctr">
              <a:defRPr/>
            </a:lvl1pPr>
            <a:lvl2pPr algn="ctr">
              <a:defRPr/>
            </a:lvl2pPr>
            <a:lvl3pPr algn="ctr">
              <a:defRPr/>
            </a:lvl3pPr>
            <a:lvl4pPr algn="ctr">
              <a:defRPr/>
            </a:lvl4pPr>
            <a:lvl5pPr algn="ct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562468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hald og logo">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A777019B-7F96-7C86-C70E-D316E874F53B}"/>
              </a:ext>
            </a:extLst>
          </p:cNvPr>
          <p:cNvSpPr>
            <a:spLocks noGrp="1"/>
          </p:cNvSpPr>
          <p:nvPr>
            <p:ph sz="quarter" idx="11" hasCustomPrompt="1"/>
          </p:nvPr>
        </p:nvSpPr>
        <p:spPr>
          <a:xfrm>
            <a:off x="0" y="0"/>
            <a:ext cx="12192000" cy="5908675"/>
          </a:xfrm>
        </p:spPr>
        <p:txBody>
          <a:bodyPr anchor="ctr"/>
          <a:lstStyle>
            <a:lvl1pPr algn="ctr">
              <a:defRPr/>
            </a:lvl1pPr>
            <a:lvl2pPr algn="ctr">
              <a:defRPr/>
            </a:lvl2pPr>
            <a:lvl3pPr algn="ctr">
              <a:defRPr/>
            </a:lvl3pPr>
            <a:lvl4pPr algn="ctr">
              <a:defRPr/>
            </a:lvl4pPr>
            <a:lvl5pPr algn="ctr">
              <a:defRPr/>
            </a:lvl5pPr>
          </a:lstStyle>
          <a:p>
            <a:pPr lvl="0"/>
            <a:r>
              <a:rPr lang="nb-NO"/>
              <a:t>Sett inn </a:t>
            </a:r>
            <a:r>
              <a:rPr lang="nb-NO" err="1"/>
              <a:t>innhald</a:t>
            </a:r>
            <a:endParaRPr lang="nn-NO"/>
          </a:p>
        </p:txBody>
      </p:sp>
    </p:spTree>
    <p:extLst>
      <p:ext uri="{BB962C8B-B14F-4D97-AF65-F5344CB8AC3E}">
        <p14:creationId xmlns:p14="http://schemas.microsoft.com/office/powerpoint/2010/main" val="2686937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2/3 og tekstboks beige">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Avrundet 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oundRect">
            <a:avLst>
              <a:gd name="adj" fmla="val 732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3" name="Plassholder for innhold 2">
            <a:extLst>
              <a:ext uri="{FF2B5EF4-FFF2-40B4-BE49-F238E27FC236}">
                <a16:creationId xmlns:a16="http://schemas.microsoft.com/office/drawing/2014/main" id="{A223A4A3-D82E-60B7-8C03-6A7736613CFC}"/>
              </a:ext>
            </a:extLst>
          </p:cNvPr>
          <p:cNvSpPr>
            <a:spLocks noGrp="1"/>
          </p:cNvSpPr>
          <p:nvPr>
            <p:ph sz="quarter" idx="11"/>
          </p:nvPr>
        </p:nvSpPr>
        <p:spPr>
          <a:xfrm>
            <a:off x="558000" y="1808163"/>
            <a:ext cx="7200113"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innhold 6">
            <a:extLst>
              <a:ext uri="{FF2B5EF4-FFF2-40B4-BE49-F238E27FC236}">
                <a16:creationId xmlns:a16="http://schemas.microsoft.com/office/drawing/2014/main" id="{E8830231-4C94-599F-F77C-678475AA05DC}"/>
              </a:ext>
            </a:extLst>
          </p:cNvPr>
          <p:cNvSpPr>
            <a:spLocks noGrp="1"/>
          </p:cNvSpPr>
          <p:nvPr>
            <p:ph sz="quarter" idx="12" hasCustomPrompt="1"/>
          </p:nvPr>
        </p:nvSpPr>
        <p:spPr>
          <a:xfrm>
            <a:off x="8611717" y="806223"/>
            <a:ext cx="2739556" cy="4854222"/>
          </a:xfrm>
        </p:spPr>
        <p:txBody>
          <a:bodyPr anchor="ctr"/>
          <a:lstStyle>
            <a:lvl1pPr marL="0" indent="0" algn="ctr">
              <a:buNone/>
              <a:defRPr>
                <a:solidFill>
                  <a:schemeClr val="tx1"/>
                </a:solidFill>
              </a:defRPr>
            </a:lvl1pPr>
          </a:lstStyle>
          <a:p>
            <a:pPr lvl="0"/>
            <a:r>
              <a:rPr lang="nb-NO"/>
              <a:t>Tekst</a:t>
            </a:r>
            <a:endParaRPr lang="nn-NO"/>
          </a:p>
        </p:txBody>
      </p:sp>
    </p:spTree>
    <p:extLst>
      <p:ext uri="{BB962C8B-B14F-4D97-AF65-F5344CB8AC3E}">
        <p14:creationId xmlns:p14="http://schemas.microsoft.com/office/powerpoint/2010/main" val="86086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2/3 og tekstboks grå">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Avrundet 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oundRect">
            <a:avLst>
              <a:gd name="adj" fmla="val 73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3" name="Plassholder for innhold 2">
            <a:extLst>
              <a:ext uri="{FF2B5EF4-FFF2-40B4-BE49-F238E27FC236}">
                <a16:creationId xmlns:a16="http://schemas.microsoft.com/office/drawing/2014/main" id="{A223A4A3-D82E-60B7-8C03-6A7736613CFC}"/>
              </a:ext>
            </a:extLst>
          </p:cNvPr>
          <p:cNvSpPr>
            <a:spLocks noGrp="1"/>
          </p:cNvSpPr>
          <p:nvPr>
            <p:ph sz="quarter" idx="11"/>
          </p:nvPr>
        </p:nvSpPr>
        <p:spPr>
          <a:xfrm>
            <a:off x="558000" y="1808163"/>
            <a:ext cx="7200113"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innhold 6">
            <a:extLst>
              <a:ext uri="{FF2B5EF4-FFF2-40B4-BE49-F238E27FC236}">
                <a16:creationId xmlns:a16="http://schemas.microsoft.com/office/drawing/2014/main" id="{E8830231-4C94-599F-F77C-678475AA05DC}"/>
              </a:ext>
            </a:extLst>
          </p:cNvPr>
          <p:cNvSpPr>
            <a:spLocks noGrp="1"/>
          </p:cNvSpPr>
          <p:nvPr>
            <p:ph sz="quarter" idx="12" hasCustomPrompt="1"/>
          </p:nvPr>
        </p:nvSpPr>
        <p:spPr>
          <a:xfrm>
            <a:off x="8611717" y="806223"/>
            <a:ext cx="2739556" cy="4854222"/>
          </a:xfrm>
        </p:spPr>
        <p:txBody>
          <a:bodyPr anchor="ctr"/>
          <a:lstStyle>
            <a:lvl1pPr marL="0" indent="0" algn="ctr">
              <a:buNone/>
              <a:defRPr>
                <a:solidFill>
                  <a:schemeClr val="tx1"/>
                </a:solidFill>
              </a:defRPr>
            </a:lvl1pPr>
          </a:lstStyle>
          <a:p>
            <a:pPr lvl="0"/>
            <a:r>
              <a:rPr lang="nb-NO"/>
              <a:t>Tekst</a:t>
            </a:r>
            <a:endParaRPr lang="nn-NO"/>
          </a:p>
        </p:txBody>
      </p:sp>
    </p:spTree>
    <p:extLst>
      <p:ext uri="{BB962C8B-B14F-4D97-AF65-F5344CB8AC3E}">
        <p14:creationId xmlns:p14="http://schemas.microsoft.com/office/powerpoint/2010/main" val="1618766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2/3 og tekstboks rau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Avrundet rektangel 8">
            <a:extLst>
              <a:ext uri="{FF2B5EF4-FFF2-40B4-BE49-F238E27FC236}">
                <a16:creationId xmlns:a16="http://schemas.microsoft.com/office/drawing/2014/main" id="{8BCC1B44-8BD0-CA49-A659-C104B9414211}"/>
              </a:ext>
            </a:extLst>
          </p:cNvPr>
          <p:cNvSpPr/>
          <p:nvPr userDrawn="1"/>
        </p:nvSpPr>
        <p:spPr>
          <a:xfrm>
            <a:off x="8340867" y="558000"/>
            <a:ext cx="3305009" cy="5350669"/>
          </a:xfrm>
          <a:prstGeom prst="roundRect">
            <a:avLst>
              <a:gd name="adj" fmla="val 6572"/>
            </a:avLst>
          </a:prstGeom>
          <a:solidFill>
            <a:srgbClr val="D24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3" name="Plassholder for innhold 2">
            <a:extLst>
              <a:ext uri="{FF2B5EF4-FFF2-40B4-BE49-F238E27FC236}">
                <a16:creationId xmlns:a16="http://schemas.microsoft.com/office/drawing/2014/main" id="{A223A4A3-D82E-60B7-8C03-6A7736613CFC}"/>
              </a:ext>
            </a:extLst>
          </p:cNvPr>
          <p:cNvSpPr>
            <a:spLocks noGrp="1"/>
          </p:cNvSpPr>
          <p:nvPr>
            <p:ph sz="quarter" idx="11"/>
          </p:nvPr>
        </p:nvSpPr>
        <p:spPr>
          <a:xfrm>
            <a:off x="558000" y="1808163"/>
            <a:ext cx="7200113" cy="41005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innhold 6">
            <a:extLst>
              <a:ext uri="{FF2B5EF4-FFF2-40B4-BE49-F238E27FC236}">
                <a16:creationId xmlns:a16="http://schemas.microsoft.com/office/drawing/2014/main" id="{E8830231-4C94-599F-F77C-678475AA05DC}"/>
              </a:ext>
            </a:extLst>
          </p:cNvPr>
          <p:cNvSpPr>
            <a:spLocks noGrp="1"/>
          </p:cNvSpPr>
          <p:nvPr>
            <p:ph sz="quarter" idx="12" hasCustomPrompt="1"/>
          </p:nvPr>
        </p:nvSpPr>
        <p:spPr>
          <a:xfrm>
            <a:off x="8611717" y="806223"/>
            <a:ext cx="2739556" cy="4854222"/>
          </a:xfrm>
        </p:spPr>
        <p:txBody>
          <a:bodyPr anchor="ctr"/>
          <a:lstStyle>
            <a:lvl1pPr marL="0" indent="0" algn="ctr">
              <a:buNone/>
              <a:defRPr>
                <a:solidFill>
                  <a:schemeClr val="bg1"/>
                </a:solidFill>
              </a:defRPr>
            </a:lvl1pPr>
          </a:lstStyle>
          <a:p>
            <a:pPr lvl="0"/>
            <a:r>
              <a:rPr lang="nb-NO"/>
              <a:t>Tekst</a:t>
            </a:r>
            <a:endParaRPr lang="nn-NO"/>
          </a:p>
        </p:txBody>
      </p:sp>
    </p:spTree>
    <p:extLst>
      <p:ext uri="{BB962C8B-B14F-4D97-AF65-F5344CB8AC3E}">
        <p14:creationId xmlns:p14="http://schemas.microsoft.com/office/powerpoint/2010/main" val="30164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44298" y="2049600"/>
            <a:ext cx="5178409" cy="1253276"/>
          </a:xfrm>
        </p:spPr>
        <p:txBody>
          <a:bodyPr>
            <a:normAutofit/>
          </a:bodyPr>
          <a:lstStyle>
            <a:lvl1pPr>
              <a:defRPr sz="4000">
                <a:solidFill>
                  <a:schemeClr val="bg1"/>
                </a:solidFill>
              </a:defRPr>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0863" y="3429000"/>
            <a:ext cx="5178409" cy="2456710"/>
          </a:xfrm>
        </p:spPr>
        <p:txBody>
          <a:bodyPr/>
          <a:lstStyle>
            <a:lvl1pPr>
              <a:buNone/>
              <a:defRPr>
                <a:solidFill>
                  <a:schemeClr val="bg1"/>
                </a:solidFill>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6096000" y="0"/>
            <a:ext cx="6096001" cy="6858000"/>
          </a:xfrm>
          <a:prstGeom prst="rect">
            <a:avLst/>
          </a:prstGeom>
        </p:spPr>
        <p:txBody>
          <a:bodyPr/>
          <a:lstStyle/>
          <a:p>
            <a:r>
              <a:rPr lang="nb-NO"/>
              <a:t>Klikk på ikonet for å legge til et bilde</a:t>
            </a:r>
          </a:p>
        </p:txBody>
      </p:sp>
      <p:pic>
        <p:nvPicPr>
          <p:cNvPr id="4" name="Bilde 3">
            <a:extLst>
              <a:ext uri="{FF2B5EF4-FFF2-40B4-BE49-F238E27FC236}">
                <a16:creationId xmlns:a16="http://schemas.microsoft.com/office/drawing/2014/main" id="{CD57AFA9-DC6D-8EA9-AAA1-6BE525A53F44}"/>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3317174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 bilete x 3 kvit">
    <p:bg>
      <p:bgPr>
        <a:solidFill>
          <a:schemeClr val="bg1"/>
        </a:solidFill>
        <a:effectLst/>
      </p:bgPr>
    </p:bg>
    <p:spTree>
      <p:nvGrpSpPr>
        <p:cNvPr id="1" name=""/>
        <p:cNvGrpSpPr/>
        <p:nvPr/>
      </p:nvGrpSpPr>
      <p:grpSpPr>
        <a:xfrm>
          <a:off x="0" y="0"/>
          <a:ext cx="0" cy="0"/>
          <a:chOff x="0" y="0"/>
          <a:chExt cx="0" cy="0"/>
        </a:xfrm>
      </p:grpSpPr>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hasCustomPrompt="1"/>
          </p:nvPr>
        </p:nvSpPr>
        <p:spPr>
          <a:xfrm>
            <a:off x="558000" y="3897479"/>
            <a:ext cx="3239999" cy="1800000"/>
          </a:xfrm>
          <a:prstGeom prst="rect">
            <a:avLst/>
          </a:prstGeom>
        </p:spPr>
        <p:txBody>
          <a:bodyPr>
            <a:normAutofit/>
          </a:bodyPr>
          <a:lstStyle>
            <a:lvl1pPr marL="0" marR="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sz="1600" b="0" i="0">
                <a:latin typeface="+mn-lt"/>
                <a:ea typeface="Roboto" panose="02000000000000000000" pitchFamily="2" charset="0"/>
              </a:defRPr>
            </a:lvl1pPr>
          </a:lstStyle>
          <a:p>
            <a:pPr marL="0" marR="0" lvl="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a:pPr>
            <a:r>
              <a:rPr lang="nn-NO" noProof="0" err="1"/>
              <a:t>Click</a:t>
            </a:r>
            <a:r>
              <a:rPr lang="nn-NO" noProof="0"/>
              <a:t> to </a:t>
            </a:r>
            <a:r>
              <a:rPr lang="nn-NO" noProof="0" err="1"/>
              <a:t>edit</a:t>
            </a:r>
            <a:r>
              <a:rPr lang="nn-NO" noProof="0"/>
              <a:t> Master </a:t>
            </a:r>
            <a:r>
              <a:rPr lang="nn-NO" noProof="0" err="1"/>
              <a:t>text</a:t>
            </a:r>
            <a:r>
              <a:rPr lang="nn-NO" noProof="0"/>
              <a:t> </a:t>
            </a:r>
            <a:r>
              <a:rPr lang="nn-NO" noProof="0" err="1"/>
              <a:t>styles</a:t>
            </a:r>
            <a:endParaRPr lang="nn-NO" noProof="0"/>
          </a:p>
          <a:p>
            <a:pPr lvl="0"/>
            <a:endParaRPr lang="nn-NO" noProof="0"/>
          </a:p>
        </p:txBody>
      </p:sp>
      <p:sp>
        <p:nvSpPr>
          <p:cNvPr id="12" name="Plassholder for innhold 10">
            <a:extLst>
              <a:ext uri="{FF2B5EF4-FFF2-40B4-BE49-F238E27FC236}">
                <a16:creationId xmlns:a16="http://schemas.microsoft.com/office/drawing/2014/main" id="{90D58AD1-53A7-634A-9B14-C87C47B90312}"/>
              </a:ext>
            </a:extLst>
          </p:cNvPr>
          <p:cNvSpPr>
            <a:spLocks noGrp="1"/>
          </p:cNvSpPr>
          <p:nvPr>
            <p:ph sz="quarter" idx="18"/>
          </p:nvPr>
        </p:nvSpPr>
        <p:spPr>
          <a:xfrm>
            <a:off x="4473727" y="3897479"/>
            <a:ext cx="3239999" cy="1800000"/>
          </a:xfrm>
          <a:prstGeom prst="rect">
            <a:avLst/>
          </a:prstGeom>
        </p:spPr>
        <p:txBody>
          <a:bodyPr>
            <a:normAutofit/>
          </a:bodyPr>
          <a:lstStyle>
            <a:lvl1pPr marL="0" indent="0">
              <a:buClr>
                <a:schemeClr val="bg2"/>
              </a:buClr>
              <a:buSzPct val="100000"/>
              <a:buFont typeface="Arial" panose="020B0604020202020204" pitchFamily="34" charset="0"/>
              <a:buNone/>
              <a:defRPr sz="1600" b="0" i="0">
                <a:latin typeface="+mn-lt"/>
                <a:ea typeface="Roboto" panose="02000000000000000000" pitchFamily="2" charset="0"/>
              </a:defRPr>
            </a:lvl1pPr>
          </a:lstStyle>
          <a:p>
            <a:pPr lvl="0"/>
            <a:r>
              <a:rPr lang="nn-NO" noProof="0"/>
              <a:t>Klikk for å redigere tekststiler i malen</a:t>
            </a:r>
          </a:p>
        </p:txBody>
      </p:sp>
      <p:sp>
        <p:nvSpPr>
          <p:cNvPr id="14" name="Plassholder for innhold 10">
            <a:extLst>
              <a:ext uri="{FF2B5EF4-FFF2-40B4-BE49-F238E27FC236}">
                <a16:creationId xmlns:a16="http://schemas.microsoft.com/office/drawing/2014/main" id="{00B2CDD0-C24E-7742-92FA-4D1CB9BD2373}"/>
              </a:ext>
            </a:extLst>
          </p:cNvPr>
          <p:cNvSpPr>
            <a:spLocks noGrp="1"/>
          </p:cNvSpPr>
          <p:nvPr>
            <p:ph sz="quarter" idx="19"/>
          </p:nvPr>
        </p:nvSpPr>
        <p:spPr>
          <a:xfrm>
            <a:off x="8399600" y="3897479"/>
            <a:ext cx="3239999" cy="1800000"/>
          </a:xfrm>
          <a:prstGeom prst="rect">
            <a:avLst/>
          </a:prstGeom>
        </p:spPr>
        <p:txBody>
          <a:bodyPr>
            <a:normAutofit/>
          </a:bodyPr>
          <a:lstStyle>
            <a:lvl1pPr marL="0" indent="0">
              <a:buClr>
                <a:schemeClr val="bg2"/>
              </a:buClr>
              <a:buSzPct val="100000"/>
              <a:buFont typeface="Arial" panose="020B0604020202020204" pitchFamily="34" charset="0"/>
              <a:buNone/>
              <a:defRPr sz="1600" b="0" i="0">
                <a:latin typeface="+mn-lt"/>
                <a:ea typeface="Roboto" panose="02000000000000000000" pitchFamily="2" charset="0"/>
              </a:defRPr>
            </a:lvl1pPr>
          </a:lstStyle>
          <a:p>
            <a:pPr lvl="0"/>
            <a:r>
              <a:rPr lang="nn-NO" noProof="0"/>
              <a:t>Klikk for å redigere tekststiler i malen</a:t>
            </a:r>
          </a:p>
        </p:txBody>
      </p:sp>
      <p:sp>
        <p:nvSpPr>
          <p:cNvPr id="8" name="Plassholder for bilde 12">
            <a:extLst>
              <a:ext uri="{FF2B5EF4-FFF2-40B4-BE49-F238E27FC236}">
                <a16:creationId xmlns:a16="http://schemas.microsoft.com/office/drawing/2014/main" id="{1405C28A-C703-7E45-8BE1-FB49F63C9827}"/>
              </a:ext>
            </a:extLst>
          </p:cNvPr>
          <p:cNvSpPr>
            <a:spLocks noGrp="1"/>
          </p:cNvSpPr>
          <p:nvPr>
            <p:ph type="pic" sz="quarter" idx="15"/>
          </p:nvPr>
        </p:nvSpPr>
        <p:spPr>
          <a:xfrm>
            <a:off x="558000" y="1808163"/>
            <a:ext cx="3240000"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21" name="Plassholder for bilde 12">
            <a:extLst>
              <a:ext uri="{FF2B5EF4-FFF2-40B4-BE49-F238E27FC236}">
                <a16:creationId xmlns:a16="http://schemas.microsoft.com/office/drawing/2014/main" id="{70485E75-345D-C843-BA29-1EADBE1C6FC9}"/>
              </a:ext>
            </a:extLst>
          </p:cNvPr>
          <p:cNvSpPr>
            <a:spLocks noGrp="1"/>
          </p:cNvSpPr>
          <p:nvPr>
            <p:ph type="pic" sz="quarter" idx="24"/>
          </p:nvPr>
        </p:nvSpPr>
        <p:spPr>
          <a:xfrm>
            <a:off x="4473727" y="1808163"/>
            <a:ext cx="3240000"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22" name="Plassholder for bilde 12">
            <a:extLst>
              <a:ext uri="{FF2B5EF4-FFF2-40B4-BE49-F238E27FC236}">
                <a16:creationId xmlns:a16="http://schemas.microsoft.com/office/drawing/2014/main" id="{1ACFA19C-DCAB-D34E-8F67-B2CD7088C77C}"/>
              </a:ext>
            </a:extLst>
          </p:cNvPr>
          <p:cNvSpPr>
            <a:spLocks noGrp="1"/>
          </p:cNvSpPr>
          <p:nvPr>
            <p:ph type="pic" sz="quarter" idx="25"/>
          </p:nvPr>
        </p:nvSpPr>
        <p:spPr>
          <a:xfrm>
            <a:off x="8399600" y="1808163"/>
            <a:ext cx="3240000"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3" name="Tittel 2">
            <a:extLst>
              <a:ext uri="{FF2B5EF4-FFF2-40B4-BE49-F238E27FC236}">
                <a16:creationId xmlns:a16="http://schemas.microsoft.com/office/drawing/2014/main" id="{BD2027A2-3A42-D386-B03F-3988A46A38CB}"/>
              </a:ext>
            </a:extLst>
          </p:cNvPr>
          <p:cNvSpPr>
            <a:spLocks noGrp="1"/>
          </p:cNvSpPr>
          <p:nvPr>
            <p:ph type="title" hasCustomPrompt="1"/>
          </p:nvPr>
        </p:nvSpPr>
        <p:spPr/>
        <p:txBody>
          <a:bodyPr/>
          <a:lstStyle/>
          <a:p>
            <a:r>
              <a:rPr lang="nb-NO"/>
              <a:t>Klikk for å legge inn tittel</a:t>
            </a:r>
            <a:endParaRPr lang="nn-NO"/>
          </a:p>
        </p:txBody>
      </p:sp>
    </p:spTree>
    <p:extLst>
      <p:ext uri="{BB962C8B-B14F-4D97-AF65-F5344CB8AC3E}">
        <p14:creationId xmlns:p14="http://schemas.microsoft.com/office/powerpoint/2010/main" val="12892728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bilete x 3 beige">
    <p:bg>
      <p:bgPr>
        <a:solidFill>
          <a:schemeClr val="bg2"/>
        </a:solidFill>
        <a:effectLst/>
      </p:bgPr>
    </p:bg>
    <p:spTree>
      <p:nvGrpSpPr>
        <p:cNvPr id="1" name=""/>
        <p:cNvGrpSpPr/>
        <p:nvPr/>
      </p:nvGrpSpPr>
      <p:grpSpPr>
        <a:xfrm>
          <a:off x="0" y="0"/>
          <a:ext cx="0" cy="0"/>
          <a:chOff x="0" y="0"/>
          <a:chExt cx="0" cy="0"/>
        </a:xfrm>
      </p:grpSpPr>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hasCustomPrompt="1"/>
          </p:nvPr>
        </p:nvSpPr>
        <p:spPr>
          <a:xfrm>
            <a:off x="569684" y="3896987"/>
            <a:ext cx="3240000" cy="1800000"/>
          </a:xfrm>
          <a:prstGeom prst="rect">
            <a:avLst/>
          </a:prstGeom>
        </p:spPr>
        <p:txBody>
          <a:bodyPr>
            <a:normAutofit/>
          </a:bodyPr>
          <a:lstStyle>
            <a:lvl1pPr marL="0" marR="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sz="1600" b="0" i="0">
                <a:latin typeface="+mn-lt"/>
                <a:ea typeface="Roboto" panose="02000000000000000000" pitchFamily="2" charset="0"/>
              </a:defRPr>
            </a:lvl1pPr>
          </a:lstStyle>
          <a:p>
            <a:pPr marL="0" marR="0" lvl="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a:pPr>
            <a:r>
              <a:rPr lang="nn-NO" noProof="0"/>
              <a:t>Click to edit Master text styles</a:t>
            </a:r>
          </a:p>
          <a:p>
            <a:pPr lvl="0"/>
            <a:endParaRPr lang="nn-NO" noProof="0"/>
          </a:p>
        </p:txBody>
      </p:sp>
      <p:sp>
        <p:nvSpPr>
          <p:cNvPr id="12" name="Plassholder for innhold 10">
            <a:extLst>
              <a:ext uri="{FF2B5EF4-FFF2-40B4-BE49-F238E27FC236}">
                <a16:creationId xmlns:a16="http://schemas.microsoft.com/office/drawing/2014/main" id="{90D58AD1-53A7-634A-9B14-C87C47B90312}"/>
              </a:ext>
            </a:extLst>
          </p:cNvPr>
          <p:cNvSpPr>
            <a:spLocks noGrp="1"/>
          </p:cNvSpPr>
          <p:nvPr>
            <p:ph sz="quarter" idx="18"/>
          </p:nvPr>
        </p:nvSpPr>
        <p:spPr>
          <a:xfrm>
            <a:off x="4485411" y="3896986"/>
            <a:ext cx="3240000" cy="1800000"/>
          </a:xfrm>
          <a:prstGeom prst="rect">
            <a:avLst/>
          </a:prstGeom>
        </p:spPr>
        <p:txBody>
          <a:bodyPr>
            <a:normAutofit/>
          </a:bodyPr>
          <a:lstStyle>
            <a:lvl1pPr marL="0" indent="0">
              <a:buClr>
                <a:schemeClr val="bg2"/>
              </a:buClr>
              <a:buSzPct val="100000"/>
              <a:buFont typeface="Arial" panose="020B0604020202020204" pitchFamily="34" charset="0"/>
              <a:buNone/>
              <a:defRPr sz="1600" b="0" i="0">
                <a:latin typeface="+mn-lt"/>
                <a:ea typeface="Roboto" panose="02000000000000000000" pitchFamily="2" charset="0"/>
              </a:defRPr>
            </a:lvl1pPr>
          </a:lstStyle>
          <a:p>
            <a:pPr lvl="0"/>
            <a:r>
              <a:rPr lang="nn-NO" noProof="0"/>
              <a:t>Klikk for å redigere tekststiler i malen</a:t>
            </a:r>
          </a:p>
        </p:txBody>
      </p:sp>
      <p:sp>
        <p:nvSpPr>
          <p:cNvPr id="14" name="Plassholder for innhold 10">
            <a:extLst>
              <a:ext uri="{FF2B5EF4-FFF2-40B4-BE49-F238E27FC236}">
                <a16:creationId xmlns:a16="http://schemas.microsoft.com/office/drawing/2014/main" id="{00B2CDD0-C24E-7742-92FA-4D1CB9BD2373}"/>
              </a:ext>
            </a:extLst>
          </p:cNvPr>
          <p:cNvSpPr>
            <a:spLocks noGrp="1"/>
          </p:cNvSpPr>
          <p:nvPr>
            <p:ph sz="quarter" idx="19"/>
          </p:nvPr>
        </p:nvSpPr>
        <p:spPr>
          <a:xfrm>
            <a:off x="8401138" y="3914072"/>
            <a:ext cx="3240000" cy="1800000"/>
          </a:xfrm>
          <a:prstGeom prst="rect">
            <a:avLst/>
          </a:prstGeom>
        </p:spPr>
        <p:txBody>
          <a:bodyPr>
            <a:normAutofit/>
          </a:bodyPr>
          <a:lstStyle>
            <a:lvl1pPr marL="0" indent="0">
              <a:buClr>
                <a:schemeClr val="bg2"/>
              </a:buClr>
              <a:buSzPct val="100000"/>
              <a:buFont typeface="Arial" panose="020B0604020202020204" pitchFamily="34" charset="0"/>
              <a:buNone/>
              <a:defRPr sz="1600" b="0" i="0">
                <a:latin typeface="+mn-lt"/>
                <a:ea typeface="Roboto" panose="02000000000000000000" pitchFamily="2" charset="0"/>
              </a:defRPr>
            </a:lvl1pPr>
          </a:lstStyle>
          <a:p>
            <a:pPr lvl="0"/>
            <a:r>
              <a:rPr lang="nn-NO" noProof="0"/>
              <a:t>Klikk for å redigere tekststiler i malen</a:t>
            </a:r>
          </a:p>
        </p:txBody>
      </p:sp>
      <p:sp>
        <p:nvSpPr>
          <p:cNvPr id="8" name="Plassholder for bilde 12">
            <a:extLst>
              <a:ext uri="{FF2B5EF4-FFF2-40B4-BE49-F238E27FC236}">
                <a16:creationId xmlns:a16="http://schemas.microsoft.com/office/drawing/2014/main" id="{1405C28A-C703-7E45-8BE1-FB49F63C9827}"/>
              </a:ext>
            </a:extLst>
          </p:cNvPr>
          <p:cNvSpPr>
            <a:spLocks noGrp="1"/>
          </p:cNvSpPr>
          <p:nvPr>
            <p:ph type="pic" sz="quarter" idx="15"/>
          </p:nvPr>
        </p:nvSpPr>
        <p:spPr>
          <a:xfrm>
            <a:off x="569684" y="1808163"/>
            <a:ext cx="3240000"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21" name="Plassholder for bilde 12">
            <a:extLst>
              <a:ext uri="{FF2B5EF4-FFF2-40B4-BE49-F238E27FC236}">
                <a16:creationId xmlns:a16="http://schemas.microsoft.com/office/drawing/2014/main" id="{70485E75-345D-C843-BA29-1EADBE1C6FC9}"/>
              </a:ext>
            </a:extLst>
          </p:cNvPr>
          <p:cNvSpPr>
            <a:spLocks noGrp="1"/>
          </p:cNvSpPr>
          <p:nvPr>
            <p:ph type="pic" sz="quarter" idx="24"/>
          </p:nvPr>
        </p:nvSpPr>
        <p:spPr>
          <a:xfrm>
            <a:off x="4485411" y="1808163"/>
            <a:ext cx="3240000"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22" name="Plassholder for bilde 12">
            <a:extLst>
              <a:ext uri="{FF2B5EF4-FFF2-40B4-BE49-F238E27FC236}">
                <a16:creationId xmlns:a16="http://schemas.microsoft.com/office/drawing/2014/main" id="{1ACFA19C-DCAB-D34E-8F67-B2CD7088C77C}"/>
              </a:ext>
            </a:extLst>
          </p:cNvPr>
          <p:cNvSpPr>
            <a:spLocks noGrp="1"/>
          </p:cNvSpPr>
          <p:nvPr>
            <p:ph type="pic" sz="quarter" idx="25"/>
          </p:nvPr>
        </p:nvSpPr>
        <p:spPr>
          <a:xfrm>
            <a:off x="8401138" y="1808163"/>
            <a:ext cx="3240000"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3" name="Tittel 2">
            <a:extLst>
              <a:ext uri="{FF2B5EF4-FFF2-40B4-BE49-F238E27FC236}">
                <a16:creationId xmlns:a16="http://schemas.microsoft.com/office/drawing/2014/main" id="{BD2027A2-3A42-D386-B03F-3988A46A38CB}"/>
              </a:ext>
            </a:extLst>
          </p:cNvPr>
          <p:cNvSpPr>
            <a:spLocks noGrp="1"/>
          </p:cNvSpPr>
          <p:nvPr>
            <p:ph type="title" hasCustomPrompt="1"/>
          </p:nvPr>
        </p:nvSpPr>
        <p:spPr/>
        <p:txBody>
          <a:bodyPr/>
          <a:lstStyle/>
          <a:p>
            <a:r>
              <a:rPr lang="nb-NO"/>
              <a:t>Klikk for å legge inn tittel</a:t>
            </a:r>
            <a:endParaRPr lang="nn-NO"/>
          </a:p>
        </p:txBody>
      </p:sp>
    </p:spTree>
    <p:extLst>
      <p:ext uri="{BB962C8B-B14F-4D97-AF65-F5344CB8AC3E}">
        <p14:creationId xmlns:p14="http://schemas.microsoft.com/office/powerpoint/2010/main" val="413043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 bilete x 4 beige">
    <p:bg>
      <p:bgPr>
        <a:solidFill>
          <a:schemeClr val="bg2"/>
        </a:solidFill>
        <a:effectLst/>
      </p:bgPr>
    </p:bg>
    <p:spTree>
      <p:nvGrpSpPr>
        <p:cNvPr id="1" name=""/>
        <p:cNvGrpSpPr/>
        <p:nvPr/>
      </p:nvGrpSpPr>
      <p:grpSpPr>
        <a:xfrm>
          <a:off x="0" y="0"/>
          <a:ext cx="0" cy="0"/>
          <a:chOff x="0" y="0"/>
          <a:chExt cx="0" cy="0"/>
        </a:xfrm>
      </p:grpSpPr>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hasCustomPrompt="1"/>
          </p:nvPr>
        </p:nvSpPr>
        <p:spPr>
          <a:xfrm>
            <a:off x="565138" y="3899580"/>
            <a:ext cx="2266328" cy="1800000"/>
          </a:xfrm>
          <a:prstGeom prst="rect">
            <a:avLst/>
          </a:prstGeom>
        </p:spPr>
        <p:txBody>
          <a:bodyPr>
            <a:normAutofit/>
          </a:bodyPr>
          <a:lstStyle>
            <a:lvl1pPr marL="0" marR="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sz="1600" b="0" i="0">
                <a:latin typeface="+mn-lt"/>
                <a:ea typeface="Roboto" panose="02000000000000000000" pitchFamily="2" charset="0"/>
              </a:defRPr>
            </a:lvl1pPr>
          </a:lstStyle>
          <a:p>
            <a:pPr marL="0" marR="0" lvl="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a:pPr>
            <a:r>
              <a:rPr lang="nn-NO" noProof="0" err="1"/>
              <a:t>Click</a:t>
            </a:r>
            <a:r>
              <a:rPr lang="nn-NO" noProof="0"/>
              <a:t> to </a:t>
            </a:r>
            <a:r>
              <a:rPr lang="nn-NO" noProof="0" err="1"/>
              <a:t>edit</a:t>
            </a:r>
            <a:r>
              <a:rPr lang="nn-NO" noProof="0"/>
              <a:t> Master </a:t>
            </a:r>
            <a:r>
              <a:rPr lang="nn-NO" noProof="0" err="1"/>
              <a:t>text</a:t>
            </a:r>
            <a:r>
              <a:rPr lang="nn-NO" noProof="0"/>
              <a:t> </a:t>
            </a:r>
            <a:r>
              <a:rPr lang="nn-NO" noProof="0" err="1"/>
              <a:t>styles</a:t>
            </a:r>
            <a:endParaRPr lang="nn-NO" noProof="0"/>
          </a:p>
          <a:p>
            <a:pPr lvl="0"/>
            <a:endParaRPr lang="nn-NO" noProof="0"/>
          </a:p>
        </p:txBody>
      </p:sp>
      <p:sp>
        <p:nvSpPr>
          <p:cNvPr id="12" name="Plassholder for innhold 10">
            <a:extLst>
              <a:ext uri="{FF2B5EF4-FFF2-40B4-BE49-F238E27FC236}">
                <a16:creationId xmlns:a16="http://schemas.microsoft.com/office/drawing/2014/main" id="{90D58AD1-53A7-634A-9B14-C87C47B90312}"/>
              </a:ext>
            </a:extLst>
          </p:cNvPr>
          <p:cNvSpPr>
            <a:spLocks noGrp="1"/>
          </p:cNvSpPr>
          <p:nvPr>
            <p:ph sz="quarter" idx="18"/>
          </p:nvPr>
        </p:nvSpPr>
        <p:spPr>
          <a:xfrm>
            <a:off x="3478181" y="3896986"/>
            <a:ext cx="2266328" cy="1800000"/>
          </a:xfrm>
          <a:prstGeom prst="rect">
            <a:avLst/>
          </a:prstGeom>
        </p:spPr>
        <p:txBody>
          <a:bodyPr>
            <a:normAutofit/>
          </a:bodyPr>
          <a:lstStyle>
            <a:lvl1pPr marL="0" indent="0">
              <a:buClr>
                <a:schemeClr val="bg2"/>
              </a:buClr>
              <a:buSzPct val="100000"/>
              <a:buFont typeface="Arial" panose="020B0604020202020204" pitchFamily="34" charset="0"/>
              <a:buNone/>
              <a:defRPr sz="1600" b="0" i="0">
                <a:latin typeface="+mn-lt"/>
                <a:ea typeface="Roboto" panose="02000000000000000000" pitchFamily="2" charset="0"/>
              </a:defRPr>
            </a:lvl1pPr>
          </a:lstStyle>
          <a:p>
            <a:pPr lvl="0"/>
            <a:r>
              <a:rPr lang="nn-NO" noProof="0"/>
              <a:t>Klikk for å redigere tekststiler i malen</a:t>
            </a:r>
          </a:p>
        </p:txBody>
      </p:sp>
      <p:sp>
        <p:nvSpPr>
          <p:cNvPr id="14" name="Plassholder for innhold 10">
            <a:extLst>
              <a:ext uri="{FF2B5EF4-FFF2-40B4-BE49-F238E27FC236}">
                <a16:creationId xmlns:a16="http://schemas.microsoft.com/office/drawing/2014/main" id="{00B2CDD0-C24E-7742-92FA-4D1CB9BD2373}"/>
              </a:ext>
            </a:extLst>
          </p:cNvPr>
          <p:cNvSpPr>
            <a:spLocks noGrp="1"/>
          </p:cNvSpPr>
          <p:nvPr>
            <p:ph sz="quarter" idx="19"/>
          </p:nvPr>
        </p:nvSpPr>
        <p:spPr>
          <a:xfrm>
            <a:off x="6426496" y="3896986"/>
            <a:ext cx="2266328" cy="1800000"/>
          </a:xfrm>
          <a:prstGeom prst="rect">
            <a:avLst/>
          </a:prstGeom>
        </p:spPr>
        <p:txBody>
          <a:bodyPr>
            <a:normAutofit/>
          </a:bodyPr>
          <a:lstStyle>
            <a:lvl1pPr marL="0" indent="0">
              <a:buClr>
                <a:schemeClr val="bg2"/>
              </a:buClr>
              <a:buSzPct val="100000"/>
              <a:buFont typeface="Arial" panose="020B0604020202020204" pitchFamily="34" charset="0"/>
              <a:buNone/>
              <a:defRPr sz="1600" b="0" i="0">
                <a:latin typeface="+mn-lt"/>
                <a:ea typeface="Roboto" panose="02000000000000000000" pitchFamily="2" charset="0"/>
              </a:defRPr>
            </a:lvl1pPr>
          </a:lstStyle>
          <a:p>
            <a:pPr lvl="0"/>
            <a:r>
              <a:rPr lang="nn-NO" noProof="0"/>
              <a:t>Klikk for å redigere tekststiler i malen</a:t>
            </a:r>
          </a:p>
        </p:txBody>
      </p:sp>
      <p:sp>
        <p:nvSpPr>
          <p:cNvPr id="15" name="Plassholder for innhold 10">
            <a:extLst>
              <a:ext uri="{FF2B5EF4-FFF2-40B4-BE49-F238E27FC236}">
                <a16:creationId xmlns:a16="http://schemas.microsoft.com/office/drawing/2014/main" id="{99389EED-16AD-914F-B50D-69D028395D12}"/>
              </a:ext>
            </a:extLst>
          </p:cNvPr>
          <p:cNvSpPr>
            <a:spLocks noGrp="1"/>
          </p:cNvSpPr>
          <p:nvPr>
            <p:ph sz="quarter" idx="20"/>
          </p:nvPr>
        </p:nvSpPr>
        <p:spPr>
          <a:xfrm>
            <a:off x="9374810" y="3896986"/>
            <a:ext cx="2266328" cy="1800000"/>
          </a:xfrm>
          <a:prstGeom prst="rect">
            <a:avLst/>
          </a:prstGeom>
        </p:spPr>
        <p:txBody>
          <a:bodyPr>
            <a:normAutofit/>
          </a:bodyPr>
          <a:lstStyle>
            <a:lvl1pPr marL="0" indent="0">
              <a:buClr>
                <a:schemeClr val="bg2"/>
              </a:buClr>
              <a:buSzPct val="100000"/>
              <a:buFont typeface="Arial" panose="020B0604020202020204" pitchFamily="34" charset="0"/>
              <a:buNone/>
              <a:defRPr sz="1600" b="0" i="0">
                <a:latin typeface="+mn-lt"/>
                <a:ea typeface="Roboto" panose="02000000000000000000" pitchFamily="2" charset="0"/>
              </a:defRPr>
            </a:lvl1pPr>
          </a:lstStyle>
          <a:p>
            <a:pPr lvl="0"/>
            <a:r>
              <a:rPr lang="nn-NO" noProof="0"/>
              <a:t>Klikk for å redigere tekststiler i malen</a:t>
            </a:r>
          </a:p>
        </p:txBody>
      </p:sp>
      <p:sp>
        <p:nvSpPr>
          <p:cNvPr id="8" name="Plassholder for bilde 12">
            <a:extLst>
              <a:ext uri="{FF2B5EF4-FFF2-40B4-BE49-F238E27FC236}">
                <a16:creationId xmlns:a16="http://schemas.microsoft.com/office/drawing/2014/main" id="{1405C28A-C703-7E45-8BE1-FB49F63C9827}"/>
              </a:ext>
            </a:extLst>
          </p:cNvPr>
          <p:cNvSpPr>
            <a:spLocks noGrp="1"/>
          </p:cNvSpPr>
          <p:nvPr>
            <p:ph type="pic" sz="quarter" idx="15"/>
          </p:nvPr>
        </p:nvSpPr>
        <p:spPr>
          <a:xfrm>
            <a:off x="565140" y="1810757"/>
            <a:ext cx="2266328" cy="1801671"/>
          </a:xfrm>
          <a:prstGeom prst="roundRect">
            <a:avLst>
              <a:gd name="adj" fmla="val 8437"/>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21" name="Plassholder for bilde 12">
            <a:extLst>
              <a:ext uri="{FF2B5EF4-FFF2-40B4-BE49-F238E27FC236}">
                <a16:creationId xmlns:a16="http://schemas.microsoft.com/office/drawing/2014/main" id="{70485E75-345D-C843-BA29-1EADBE1C6FC9}"/>
              </a:ext>
            </a:extLst>
          </p:cNvPr>
          <p:cNvSpPr>
            <a:spLocks noGrp="1"/>
          </p:cNvSpPr>
          <p:nvPr>
            <p:ph type="pic" sz="quarter" idx="24"/>
          </p:nvPr>
        </p:nvSpPr>
        <p:spPr>
          <a:xfrm>
            <a:off x="3478183" y="1808163"/>
            <a:ext cx="2266328"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22" name="Plassholder for bilde 12">
            <a:extLst>
              <a:ext uri="{FF2B5EF4-FFF2-40B4-BE49-F238E27FC236}">
                <a16:creationId xmlns:a16="http://schemas.microsoft.com/office/drawing/2014/main" id="{1ACFA19C-DCAB-D34E-8F67-B2CD7088C77C}"/>
              </a:ext>
            </a:extLst>
          </p:cNvPr>
          <p:cNvSpPr>
            <a:spLocks noGrp="1"/>
          </p:cNvSpPr>
          <p:nvPr>
            <p:ph type="pic" sz="quarter" idx="25"/>
          </p:nvPr>
        </p:nvSpPr>
        <p:spPr>
          <a:xfrm>
            <a:off x="6426496" y="1808163"/>
            <a:ext cx="2266328" cy="1801671"/>
          </a:xfrm>
          <a:prstGeom prst="roundRect">
            <a:avLst>
              <a:gd name="adj" fmla="val 7066"/>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23" name="Plassholder for bilde 12">
            <a:extLst>
              <a:ext uri="{FF2B5EF4-FFF2-40B4-BE49-F238E27FC236}">
                <a16:creationId xmlns:a16="http://schemas.microsoft.com/office/drawing/2014/main" id="{1CF0B6D4-60E6-174A-A728-51AF6D2B1CDB}"/>
              </a:ext>
            </a:extLst>
          </p:cNvPr>
          <p:cNvSpPr>
            <a:spLocks noGrp="1"/>
          </p:cNvSpPr>
          <p:nvPr>
            <p:ph type="pic" sz="quarter" idx="26"/>
          </p:nvPr>
        </p:nvSpPr>
        <p:spPr>
          <a:xfrm>
            <a:off x="9374810" y="1808163"/>
            <a:ext cx="2266328" cy="1801671"/>
          </a:xfrm>
          <a:prstGeom prst="roundRect">
            <a:avLst>
              <a:gd name="adj" fmla="val 7751"/>
            </a:avLst>
          </a:prstGeom>
        </p:spPr>
        <p:txBody>
          <a:bodyPr/>
          <a:lstStyle>
            <a:lvl1pPr marL="0" indent="0">
              <a:buNone/>
              <a:defRPr sz="1600">
                <a:latin typeface="+mn-lt"/>
                <a:ea typeface="Roboto" panose="02000000000000000000" pitchFamily="2" charset="0"/>
              </a:defRPr>
            </a:lvl1pPr>
          </a:lstStyle>
          <a:p>
            <a:r>
              <a:rPr lang="nb-NO"/>
              <a:t>Klikk på ikonet for å legge til et bilde</a:t>
            </a:r>
            <a:endParaRPr lang="en-US"/>
          </a:p>
        </p:txBody>
      </p:sp>
      <p:sp>
        <p:nvSpPr>
          <p:cNvPr id="3" name="Tittel 2">
            <a:extLst>
              <a:ext uri="{FF2B5EF4-FFF2-40B4-BE49-F238E27FC236}">
                <a16:creationId xmlns:a16="http://schemas.microsoft.com/office/drawing/2014/main" id="{BD2027A2-3A42-D386-B03F-3988A46A38CB}"/>
              </a:ext>
            </a:extLst>
          </p:cNvPr>
          <p:cNvSpPr>
            <a:spLocks noGrp="1"/>
          </p:cNvSpPr>
          <p:nvPr>
            <p:ph type="title" hasCustomPrompt="1"/>
          </p:nvPr>
        </p:nvSpPr>
        <p:spPr/>
        <p:txBody>
          <a:bodyPr/>
          <a:lstStyle/>
          <a:p>
            <a:r>
              <a:rPr lang="nb-NO"/>
              <a:t>Klikk for å legge inn tittel</a:t>
            </a:r>
            <a:endParaRPr lang="nn-NO"/>
          </a:p>
        </p:txBody>
      </p:sp>
    </p:spTree>
    <p:extLst>
      <p:ext uri="{BB962C8B-B14F-4D97-AF65-F5344CB8AC3E}">
        <p14:creationId xmlns:p14="http://schemas.microsoft.com/office/powerpoint/2010/main" val="373675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diagram x 4">
    <p:bg>
      <p:bgPr>
        <a:solidFill>
          <a:schemeClr val="bg1"/>
        </a:solidFill>
        <a:effectLst/>
      </p:bgPr>
    </p:bg>
    <p:spTree>
      <p:nvGrpSpPr>
        <p:cNvPr id="1" name=""/>
        <p:cNvGrpSpPr/>
        <p:nvPr/>
      </p:nvGrpSpPr>
      <p:grpSpPr>
        <a:xfrm>
          <a:off x="0" y="0"/>
          <a:ext cx="0" cy="0"/>
          <a:chOff x="0" y="0"/>
          <a:chExt cx="0" cy="0"/>
        </a:xfrm>
      </p:grpSpPr>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hasCustomPrompt="1"/>
          </p:nvPr>
        </p:nvSpPr>
        <p:spPr>
          <a:xfrm>
            <a:off x="565138" y="4504091"/>
            <a:ext cx="2266328" cy="1192894"/>
          </a:xfrm>
          <a:prstGeom prst="rect">
            <a:avLst/>
          </a:prstGeom>
        </p:spPr>
        <p:txBody>
          <a:bodyPr>
            <a:normAutofit/>
          </a:bodyPr>
          <a:lstStyle>
            <a:lvl1pPr marL="0" marR="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sz="1400" b="0" i="0">
                <a:latin typeface="+mn-lt"/>
                <a:ea typeface="Roboto" panose="02000000000000000000" pitchFamily="2" charset="0"/>
              </a:defRPr>
            </a:lvl1pPr>
          </a:lstStyle>
          <a:p>
            <a:pPr marL="0" marR="0" lvl="0" indent="0" algn="l" defTabSz="914400" rtl="0" eaLnBrk="1" fontAlgn="auto" latinLnBrk="0" hangingPunct="1">
              <a:lnSpc>
                <a:spcPct val="94000"/>
              </a:lnSpc>
              <a:spcBef>
                <a:spcPts val="1000"/>
              </a:spcBef>
              <a:spcAft>
                <a:spcPts val="200"/>
              </a:spcAft>
              <a:buClr>
                <a:schemeClr val="bg2"/>
              </a:buClr>
              <a:buSzPct val="100000"/>
              <a:buFont typeface="Arial" panose="020B0604020202020204" pitchFamily="34" charset="0"/>
              <a:buNone/>
              <a:tabLst/>
              <a:defRPr/>
            </a:pPr>
            <a:r>
              <a:rPr lang="nn-NO" noProof="0" err="1"/>
              <a:t>Click</a:t>
            </a:r>
            <a:r>
              <a:rPr lang="nn-NO" noProof="0"/>
              <a:t> to </a:t>
            </a:r>
            <a:r>
              <a:rPr lang="nn-NO" noProof="0" err="1"/>
              <a:t>edit</a:t>
            </a:r>
            <a:r>
              <a:rPr lang="nn-NO" noProof="0"/>
              <a:t> Master </a:t>
            </a:r>
            <a:r>
              <a:rPr lang="nn-NO" noProof="0" err="1"/>
              <a:t>text</a:t>
            </a:r>
            <a:r>
              <a:rPr lang="nn-NO" noProof="0"/>
              <a:t> </a:t>
            </a:r>
            <a:r>
              <a:rPr lang="nn-NO" noProof="0" err="1"/>
              <a:t>styles</a:t>
            </a:r>
            <a:endParaRPr lang="nn-NO" noProof="0"/>
          </a:p>
          <a:p>
            <a:pPr lvl="0"/>
            <a:endParaRPr lang="nn-NO" noProof="0"/>
          </a:p>
        </p:txBody>
      </p:sp>
      <p:sp>
        <p:nvSpPr>
          <p:cNvPr id="12" name="Plassholder for innhold 10">
            <a:extLst>
              <a:ext uri="{FF2B5EF4-FFF2-40B4-BE49-F238E27FC236}">
                <a16:creationId xmlns:a16="http://schemas.microsoft.com/office/drawing/2014/main" id="{90D58AD1-53A7-634A-9B14-C87C47B90312}"/>
              </a:ext>
            </a:extLst>
          </p:cNvPr>
          <p:cNvSpPr>
            <a:spLocks noGrp="1"/>
          </p:cNvSpPr>
          <p:nvPr>
            <p:ph sz="quarter" idx="18"/>
          </p:nvPr>
        </p:nvSpPr>
        <p:spPr>
          <a:xfrm>
            <a:off x="3478181" y="4504090"/>
            <a:ext cx="2266328" cy="1192895"/>
          </a:xfrm>
          <a:prstGeom prst="rect">
            <a:avLst/>
          </a:prstGeom>
        </p:spPr>
        <p:txBody>
          <a:bodyPr>
            <a:normAutofit/>
          </a:bodyPr>
          <a:lstStyle>
            <a:lvl1pPr marL="0" indent="0">
              <a:buClr>
                <a:schemeClr val="bg2"/>
              </a:buClr>
              <a:buSzPct val="100000"/>
              <a:buFont typeface="Arial" panose="020B0604020202020204" pitchFamily="34" charset="0"/>
              <a:buNone/>
              <a:defRPr sz="1400" b="0" i="0">
                <a:latin typeface="+mn-lt"/>
                <a:ea typeface="Roboto" panose="02000000000000000000" pitchFamily="2" charset="0"/>
              </a:defRPr>
            </a:lvl1pPr>
          </a:lstStyle>
          <a:p>
            <a:pPr lvl="0"/>
            <a:r>
              <a:rPr lang="nn-NO" noProof="0"/>
              <a:t>Klikk for å redigere tekststiler i malen</a:t>
            </a:r>
          </a:p>
        </p:txBody>
      </p:sp>
      <p:sp>
        <p:nvSpPr>
          <p:cNvPr id="14" name="Plassholder for innhold 10">
            <a:extLst>
              <a:ext uri="{FF2B5EF4-FFF2-40B4-BE49-F238E27FC236}">
                <a16:creationId xmlns:a16="http://schemas.microsoft.com/office/drawing/2014/main" id="{00B2CDD0-C24E-7742-92FA-4D1CB9BD2373}"/>
              </a:ext>
            </a:extLst>
          </p:cNvPr>
          <p:cNvSpPr>
            <a:spLocks noGrp="1"/>
          </p:cNvSpPr>
          <p:nvPr>
            <p:ph sz="quarter" idx="19"/>
          </p:nvPr>
        </p:nvSpPr>
        <p:spPr>
          <a:xfrm>
            <a:off x="6426496" y="4504090"/>
            <a:ext cx="2266328" cy="1192896"/>
          </a:xfrm>
          <a:prstGeom prst="rect">
            <a:avLst/>
          </a:prstGeom>
        </p:spPr>
        <p:txBody>
          <a:bodyPr>
            <a:normAutofit/>
          </a:bodyPr>
          <a:lstStyle>
            <a:lvl1pPr marL="0" indent="0">
              <a:buClr>
                <a:schemeClr val="bg2"/>
              </a:buClr>
              <a:buSzPct val="100000"/>
              <a:buFont typeface="Arial" panose="020B0604020202020204" pitchFamily="34" charset="0"/>
              <a:buNone/>
              <a:defRPr sz="1400" b="0" i="0">
                <a:latin typeface="+mn-lt"/>
                <a:ea typeface="Roboto" panose="02000000000000000000" pitchFamily="2" charset="0"/>
              </a:defRPr>
            </a:lvl1pPr>
          </a:lstStyle>
          <a:p>
            <a:pPr lvl="0"/>
            <a:r>
              <a:rPr lang="nn-NO" noProof="0"/>
              <a:t>Klikk for å redigere tekststiler i malen</a:t>
            </a:r>
          </a:p>
        </p:txBody>
      </p:sp>
      <p:sp>
        <p:nvSpPr>
          <p:cNvPr id="15" name="Plassholder for innhold 10">
            <a:extLst>
              <a:ext uri="{FF2B5EF4-FFF2-40B4-BE49-F238E27FC236}">
                <a16:creationId xmlns:a16="http://schemas.microsoft.com/office/drawing/2014/main" id="{99389EED-16AD-914F-B50D-69D028395D12}"/>
              </a:ext>
            </a:extLst>
          </p:cNvPr>
          <p:cNvSpPr>
            <a:spLocks noGrp="1"/>
          </p:cNvSpPr>
          <p:nvPr>
            <p:ph sz="quarter" idx="20"/>
          </p:nvPr>
        </p:nvSpPr>
        <p:spPr>
          <a:xfrm>
            <a:off x="9374810" y="4504090"/>
            <a:ext cx="2266328" cy="1192896"/>
          </a:xfrm>
          <a:prstGeom prst="rect">
            <a:avLst/>
          </a:prstGeom>
        </p:spPr>
        <p:txBody>
          <a:bodyPr>
            <a:normAutofit/>
          </a:bodyPr>
          <a:lstStyle>
            <a:lvl1pPr marL="0" indent="0">
              <a:buClr>
                <a:schemeClr val="bg2"/>
              </a:buClr>
              <a:buSzPct val="100000"/>
              <a:buFont typeface="Arial" panose="020B0604020202020204" pitchFamily="34" charset="0"/>
              <a:buNone/>
              <a:defRPr sz="1400" b="0" i="0">
                <a:latin typeface="+mn-lt"/>
                <a:ea typeface="Roboto" panose="02000000000000000000" pitchFamily="2" charset="0"/>
              </a:defRPr>
            </a:lvl1pPr>
          </a:lstStyle>
          <a:p>
            <a:pPr lvl="0"/>
            <a:r>
              <a:rPr lang="nn-NO" noProof="0"/>
              <a:t>Klikk for å redigere tekststiler i malen</a:t>
            </a:r>
          </a:p>
        </p:txBody>
      </p:sp>
      <p:sp>
        <p:nvSpPr>
          <p:cNvPr id="3" name="Tittel 2">
            <a:extLst>
              <a:ext uri="{FF2B5EF4-FFF2-40B4-BE49-F238E27FC236}">
                <a16:creationId xmlns:a16="http://schemas.microsoft.com/office/drawing/2014/main" id="{BD2027A2-3A42-D386-B03F-3988A46A38CB}"/>
              </a:ext>
            </a:extLst>
          </p:cNvPr>
          <p:cNvSpPr>
            <a:spLocks noGrp="1"/>
          </p:cNvSpPr>
          <p:nvPr>
            <p:ph type="title" hasCustomPrompt="1"/>
          </p:nvPr>
        </p:nvSpPr>
        <p:spPr/>
        <p:txBody>
          <a:bodyPr/>
          <a:lstStyle/>
          <a:p>
            <a:r>
              <a:rPr lang="nb-NO"/>
              <a:t>Klikk for å legge inn tittel</a:t>
            </a:r>
            <a:endParaRPr lang="nn-NO"/>
          </a:p>
        </p:txBody>
      </p:sp>
      <p:sp>
        <p:nvSpPr>
          <p:cNvPr id="4" name="Plassholder for diagram 3">
            <a:extLst>
              <a:ext uri="{FF2B5EF4-FFF2-40B4-BE49-F238E27FC236}">
                <a16:creationId xmlns:a16="http://schemas.microsoft.com/office/drawing/2014/main" id="{D8E66E91-27E9-8CE9-0E1B-6DE71671FB30}"/>
              </a:ext>
            </a:extLst>
          </p:cNvPr>
          <p:cNvSpPr>
            <a:spLocks noGrp="1"/>
          </p:cNvSpPr>
          <p:nvPr>
            <p:ph type="chart" sz="quarter" idx="27"/>
          </p:nvPr>
        </p:nvSpPr>
        <p:spPr>
          <a:xfrm>
            <a:off x="798282" y="1814100"/>
            <a:ext cx="1800039" cy="1800000"/>
          </a:xfrm>
        </p:spPr>
        <p:txBody>
          <a:bodyPr/>
          <a:lstStyle/>
          <a:p>
            <a:endParaRPr lang="nn-NO"/>
          </a:p>
        </p:txBody>
      </p:sp>
      <p:sp>
        <p:nvSpPr>
          <p:cNvPr id="5" name="Plassholder for diagram 3">
            <a:extLst>
              <a:ext uri="{FF2B5EF4-FFF2-40B4-BE49-F238E27FC236}">
                <a16:creationId xmlns:a16="http://schemas.microsoft.com/office/drawing/2014/main" id="{12814F18-7829-953B-2430-C2BD836510F0}"/>
              </a:ext>
            </a:extLst>
          </p:cNvPr>
          <p:cNvSpPr>
            <a:spLocks noGrp="1"/>
          </p:cNvSpPr>
          <p:nvPr>
            <p:ph type="chart" sz="quarter" idx="28"/>
          </p:nvPr>
        </p:nvSpPr>
        <p:spPr>
          <a:xfrm>
            <a:off x="3710112" y="1814100"/>
            <a:ext cx="1800039" cy="1800000"/>
          </a:xfrm>
        </p:spPr>
        <p:txBody>
          <a:bodyPr/>
          <a:lstStyle/>
          <a:p>
            <a:endParaRPr lang="nn-NO"/>
          </a:p>
        </p:txBody>
      </p:sp>
      <p:sp>
        <p:nvSpPr>
          <p:cNvPr id="6" name="Plassholder for diagram 3">
            <a:extLst>
              <a:ext uri="{FF2B5EF4-FFF2-40B4-BE49-F238E27FC236}">
                <a16:creationId xmlns:a16="http://schemas.microsoft.com/office/drawing/2014/main" id="{454ECEDF-11CF-D57E-57C4-C1453EBF163B}"/>
              </a:ext>
            </a:extLst>
          </p:cNvPr>
          <p:cNvSpPr>
            <a:spLocks noGrp="1"/>
          </p:cNvSpPr>
          <p:nvPr>
            <p:ph type="chart" sz="quarter" idx="29"/>
          </p:nvPr>
        </p:nvSpPr>
        <p:spPr>
          <a:xfrm>
            <a:off x="6607691" y="1814100"/>
            <a:ext cx="1800039" cy="1800000"/>
          </a:xfrm>
        </p:spPr>
        <p:txBody>
          <a:bodyPr/>
          <a:lstStyle/>
          <a:p>
            <a:endParaRPr lang="nn-NO"/>
          </a:p>
        </p:txBody>
      </p:sp>
      <p:sp>
        <p:nvSpPr>
          <p:cNvPr id="7" name="Plassholder for diagram 3">
            <a:extLst>
              <a:ext uri="{FF2B5EF4-FFF2-40B4-BE49-F238E27FC236}">
                <a16:creationId xmlns:a16="http://schemas.microsoft.com/office/drawing/2014/main" id="{A13367F7-B6BE-CD8E-6FE9-7D7B35554232}"/>
              </a:ext>
            </a:extLst>
          </p:cNvPr>
          <p:cNvSpPr>
            <a:spLocks noGrp="1"/>
          </p:cNvSpPr>
          <p:nvPr>
            <p:ph type="chart" sz="quarter" idx="30"/>
          </p:nvPr>
        </p:nvSpPr>
        <p:spPr>
          <a:xfrm>
            <a:off x="9593679" y="1814100"/>
            <a:ext cx="1800039" cy="1800000"/>
          </a:xfrm>
        </p:spPr>
        <p:txBody>
          <a:bodyPr/>
          <a:lstStyle/>
          <a:p>
            <a:endParaRPr lang="nn-NO"/>
          </a:p>
        </p:txBody>
      </p:sp>
      <p:sp>
        <p:nvSpPr>
          <p:cNvPr id="10" name="Plassholder for tekst 9">
            <a:extLst>
              <a:ext uri="{FF2B5EF4-FFF2-40B4-BE49-F238E27FC236}">
                <a16:creationId xmlns:a16="http://schemas.microsoft.com/office/drawing/2014/main" id="{C2A89884-1EC4-F2FE-FC17-9127E1AF0D6C}"/>
              </a:ext>
            </a:extLst>
          </p:cNvPr>
          <p:cNvSpPr>
            <a:spLocks noGrp="1"/>
          </p:cNvSpPr>
          <p:nvPr>
            <p:ph type="body" sz="quarter" idx="31"/>
          </p:nvPr>
        </p:nvSpPr>
        <p:spPr>
          <a:xfrm>
            <a:off x="565138" y="3896986"/>
            <a:ext cx="2287587" cy="434975"/>
          </a:xfrm>
        </p:spPr>
        <p:txBody>
          <a:bodyPr/>
          <a:lstStyle>
            <a:lvl1pPr algn="ctr">
              <a:buNone/>
              <a:defRPr sz="1800" b="1">
                <a:latin typeface="+mj-lt"/>
              </a:defRPr>
            </a:lvl1pPr>
          </a:lstStyle>
          <a:p>
            <a:pPr lvl="0"/>
            <a:endParaRPr lang="nn-NO"/>
          </a:p>
        </p:txBody>
      </p:sp>
      <p:sp>
        <p:nvSpPr>
          <p:cNvPr id="13" name="Plassholder for tekst 9">
            <a:extLst>
              <a:ext uri="{FF2B5EF4-FFF2-40B4-BE49-F238E27FC236}">
                <a16:creationId xmlns:a16="http://schemas.microsoft.com/office/drawing/2014/main" id="{363F63D2-5304-A866-B484-7945429E9F03}"/>
              </a:ext>
            </a:extLst>
          </p:cNvPr>
          <p:cNvSpPr>
            <a:spLocks noGrp="1"/>
          </p:cNvSpPr>
          <p:nvPr>
            <p:ph type="body" sz="quarter" idx="32"/>
          </p:nvPr>
        </p:nvSpPr>
        <p:spPr>
          <a:xfrm>
            <a:off x="3492405" y="3896986"/>
            <a:ext cx="2287587" cy="434975"/>
          </a:xfrm>
        </p:spPr>
        <p:txBody>
          <a:bodyPr/>
          <a:lstStyle>
            <a:lvl1pPr algn="ctr">
              <a:buNone/>
              <a:defRPr sz="1800" b="1">
                <a:latin typeface="+mj-lt"/>
              </a:defRPr>
            </a:lvl1pPr>
          </a:lstStyle>
          <a:p>
            <a:pPr lvl="0"/>
            <a:endParaRPr lang="nn-NO"/>
          </a:p>
        </p:txBody>
      </p:sp>
      <p:sp>
        <p:nvSpPr>
          <p:cNvPr id="16" name="Plassholder for tekst 9">
            <a:extLst>
              <a:ext uri="{FF2B5EF4-FFF2-40B4-BE49-F238E27FC236}">
                <a16:creationId xmlns:a16="http://schemas.microsoft.com/office/drawing/2014/main" id="{4D95CFCC-4CB4-E87C-8208-BE6056E9D2B3}"/>
              </a:ext>
            </a:extLst>
          </p:cNvPr>
          <p:cNvSpPr>
            <a:spLocks noGrp="1"/>
          </p:cNvSpPr>
          <p:nvPr>
            <p:ph type="body" sz="quarter" idx="33"/>
          </p:nvPr>
        </p:nvSpPr>
        <p:spPr>
          <a:xfrm>
            <a:off x="6407797" y="3896986"/>
            <a:ext cx="2287587" cy="434975"/>
          </a:xfrm>
        </p:spPr>
        <p:txBody>
          <a:bodyPr/>
          <a:lstStyle>
            <a:lvl1pPr algn="ctr">
              <a:buNone/>
              <a:defRPr sz="1800" b="1">
                <a:latin typeface="+mj-lt"/>
              </a:defRPr>
            </a:lvl1pPr>
          </a:lstStyle>
          <a:p>
            <a:pPr lvl="0"/>
            <a:endParaRPr lang="nn-NO"/>
          </a:p>
        </p:txBody>
      </p:sp>
      <p:sp>
        <p:nvSpPr>
          <p:cNvPr id="17" name="Plassholder for tekst 9">
            <a:extLst>
              <a:ext uri="{FF2B5EF4-FFF2-40B4-BE49-F238E27FC236}">
                <a16:creationId xmlns:a16="http://schemas.microsoft.com/office/drawing/2014/main" id="{2DFC55E1-3BD0-FA10-71A9-5868123C7C70}"/>
              </a:ext>
            </a:extLst>
          </p:cNvPr>
          <p:cNvSpPr>
            <a:spLocks noGrp="1"/>
          </p:cNvSpPr>
          <p:nvPr>
            <p:ph type="body" sz="quarter" idx="34"/>
          </p:nvPr>
        </p:nvSpPr>
        <p:spPr>
          <a:xfrm>
            <a:off x="9323190" y="3896986"/>
            <a:ext cx="2287587" cy="434975"/>
          </a:xfrm>
        </p:spPr>
        <p:txBody>
          <a:bodyPr/>
          <a:lstStyle>
            <a:lvl1pPr algn="ctr">
              <a:buNone/>
              <a:defRPr sz="1800" b="1">
                <a:latin typeface="+mj-lt"/>
              </a:defRPr>
            </a:lvl1pPr>
          </a:lstStyle>
          <a:p>
            <a:pPr lvl="0"/>
            <a:endParaRPr lang="nn-NO"/>
          </a:p>
        </p:txBody>
      </p:sp>
    </p:spTree>
    <p:extLst>
      <p:ext uri="{BB962C8B-B14F-4D97-AF65-F5344CB8AC3E}">
        <p14:creationId xmlns:p14="http://schemas.microsoft.com/office/powerpoint/2010/main" val="2790252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tatside beige">
    <p:bg>
      <p:bgPr>
        <a:solidFill>
          <a:schemeClr val="bg2"/>
        </a:solidFill>
        <a:effectLst/>
      </p:bgPr>
    </p:bg>
    <p:spTree>
      <p:nvGrpSpPr>
        <p:cNvPr id="1" name=""/>
        <p:cNvGrpSpPr/>
        <p:nvPr/>
      </p:nvGrpSpPr>
      <p:grpSpPr>
        <a:xfrm>
          <a:off x="0" y="0"/>
          <a:ext cx="0" cy="0"/>
          <a:chOff x="0" y="0"/>
          <a:chExt cx="0" cy="0"/>
        </a:xfrm>
      </p:grpSpPr>
      <p:sp>
        <p:nvSpPr>
          <p:cNvPr id="7" name="Plassholder for tekst 8">
            <a:extLst>
              <a:ext uri="{FF2B5EF4-FFF2-40B4-BE49-F238E27FC236}">
                <a16:creationId xmlns:a16="http://schemas.microsoft.com/office/drawing/2014/main" id="{901A4653-38C0-9944-8D35-959C925B5ECB}"/>
              </a:ext>
            </a:extLst>
          </p:cNvPr>
          <p:cNvSpPr>
            <a:spLocks noGrp="1"/>
          </p:cNvSpPr>
          <p:nvPr>
            <p:ph type="body" sz="quarter" idx="13" hasCustomPrompt="1"/>
          </p:nvPr>
        </p:nvSpPr>
        <p:spPr>
          <a:xfrm>
            <a:off x="911226" y="819882"/>
            <a:ext cx="5868987" cy="287771"/>
          </a:xfrm>
          <a:prstGeom prst="rect">
            <a:avLst/>
          </a:prstGeom>
        </p:spPr>
        <p:txBody>
          <a:bodyPr wrap="square" lIns="90000" rIns="0" anchor="b">
            <a:spAutoFit/>
          </a:bodyPr>
          <a:lstStyle>
            <a:lvl1pPr marL="0" indent="0">
              <a:lnSpc>
                <a:spcPct val="85000"/>
              </a:lnSpc>
              <a:buFontTx/>
              <a:buNone/>
              <a:defRPr sz="2200" b="1" i="0">
                <a:solidFill>
                  <a:srgbClr val="000000"/>
                </a:solidFill>
                <a:latin typeface="+mj-lt"/>
                <a:ea typeface="Roboto Slab" pitchFamily="2" charset="0"/>
              </a:defRPr>
            </a:lvl1pPr>
          </a:lstStyle>
          <a:p>
            <a:r>
              <a:rPr lang="nn-NO" noProof="0"/>
              <a:t>Tittel som seier noko om sitatet</a:t>
            </a:r>
          </a:p>
        </p:txBody>
      </p:sp>
      <p:sp>
        <p:nvSpPr>
          <p:cNvPr id="11" name="Subtitle 2">
            <a:extLst>
              <a:ext uri="{FF2B5EF4-FFF2-40B4-BE49-F238E27FC236}">
                <a16:creationId xmlns:a16="http://schemas.microsoft.com/office/drawing/2014/main" id="{D042E74C-976C-894C-AAC7-488ED63DBA05}"/>
              </a:ext>
            </a:extLst>
          </p:cNvPr>
          <p:cNvSpPr>
            <a:spLocks noGrp="1"/>
          </p:cNvSpPr>
          <p:nvPr>
            <p:ph type="subTitle" idx="1" hasCustomPrompt="1"/>
          </p:nvPr>
        </p:nvSpPr>
        <p:spPr>
          <a:xfrm>
            <a:off x="911226" y="1260002"/>
            <a:ext cx="5868988" cy="253531"/>
          </a:xfrm>
          <a:prstGeom prst="rect">
            <a:avLst/>
          </a:prstGeom>
        </p:spPr>
        <p:txBody>
          <a:bodyPr wrap="square" rIns="0">
            <a:spAutoFit/>
          </a:bodyPr>
          <a:lstStyle>
            <a:lvl1pPr marL="0" indent="0" algn="l">
              <a:lnSpc>
                <a:spcPct val="112000"/>
              </a:lnSpc>
              <a:spcBef>
                <a:spcPts val="0"/>
              </a:spcBef>
              <a:spcAft>
                <a:spcPts val="0"/>
              </a:spcAft>
              <a:buNone/>
              <a:defRPr sz="1600" b="0" i="0">
                <a:solidFill>
                  <a:srgbClr val="000000"/>
                </a:solidFill>
                <a:latin typeface="+mj-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noProof="0"/>
              <a:t>Undertittel</a:t>
            </a:r>
          </a:p>
        </p:txBody>
      </p:sp>
      <p:sp>
        <p:nvSpPr>
          <p:cNvPr id="12" name="Plassholder for tekst 8">
            <a:extLst>
              <a:ext uri="{FF2B5EF4-FFF2-40B4-BE49-F238E27FC236}">
                <a16:creationId xmlns:a16="http://schemas.microsoft.com/office/drawing/2014/main" id="{802E6427-24CC-904E-835F-BF35D1B05CAF}"/>
              </a:ext>
            </a:extLst>
          </p:cNvPr>
          <p:cNvSpPr>
            <a:spLocks noGrp="1"/>
          </p:cNvSpPr>
          <p:nvPr>
            <p:ph type="body" sz="quarter" idx="17" hasCustomPrompt="1"/>
          </p:nvPr>
        </p:nvSpPr>
        <p:spPr>
          <a:xfrm>
            <a:off x="921984" y="4235073"/>
            <a:ext cx="5868987" cy="156966"/>
          </a:xfrm>
          <a:prstGeom prst="rect">
            <a:avLst/>
          </a:prstGeom>
        </p:spPr>
        <p:txBody>
          <a:bodyPr wrap="square" lIns="90000" rIns="0" anchor="t">
            <a:spAutoFit/>
          </a:bodyPr>
          <a:lstStyle>
            <a:lvl1pPr marL="0" indent="0">
              <a:lnSpc>
                <a:spcPct val="85000"/>
              </a:lnSpc>
              <a:buFontTx/>
              <a:buNone/>
              <a:defRPr sz="1200" b="0" i="0">
                <a:solidFill>
                  <a:srgbClr val="000000"/>
                </a:solidFill>
                <a:latin typeface="+mj-lt"/>
                <a:ea typeface="Roboto" panose="02000000000000000000" pitchFamily="2" charset="0"/>
              </a:defRPr>
            </a:lvl1pPr>
          </a:lstStyle>
          <a:p>
            <a:r>
              <a:rPr lang="nn-NO" noProof="0"/>
              <a:t>Namn, stilling</a:t>
            </a:r>
          </a:p>
        </p:txBody>
      </p:sp>
      <p:sp>
        <p:nvSpPr>
          <p:cNvPr id="13" name="Plassholder for tekst 8">
            <a:extLst>
              <a:ext uri="{FF2B5EF4-FFF2-40B4-BE49-F238E27FC236}">
                <a16:creationId xmlns:a16="http://schemas.microsoft.com/office/drawing/2014/main" id="{C0702D26-39C7-A04E-A62A-AAE0EB50C4D7}"/>
              </a:ext>
            </a:extLst>
          </p:cNvPr>
          <p:cNvSpPr>
            <a:spLocks noGrp="1"/>
          </p:cNvSpPr>
          <p:nvPr>
            <p:ph type="body" sz="quarter" idx="18" hasCustomPrompt="1"/>
          </p:nvPr>
        </p:nvSpPr>
        <p:spPr>
          <a:xfrm>
            <a:off x="911226" y="2690336"/>
            <a:ext cx="8569324" cy="1477328"/>
          </a:xfrm>
          <a:prstGeom prst="rect">
            <a:avLst/>
          </a:prstGeom>
        </p:spPr>
        <p:txBody>
          <a:bodyPr wrap="square" lIns="90000" rIns="0" anchor="b" anchorCtr="0">
            <a:spAutoFit/>
          </a:bodyPr>
          <a:lstStyle>
            <a:lvl1pPr marL="0" indent="0">
              <a:lnSpc>
                <a:spcPct val="100000"/>
              </a:lnSpc>
              <a:buFontTx/>
              <a:buNone/>
              <a:defRPr sz="3200" b="1" i="0">
                <a:solidFill>
                  <a:srgbClr val="000000"/>
                </a:solidFill>
                <a:latin typeface="+mj-lt"/>
                <a:ea typeface="Roboto Slab" pitchFamily="2" charset="0"/>
              </a:defRPr>
            </a:lvl1pPr>
          </a:lstStyle>
          <a:p>
            <a:r>
              <a:rPr lang="nn-NO" noProof="0"/>
              <a:t>«Lorem </a:t>
            </a:r>
            <a:r>
              <a:rPr lang="nn-NO" noProof="0" err="1"/>
              <a:t>ipsum</a:t>
            </a:r>
            <a:r>
              <a:rPr lang="nn-NO" noProof="0"/>
              <a:t> </a:t>
            </a:r>
            <a:r>
              <a:rPr lang="nn-NO" noProof="0" err="1"/>
              <a:t>dolor</a:t>
            </a:r>
            <a:r>
              <a:rPr lang="nn-NO" noProof="0"/>
              <a:t> sit </a:t>
            </a:r>
            <a:r>
              <a:rPr lang="nn-NO" noProof="0" err="1"/>
              <a:t>amet</a:t>
            </a:r>
            <a:r>
              <a:rPr lang="nn-NO" noProof="0"/>
              <a:t>, </a:t>
            </a:r>
            <a:r>
              <a:rPr lang="nn-NO" noProof="0" err="1"/>
              <a:t>consectetur</a:t>
            </a:r>
            <a:r>
              <a:rPr lang="nn-NO" noProof="0"/>
              <a:t> </a:t>
            </a:r>
            <a:r>
              <a:rPr lang="nn-NO" noProof="0" err="1"/>
              <a:t>adipiscing</a:t>
            </a:r>
            <a:r>
              <a:rPr lang="nn-NO" noProof="0"/>
              <a:t> </a:t>
            </a:r>
            <a:r>
              <a:rPr lang="nn-NO" noProof="0" err="1"/>
              <a:t>elit</a:t>
            </a:r>
            <a:r>
              <a:rPr lang="nn-NO" noProof="0"/>
              <a:t>. In </a:t>
            </a:r>
            <a:r>
              <a:rPr lang="nn-NO" noProof="0" err="1"/>
              <a:t>congue</a:t>
            </a:r>
            <a:r>
              <a:rPr lang="nn-NO" noProof="0"/>
              <a:t> urna </a:t>
            </a:r>
            <a:r>
              <a:rPr lang="nn-NO" noProof="0" err="1"/>
              <a:t>tortor</a:t>
            </a:r>
            <a:r>
              <a:rPr lang="nn-NO" noProof="0"/>
              <a:t>, </a:t>
            </a:r>
            <a:r>
              <a:rPr lang="nn-NO" noProof="0" err="1"/>
              <a:t>quis</a:t>
            </a:r>
            <a:r>
              <a:rPr lang="nn-NO" noProof="0"/>
              <a:t> </a:t>
            </a:r>
            <a:r>
              <a:rPr lang="nn-NO" noProof="0" err="1"/>
              <a:t>accumsan</a:t>
            </a:r>
            <a:r>
              <a:rPr lang="nn-NO" noProof="0"/>
              <a:t> mi </a:t>
            </a:r>
            <a:r>
              <a:rPr lang="nn-NO" noProof="0" err="1"/>
              <a:t>viverra</a:t>
            </a:r>
            <a:r>
              <a:rPr lang="nn-NO" noProof="0"/>
              <a:t>.»</a:t>
            </a:r>
          </a:p>
        </p:txBody>
      </p:sp>
    </p:spTree>
    <p:extLst>
      <p:ext uri="{BB962C8B-B14F-4D97-AF65-F5344CB8AC3E}">
        <p14:creationId xmlns:p14="http://schemas.microsoft.com/office/powerpoint/2010/main" val="2099558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tatside grå">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Plassholder for tekst 8">
            <a:extLst>
              <a:ext uri="{FF2B5EF4-FFF2-40B4-BE49-F238E27FC236}">
                <a16:creationId xmlns:a16="http://schemas.microsoft.com/office/drawing/2014/main" id="{901A4653-38C0-9944-8D35-959C925B5ECB}"/>
              </a:ext>
            </a:extLst>
          </p:cNvPr>
          <p:cNvSpPr>
            <a:spLocks noGrp="1"/>
          </p:cNvSpPr>
          <p:nvPr>
            <p:ph type="body" sz="quarter" idx="13" hasCustomPrompt="1"/>
          </p:nvPr>
        </p:nvSpPr>
        <p:spPr>
          <a:xfrm>
            <a:off x="911226" y="819882"/>
            <a:ext cx="5868987" cy="287771"/>
          </a:xfrm>
          <a:prstGeom prst="rect">
            <a:avLst/>
          </a:prstGeom>
        </p:spPr>
        <p:txBody>
          <a:bodyPr wrap="square" lIns="90000" rIns="0" anchor="b">
            <a:spAutoFit/>
          </a:bodyPr>
          <a:lstStyle>
            <a:lvl1pPr marL="0" indent="0">
              <a:lnSpc>
                <a:spcPct val="85000"/>
              </a:lnSpc>
              <a:buFontTx/>
              <a:buNone/>
              <a:defRPr sz="2200" b="1" i="0">
                <a:solidFill>
                  <a:srgbClr val="000000"/>
                </a:solidFill>
                <a:latin typeface="+mj-lt"/>
                <a:ea typeface="Roboto Slab" pitchFamily="2" charset="0"/>
              </a:defRPr>
            </a:lvl1pPr>
          </a:lstStyle>
          <a:p>
            <a:r>
              <a:rPr lang="nn-NO" noProof="0"/>
              <a:t>Tittel som seier noko om sitatet</a:t>
            </a:r>
          </a:p>
        </p:txBody>
      </p:sp>
      <p:sp>
        <p:nvSpPr>
          <p:cNvPr id="11" name="Subtitle 2">
            <a:extLst>
              <a:ext uri="{FF2B5EF4-FFF2-40B4-BE49-F238E27FC236}">
                <a16:creationId xmlns:a16="http://schemas.microsoft.com/office/drawing/2014/main" id="{D042E74C-976C-894C-AAC7-488ED63DBA05}"/>
              </a:ext>
            </a:extLst>
          </p:cNvPr>
          <p:cNvSpPr>
            <a:spLocks noGrp="1"/>
          </p:cNvSpPr>
          <p:nvPr>
            <p:ph type="subTitle" idx="1" hasCustomPrompt="1"/>
          </p:nvPr>
        </p:nvSpPr>
        <p:spPr>
          <a:xfrm>
            <a:off x="911226" y="1260002"/>
            <a:ext cx="5868988" cy="253531"/>
          </a:xfrm>
          <a:prstGeom prst="rect">
            <a:avLst/>
          </a:prstGeom>
        </p:spPr>
        <p:txBody>
          <a:bodyPr wrap="square" rIns="0">
            <a:spAutoFit/>
          </a:bodyPr>
          <a:lstStyle>
            <a:lvl1pPr marL="0" indent="0" algn="l">
              <a:lnSpc>
                <a:spcPct val="112000"/>
              </a:lnSpc>
              <a:spcBef>
                <a:spcPts val="0"/>
              </a:spcBef>
              <a:spcAft>
                <a:spcPts val="0"/>
              </a:spcAft>
              <a:buNone/>
              <a:defRPr sz="1600" b="0" i="0">
                <a:solidFill>
                  <a:srgbClr val="000000"/>
                </a:solidFill>
                <a:latin typeface="+mj-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noProof="0"/>
              <a:t>Undertittel</a:t>
            </a:r>
          </a:p>
        </p:txBody>
      </p:sp>
      <p:sp>
        <p:nvSpPr>
          <p:cNvPr id="12" name="Plassholder for tekst 8">
            <a:extLst>
              <a:ext uri="{FF2B5EF4-FFF2-40B4-BE49-F238E27FC236}">
                <a16:creationId xmlns:a16="http://schemas.microsoft.com/office/drawing/2014/main" id="{802E6427-24CC-904E-835F-BF35D1B05CAF}"/>
              </a:ext>
            </a:extLst>
          </p:cNvPr>
          <p:cNvSpPr>
            <a:spLocks noGrp="1"/>
          </p:cNvSpPr>
          <p:nvPr>
            <p:ph type="body" sz="quarter" idx="17" hasCustomPrompt="1"/>
          </p:nvPr>
        </p:nvSpPr>
        <p:spPr>
          <a:xfrm>
            <a:off x="921984" y="4235073"/>
            <a:ext cx="5868987" cy="156966"/>
          </a:xfrm>
          <a:prstGeom prst="rect">
            <a:avLst/>
          </a:prstGeom>
        </p:spPr>
        <p:txBody>
          <a:bodyPr wrap="square" lIns="90000" rIns="0" anchor="t">
            <a:spAutoFit/>
          </a:bodyPr>
          <a:lstStyle>
            <a:lvl1pPr marL="0" indent="0">
              <a:lnSpc>
                <a:spcPct val="85000"/>
              </a:lnSpc>
              <a:buFontTx/>
              <a:buNone/>
              <a:defRPr sz="1200" b="0" i="0">
                <a:solidFill>
                  <a:srgbClr val="000000"/>
                </a:solidFill>
                <a:latin typeface="+mj-lt"/>
                <a:ea typeface="Roboto" panose="02000000000000000000" pitchFamily="2" charset="0"/>
              </a:defRPr>
            </a:lvl1pPr>
          </a:lstStyle>
          <a:p>
            <a:r>
              <a:rPr lang="nn-NO" noProof="0"/>
              <a:t>Namn, stilling</a:t>
            </a:r>
          </a:p>
        </p:txBody>
      </p:sp>
      <p:sp>
        <p:nvSpPr>
          <p:cNvPr id="13" name="Plassholder for tekst 8">
            <a:extLst>
              <a:ext uri="{FF2B5EF4-FFF2-40B4-BE49-F238E27FC236}">
                <a16:creationId xmlns:a16="http://schemas.microsoft.com/office/drawing/2014/main" id="{C0702D26-39C7-A04E-A62A-AAE0EB50C4D7}"/>
              </a:ext>
            </a:extLst>
          </p:cNvPr>
          <p:cNvSpPr>
            <a:spLocks noGrp="1"/>
          </p:cNvSpPr>
          <p:nvPr>
            <p:ph type="body" sz="quarter" idx="18" hasCustomPrompt="1"/>
          </p:nvPr>
        </p:nvSpPr>
        <p:spPr>
          <a:xfrm>
            <a:off x="911226" y="2690336"/>
            <a:ext cx="8569324" cy="1477328"/>
          </a:xfrm>
          <a:prstGeom prst="rect">
            <a:avLst/>
          </a:prstGeom>
        </p:spPr>
        <p:txBody>
          <a:bodyPr wrap="square" lIns="90000" rIns="0" anchor="b" anchorCtr="0">
            <a:spAutoFit/>
          </a:bodyPr>
          <a:lstStyle>
            <a:lvl1pPr marL="0" indent="0">
              <a:lnSpc>
                <a:spcPct val="100000"/>
              </a:lnSpc>
              <a:buFontTx/>
              <a:buNone/>
              <a:defRPr sz="3200" b="1" i="0">
                <a:solidFill>
                  <a:srgbClr val="000000"/>
                </a:solidFill>
                <a:latin typeface="+mj-lt"/>
                <a:ea typeface="Roboto Slab" pitchFamily="2" charset="0"/>
              </a:defRPr>
            </a:lvl1pPr>
          </a:lstStyle>
          <a:p>
            <a:r>
              <a:rPr lang="nn-NO" noProof="0"/>
              <a:t>«Lorem </a:t>
            </a:r>
            <a:r>
              <a:rPr lang="nn-NO" noProof="0" err="1"/>
              <a:t>ipsum</a:t>
            </a:r>
            <a:r>
              <a:rPr lang="nn-NO" noProof="0"/>
              <a:t> </a:t>
            </a:r>
            <a:r>
              <a:rPr lang="nn-NO" noProof="0" err="1"/>
              <a:t>dolor</a:t>
            </a:r>
            <a:r>
              <a:rPr lang="nn-NO" noProof="0"/>
              <a:t> sit </a:t>
            </a:r>
            <a:r>
              <a:rPr lang="nn-NO" noProof="0" err="1"/>
              <a:t>amet</a:t>
            </a:r>
            <a:r>
              <a:rPr lang="nn-NO" noProof="0"/>
              <a:t>, </a:t>
            </a:r>
            <a:r>
              <a:rPr lang="nn-NO" noProof="0" err="1"/>
              <a:t>consectetur</a:t>
            </a:r>
            <a:r>
              <a:rPr lang="nn-NO" noProof="0"/>
              <a:t> </a:t>
            </a:r>
            <a:r>
              <a:rPr lang="nn-NO" noProof="0" err="1"/>
              <a:t>adipiscing</a:t>
            </a:r>
            <a:r>
              <a:rPr lang="nn-NO" noProof="0"/>
              <a:t> </a:t>
            </a:r>
            <a:r>
              <a:rPr lang="nn-NO" noProof="0" err="1"/>
              <a:t>elit</a:t>
            </a:r>
            <a:r>
              <a:rPr lang="nn-NO" noProof="0"/>
              <a:t>. In </a:t>
            </a:r>
            <a:r>
              <a:rPr lang="nn-NO" noProof="0" err="1"/>
              <a:t>congue</a:t>
            </a:r>
            <a:r>
              <a:rPr lang="nn-NO" noProof="0"/>
              <a:t> urna </a:t>
            </a:r>
            <a:r>
              <a:rPr lang="nn-NO" noProof="0" err="1"/>
              <a:t>tortor</a:t>
            </a:r>
            <a:r>
              <a:rPr lang="nn-NO" noProof="0"/>
              <a:t>, </a:t>
            </a:r>
            <a:r>
              <a:rPr lang="nn-NO" noProof="0" err="1"/>
              <a:t>quis</a:t>
            </a:r>
            <a:r>
              <a:rPr lang="nn-NO" noProof="0"/>
              <a:t> </a:t>
            </a:r>
            <a:r>
              <a:rPr lang="nn-NO" noProof="0" err="1"/>
              <a:t>accumsan</a:t>
            </a:r>
            <a:r>
              <a:rPr lang="nn-NO" noProof="0"/>
              <a:t> mi </a:t>
            </a:r>
            <a:r>
              <a:rPr lang="nn-NO" noProof="0" err="1"/>
              <a:t>viverra</a:t>
            </a:r>
            <a:r>
              <a:rPr lang="nn-NO" noProof="0"/>
              <a:t>.»</a:t>
            </a:r>
          </a:p>
        </p:txBody>
      </p:sp>
    </p:spTree>
    <p:extLst>
      <p:ext uri="{BB962C8B-B14F-4D97-AF65-F5344CB8AC3E}">
        <p14:creationId xmlns:p14="http://schemas.microsoft.com/office/powerpoint/2010/main" val="2555814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tatside svart">
    <p:bg>
      <p:bgPr>
        <a:solidFill>
          <a:schemeClr val="tx1"/>
        </a:solidFill>
        <a:effectLst/>
      </p:bgPr>
    </p:bg>
    <p:spTree>
      <p:nvGrpSpPr>
        <p:cNvPr id="1" name=""/>
        <p:cNvGrpSpPr/>
        <p:nvPr/>
      </p:nvGrpSpPr>
      <p:grpSpPr>
        <a:xfrm>
          <a:off x="0" y="0"/>
          <a:ext cx="0" cy="0"/>
          <a:chOff x="0" y="0"/>
          <a:chExt cx="0" cy="0"/>
        </a:xfrm>
      </p:grpSpPr>
      <p:sp>
        <p:nvSpPr>
          <p:cNvPr id="7" name="Plassholder for tekst 8">
            <a:extLst>
              <a:ext uri="{FF2B5EF4-FFF2-40B4-BE49-F238E27FC236}">
                <a16:creationId xmlns:a16="http://schemas.microsoft.com/office/drawing/2014/main" id="{901A4653-38C0-9944-8D35-959C925B5ECB}"/>
              </a:ext>
            </a:extLst>
          </p:cNvPr>
          <p:cNvSpPr>
            <a:spLocks noGrp="1"/>
          </p:cNvSpPr>
          <p:nvPr>
            <p:ph type="body" sz="quarter" idx="13" hasCustomPrompt="1"/>
          </p:nvPr>
        </p:nvSpPr>
        <p:spPr>
          <a:xfrm>
            <a:off x="911226" y="819882"/>
            <a:ext cx="5868987" cy="287771"/>
          </a:xfrm>
          <a:prstGeom prst="rect">
            <a:avLst/>
          </a:prstGeom>
        </p:spPr>
        <p:txBody>
          <a:bodyPr wrap="square" lIns="90000" rIns="0" anchor="b">
            <a:spAutoFit/>
          </a:bodyPr>
          <a:lstStyle>
            <a:lvl1pPr marL="0" indent="0">
              <a:lnSpc>
                <a:spcPct val="85000"/>
              </a:lnSpc>
              <a:buFontTx/>
              <a:buNone/>
              <a:defRPr sz="2200" b="1" i="0">
                <a:solidFill>
                  <a:schemeClr val="bg1"/>
                </a:solidFill>
                <a:latin typeface="+mj-lt"/>
                <a:ea typeface="Roboto Slab" pitchFamily="2" charset="0"/>
              </a:defRPr>
            </a:lvl1pPr>
          </a:lstStyle>
          <a:p>
            <a:r>
              <a:rPr lang="nn-NO" noProof="0"/>
              <a:t>Tittel som seier noko om sitatet</a:t>
            </a:r>
          </a:p>
        </p:txBody>
      </p:sp>
      <p:sp>
        <p:nvSpPr>
          <p:cNvPr id="11" name="Subtitle 2">
            <a:extLst>
              <a:ext uri="{FF2B5EF4-FFF2-40B4-BE49-F238E27FC236}">
                <a16:creationId xmlns:a16="http://schemas.microsoft.com/office/drawing/2014/main" id="{D042E74C-976C-894C-AAC7-488ED63DBA05}"/>
              </a:ext>
            </a:extLst>
          </p:cNvPr>
          <p:cNvSpPr>
            <a:spLocks noGrp="1"/>
          </p:cNvSpPr>
          <p:nvPr>
            <p:ph type="subTitle" idx="1" hasCustomPrompt="1"/>
          </p:nvPr>
        </p:nvSpPr>
        <p:spPr>
          <a:xfrm>
            <a:off x="911226" y="1260002"/>
            <a:ext cx="5868988" cy="253531"/>
          </a:xfrm>
          <a:prstGeom prst="rect">
            <a:avLst/>
          </a:prstGeom>
        </p:spPr>
        <p:txBody>
          <a:bodyPr wrap="square" rIns="0">
            <a:spAutoFit/>
          </a:bodyPr>
          <a:lstStyle>
            <a:lvl1pPr marL="0" indent="0" algn="l">
              <a:lnSpc>
                <a:spcPct val="112000"/>
              </a:lnSpc>
              <a:spcBef>
                <a:spcPts val="0"/>
              </a:spcBef>
              <a:spcAft>
                <a:spcPts val="0"/>
              </a:spcAft>
              <a:buNone/>
              <a:defRPr sz="1600" b="0" i="0">
                <a:solidFill>
                  <a:schemeClr val="bg1"/>
                </a:solidFill>
                <a:latin typeface="+mj-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noProof="0"/>
              <a:t>Undertittel</a:t>
            </a:r>
          </a:p>
        </p:txBody>
      </p:sp>
      <p:sp>
        <p:nvSpPr>
          <p:cNvPr id="12" name="Plassholder for tekst 8">
            <a:extLst>
              <a:ext uri="{FF2B5EF4-FFF2-40B4-BE49-F238E27FC236}">
                <a16:creationId xmlns:a16="http://schemas.microsoft.com/office/drawing/2014/main" id="{802E6427-24CC-904E-835F-BF35D1B05CAF}"/>
              </a:ext>
            </a:extLst>
          </p:cNvPr>
          <p:cNvSpPr>
            <a:spLocks noGrp="1"/>
          </p:cNvSpPr>
          <p:nvPr>
            <p:ph type="body" sz="quarter" idx="17" hasCustomPrompt="1"/>
          </p:nvPr>
        </p:nvSpPr>
        <p:spPr>
          <a:xfrm>
            <a:off x="921984" y="4303946"/>
            <a:ext cx="5868987" cy="156966"/>
          </a:xfrm>
          <a:prstGeom prst="rect">
            <a:avLst/>
          </a:prstGeom>
        </p:spPr>
        <p:txBody>
          <a:bodyPr wrap="square" lIns="90000" rIns="0" anchor="t">
            <a:spAutoFit/>
          </a:bodyPr>
          <a:lstStyle>
            <a:lvl1pPr marL="0" indent="0">
              <a:lnSpc>
                <a:spcPct val="85000"/>
              </a:lnSpc>
              <a:buFontTx/>
              <a:buNone/>
              <a:defRPr sz="1200" b="0" i="0">
                <a:solidFill>
                  <a:schemeClr val="bg1"/>
                </a:solidFill>
                <a:latin typeface="+mj-lt"/>
                <a:ea typeface="Roboto" panose="02000000000000000000" pitchFamily="2" charset="0"/>
              </a:defRPr>
            </a:lvl1pPr>
          </a:lstStyle>
          <a:p>
            <a:r>
              <a:rPr lang="nn-NO" noProof="0"/>
              <a:t>Namn, stilling</a:t>
            </a:r>
          </a:p>
        </p:txBody>
      </p:sp>
      <p:sp>
        <p:nvSpPr>
          <p:cNvPr id="13" name="Plassholder for tekst 8">
            <a:extLst>
              <a:ext uri="{FF2B5EF4-FFF2-40B4-BE49-F238E27FC236}">
                <a16:creationId xmlns:a16="http://schemas.microsoft.com/office/drawing/2014/main" id="{C0702D26-39C7-A04E-A62A-AAE0EB50C4D7}"/>
              </a:ext>
            </a:extLst>
          </p:cNvPr>
          <p:cNvSpPr>
            <a:spLocks noGrp="1"/>
          </p:cNvSpPr>
          <p:nvPr>
            <p:ph type="body" sz="quarter" idx="18" hasCustomPrompt="1"/>
          </p:nvPr>
        </p:nvSpPr>
        <p:spPr>
          <a:xfrm>
            <a:off x="911226" y="2759209"/>
            <a:ext cx="8569324" cy="1477328"/>
          </a:xfrm>
          <a:prstGeom prst="rect">
            <a:avLst/>
          </a:prstGeom>
        </p:spPr>
        <p:txBody>
          <a:bodyPr wrap="square" lIns="90000" rIns="0" anchor="b" anchorCtr="0">
            <a:spAutoFit/>
          </a:bodyPr>
          <a:lstStyle>
            <a:lvl1pPr marL="0" indent="0">
              <a:lnSpc>
                <a:spcPct val="100000"/>
              </a:lnSpc>
              <a:buFontTx/>
              <a:buNone/>
              <a:defRPr sz="3200" b="1" i="0">
                <a:solidFill>
                  <a:schemeClr val="bg1"/>
                </a:solidFill>
                <a:latin typeface="+mj-lt"/>
                <a:ea typeface="Roboto Slab" pitchFamily="2" charset="0"/>
              </a:defRPr>
            </a:lvl1pPr>
          </a:lstStyle>
          <a:p>
            <a:r>
              <a:rPr lang="nn-NO" noProof="0"/>
              <a:t>«Lorem </a:t>
            </a:r>
            <a:r>
              <a:rPr lang="nn-NO" noProof="0" err="1"/>
              <a:t>ipsum</a:t>
            </a:r>
            <a:r>
              <a:rPr lang="nn-NO" noProof="0"/>
              <a:t> </a:t>
            </a:r>
            <a:r>
              <a:rPr lang="nn-NO" noProof="0" err="1"/>
              <a:t>dolor</a:t>
            </a:r>
            <a:r>
              <a:rPr lang="nn-NO" noProof="0"/>
              <a:t> sit </a:t>
            </a:r>
            <a:r>
              <a:rPr lang="nn-NO" noProof="0" err="1"/>
              <a:t>amet</a:t>
            </a:r>
            <a:r>
              <a:rPr lang="nn-NO" noProof="0"/>
              <a:t>, </a:t>
            </a:r>
            <a:r>
              <a:rPr lang="nn-NO" noProof="0" err="1"/>
              <a:t>consectetur</a:t>
            </a:r>
            <a:r>
              <a:rPr lang="nn-NO" noProof="0"/>
              <a:t> </a:t>
            </a:r>
            <a:r>
              <a:rPr lang="nn-NO" noProof="0" err="1"/>
              <a:t>adipiscing</a:t>
            </a:r>
            <a:r>
              <a:rPr lang="nn-NO" noProof="0"/>
              <a:t> </a:t>
            </a:r>
            <a:r>
              <a:rPr lang="nn-NO" noProof="0" err="1"/>
              <a:t>elit</a:t>
            </a:r>
            <a:r>
              <a:rPr lang="nn-NO" noProof="0"/>
              <a:t>. In </a:t>
            </a:r>
            <a:r>
              <a:rPr lang="nn-NO" noProof="0" err="1"/>
              <a:t>congue</a:t>
            </a:r>
            <a:r>
              <a:rPr lang="nn-NO" noProof="0"/>
              <a:t> urna </a:t>
            </a:r>
            <a:r>
              <a:rPr lang="nn-NO" noProof="0" err="1"/>
              <a:t>tortor</a:t>
            </a:r>
            <a:r>
              <a:rPr lang="nn-NO" noProof="0"/>
              <a:t>, </a:t>
            </a:r>
            <a:r>
              <a:rPr lang="nn-NO" noProof="0" err="1"/>
              <a:t>quis</a:t>
            </a:r>
            <a:r>
              <a:rPr lang="nn-NO" noProof="0"/>
              <a:t> </a:t>
            </a:r>
            <a:r>
              <a:rPr lang="nn-NO" noProof="0" err="1"/>
              <a:t>accumsan</a:t>
            </a:r>
            <a:r>
              <a:rPr lang="nn-NO" noProof="0"/>
              <a:t> mi </a:t>
            </a:r>
            <a:r>
              <a:rPr lang="nn-NO" noProof="0" err="1"/>
              <a:t>viverra</a:t>
            </a:r>
            <a:r>
              <a:rPr lang="nn-NO" noProof="0"/>
              <a:t>.»</a:t>
            </a:r>
          </a:p>
        </p:txBody>
      </p:sp>
      <p:pic>
        <p:nvPicPr>
          <p:cNvPr id="2" name="Bilde 1">
            <a:extLst>
              <a:ext uri="{FF2B5EF4-FFF2-40B4-BE49-F238E27FC236}">
                <a16:creationId xmlns:a16="http://schemas.microsoft.com/office/drawing/2014/main" id="{53D07386-8D58-CA82-FDB1-849EB78AB34B}"/>
              </a:ext>
            </a:extLst>
          </p:cNvPr>
          <p:cNvPicPr>
            <a:picLocks noChangeAspect="1"/>
          </p:cNvPicPr>
          <p:nvPr userDrawn="1"/>
        </p:nvPicPr>
        <p:blipFill>
          <a:blip r:embed="rId2"/>
          <a:stretch>
            <a:fillRect/>
          </a:stretch>
        </p:blipFill>
        <p:spPr>
          <a:xfrm>
            <a:off x="557426" y="6112467"/>
            <a:ext cx="1462753" cy="375065"/>
          </a:xfrm>
          <a:prstGeom prst="rect">
            <a:avLst/>
          </a:prstGeom>
        </p:spPr>
      </p:pic>
      <p:sp>
        <p:nvSpPr>
          <p:cNvPr id="3" name="Friform 2">
            <a:extLst>
              <a:ext uri="{FF2B5EF4-FFF2-40B4-BE49-F238E27FC236}">
                <a16:creationId xmlns:a16="http://schemas.microsoft.com/office/drawing/2014/main" id="{E62D4D6B-2B0B-88F4-FA04-5E8BA3EDD0DC}"/>
              </a:ext>
            </a:extLst>
          </p:cNvPr>
          <p:cNvSpPr/>
          <p:nvPr userDrawn="1"/>
        </p:nvSpPr>
        <p:spPr>
          <a:xfrm>
            <a:off x="10371772" y="611221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chemeClr val="bg1"/>
          </a:solidFill>
          <a:ln w="6350" cap="flat">
            <a:noFill/>
            <a:prstDash val="solid"/>
            <a:miter/>
          </a:ln>
        </p:spPr>
        <p:txBody>
          <a:bodyPr rtlCol="0" anchor="ctr"/>
          <a:lstStyle/>
          <a:p>
            <a:endParaRPr lang="nb-NO"/>
          </a:p>
        </p:txBody>
      </p:sp>
    </p:spTree>
    <p:extLst>
      <p:ext uri="{BB962C8B-B14F-4D97-AF65-F5344CB8AC3E}">
        <p14:creationId xmlns:p14="http://schemas.microsoft.com/office/powerpoint/2010/main" val="384043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tatside raud">
    <p:bg>
      <p:bgPr>
        <a:solidFill>
          <a:schemeClr val="accent1"/>
        </a:solidFill>
        <a:effectLst/>
      </p:bgPr>
    </p:bg>
    <p:spTree>
      <p:nvGrpSpPr>
        <p:cNvPr id="1" name=""/>
        <p:cNvGrpSpPr/>
        <p:nvPr/>
      </p:nvGrpSpPr>
      <p:grpSpPr>
        <a:xfrm>
          <a:off x="0" y="0"/>
          <a:ext cx="0" cy="0"/>
          <a:chOff x="0" y="0"/>
          <a:chExt cx="0" cy="0"/>
        </a:xfrm>
      </p:grpSpPr>
      <p:sp>
        <p:nvSpPr>
          <p:cNvPr id="7" name="Plassholder for tekst 8">
            <a:extLst>
              <a:ext uri="{FF2B5EF4-FFF2-40B4-BE49-F238E27FC236}">
                <a16:creationId xmlns:a16="http://schemas.microsoft.com/office/drawing/2014/main" id="{901A4653-38C0-9944-8D35-959C925B5ECB}"/>
              </a:ext>
            </a:extLst>
          </p:cNvPr>
          <p:cNvSpPr>
            <a:spLocks noGrp="1"/>
          </p:cNvSpPr>
          <p:nvPr>
            <p:ph type="body" sz="quarter" idx="13" hasCustomPrompt="1"/>
          </p:nvPr>
        </p:nvSpPr>
        <p:spPr>
          <a:xfrm>
            <a:off x="911226" y="819882"/>
            <a:ext cx="5868987" cy="287771"/>
          </a:xfrm>
          <a:prstGeom prst="rect">
            <a:avLst/>
          </a:prstGeom>
        </p:spPr>
        <p:txBody>
          <a:bodyPr wrap="square" lIns="90000" rIns="0" anchor="b">
            <a:spAutoFit/>
          </a:bodyPr>
          <a:lstStyle>
            <a:lvl1pPr marL="0" indent="0">
              <a:lnSpc>
                <a:spcPct val="85000"/>
              </a:lnSpc>
              <a:buFontTx/>
              <a:buNone/>
              <a:defRPr sz="2200" b="1" i="0">
                <a:solidFill>
                  <a:schemeClr val="bg1"/>
                </a:solidFill>
                <a:latin typeface="+mj-lt"/>
                <a:ea typeface="Roboto Slab" pitchFamily="2" charset="0"/>
              </a:defRPr>
            </a:lvl1pPr>
          </a:lstStyle>
          <a:p>
            <a:r>
              <a:rPr lang="nn-NO" noProof="0"/>
              <a:t>Tittel som seier noko om sitatet</a:t>
            </a:r>
          </a:p>
        </p:txBody>
      </p:sp>
      <p:sp>
        <p:nvSpPr>
          <p:cNvPr id="11" name="Subtitle 2">
            <a:extLst>
              <a:ext uri="{FF2B5EF4-FFF2-40B4-BE49-F238E27FC236}">
                <a16:creationId xmlns:a16="http://schemas.microsoft.com/office/drawing/2014/main" id="{D042E74C-976C-894C-AAC7-488ED63DBA05}"/>
              </a:ext>
            </a:extLst>
          </p:cNvPr>
          <p:cNvSpPr>
            <a:spLocks noGrp="1"/>
          </p:cNvSpPr>
          <p:nvPr>
            <p:ph type="subTitle" idx="1" hasCustomPrompt="1"/>
          </p:nvPr>
        </p:nvSpPr>
        <p:spPr>
          <a:xfrm>
            <a:off x="911226" y="1260002"/>
            <a:ext cx="5868988" cy="253531"/>
          </a:xfrm>
          <a:prstGeom prst="rect">
            <a:avLst/>
          </a:prstGeom>
        </p:spPr>
        <p:txBody>
          <a:bodyPr wrap="square" rIns="0">
            <a:spAutoFit/>
          </a:bodyPr>
          <a:lstStyle>
            <a:lvl1pPr marL="0" indent="0" algn="l">
              <a:lnSpc>
                <a:spcPct val="112000"/>
              </a:lnSpc>
              <a:spcBef>
                <a:spcPts val="0"/>
              </a:spcBef>
              <a:spcAft>
                <a:spcPts val="0"/>
              </a:spcAft>
              <a:buNone/>
              <a:defRPr sz="1600" b="0" i="0">
                <a:solidFill>
                  <a:schemeClr val="bg1"/>
                </a:solidFill>
                <a:latin typeface="+mj-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noProof="0"/>
              <a:t>Undertittel</a:t>
            </a:r>
          </a:p>
        </p:txBody>
      </p:sp>
      <p:sp>
        <p:nvSpPr>
          <p:cNvPr id="12" name="Plassholder for tekst 8">
            <a:extLst>
              <a:ext uri="{FF2B5EF4-FFF2-40B4-BE49-F238E27FC236}">
                <a16:creationId xmlns:a16="http://schemas.microsoft.com/office/drawing/2014/main" id="{802E6427-24CC-904E-835F-BF35D1B05CAF}"/>
              </a:ext>
            </a:extLst>
          </p:cNvPr>
          <p:cNvSpPr>
            <a:spLocks noGrp="1"/>
          </p:cNvSpPr>
          <p:nvPr>
            <p:ph type="body" sz="quarter" idx="17" hasCustomPrompt="1"/>
          </p:nvPr>
        </p:nvSpPr>
        <p:spPr>
          <a:xfrm>
            <a:off x="921984" y="4235073"/>
            <a:ext cx="5868987" cy="156966"/>
          </a:xfrm>
          <a:prstGeom prst="rect">
            <a:avLst/>
          </a:prstGeom>
        </p:spPr>
        <p:txBody>
          <a:bodyPr wrap="square" lIns="90000" rIns="0" anchor="t">
            <a:spAutoFit/>
          </a:bodyPr>
          <a:lstStyle>
            <a:lvl1pPr marL="0" indent="0">
              <a:lnSpc>
                <a:spcPct val="85000"/>
              </a:lnSpc>
              <a:buFontTx/>
              <a:buNone/>
              <a:defRPr sz="1200" b="0" i="0">
                <a:solidFill>
                  <a:schemeClr val="bg1"/>
                </a:solidFill>
                <a:latin typeface="+mj-lt"/>
                <a:ea typeface="Roboto" panose="02000000000000000000" pitchFamily="2" charset="0"/>
              </a:defRPr>
            </a:lvl1pPr>
          </a:lstStyle>
          <a:p>
            <a:r>
              <a:rPr lang="nn-NO" noProof="0"/>
              <a:t>Namn, stilling</a:t>
            </a:r>
          </a:p>
        </p:txBody>
      </p:sp>
      <p:sp>
        <p:nvSpPr>
          <p:cNvPr id="13" name="Plassholder for tekst 8">
            <a:extLst>
              <a:ext uri="{FF2B5EF4-FFF2-40B4-BE49-F238E27FC236}">
                <a16:creationId xmlns:a16="http://schemas.microsoft.com/office/drawing/2014/main" id="{C0702D26-39C7-A04E-A62A-AAE0EB50C4D7}"/>
              </a:ext>
            </a:extLst>
          </p:cNvPr>
          <p:cNvSpPr>
            <a:spLocks noGrp="1"/>
          </p:cNvSpPr>
          <p:nvPr>
            <p:ph type="body" sz="quarter" idx="18" hasCustomPrompt="1"/>
          </p:nvPr>
        </p:nvSpPr>
        <p:spPr>
          <a:xfrm>
            <a:off x="911226" y="2690336"/>
            <a:ext cx="8569324" cy="1477328"/>
          </a:xfrm>
          <a:prstGeom prst="rect">
            <a:avLst/>
          </a:prstGeom>
        </p:spPr>
        <p:txBody>
          <a:bodyPr wrap="square" lIns="90000" rIns="0" anchor="b" anchorCtr="0">
            <a:spAutoFit/>
          </a:bodyPr>
          <a:lstStyle>
            <a:lvl1pPr marL="0" indent="0">
              <a:lnSpc>
                <a:spcPct val="100000"/>
              </a:lnSpc>
              <a:buFontTx/>
              <a:buNone/>
              <a:defRPr sz="3200" b="1" i="0">
                <a:solidFill>
                  <a:schemeClr val="bg1"/>
                </a:solidFill>
                <a:latin typeface="+mj-lt"/>
                <a:ea typeface="Roboto Slab" pitchFamily="2" charset="0"/>
              </a:defRPr>
            </a:lvl1pPr>
          </a:lstStyle>
          <a:p>
            <a:r>
              <a:rPr lang="nn-NO" noProof="0"/>
              <a:t>«Lorem </a:t>
            </a:r>
            <a:r>
              <a:rPr lang="nn-NO" noProof="0" err="1"/>
              <a:t>ipsum</a:t>
            </a:r>
            <a:r>
              <a:rPr lang="nn-NO" noProof="0"/>
              <a:t> </a:t>
            </a:r>
            <a:r>
              <a:rPr lang="nn-NO" noProof="0" err="1"/>
              <a:t>dolor</a:t>
            </a:r>
            <a:r>
              <a:rPr lang="nn-NO" noProof="0"/>
              <a:t> sit </a:t>
            </a:r>
            <a:r>
              <a:rPr lang="nn-NO" noProof="0" err="1"/>
              <a:t>amet</a:t>
            </a:r>
            <a:r>
              <a:rPr lang="nn-NO" noProof="0"/>
              <a:t>, </a:t>
            </a:r>
            <a:r>
              <a:rPr lang="nn-NO" noProof="0" err="1"/>
              <a:t>consectetur</a:t>
            </a:r>
            <a:r>
              <a:rPr lang="nn-NO" noProof="0"/>
              <a:t> </a:t>
            </a:r>
            <a:r>
              <a:rPr lang="nn-NO" noProof="0" err="1"/>
              <a:t>adipiscing</a:t>
            </a:r>
            <a:r>
              <a:rPr lang="nn-NO" noProof="0"/>
              <a:t> </a:t>
            </a:r>
            <a:r>
              <a:rPr lang="nn-NO" noProof="0" err="1"/>
              <a:t>elit</a:t>
            </a:r>
            <a:r>
              <a:rPr lang="nn-NO" noProof="0"/>
              <a:t>. In </a:t>
            </a:r>
            <a:r>
              <a:rPr lang="nn-NO" noProof="0" err="1"/>
              <a:t>congue</a:t>
            </a:r>
            <a:r>
              <a:rPr lang="nn-NO" noProof="0"/>
              <a:t> urna </a:t>
            </a:r>
            <a:r>
              <a:rPr lang="nn-NO" noProof="0" err="1"/>
              <a:t>tortor</a:t>
            </a:r>
            <a:r>
              <a:rPr lang="nn-NO" noProof="0"/>
              <a:t>, </a:t>
            </a:r>
            <a:r>
              <a:rPr lang="nn-NO" noProof="0" err="1"/>
              <a:t>quis</a:t>
            </a:r>
            <a:r>
              <a:rPr lang="nn-NO" noProof="0"/>
              <a:t> </a:t>
            </a:r>
            <a:r>
              <a:rPr lang="nn-NO" noProof="0" err="1"/>
              <a:t>accumsan</a:t>
            </a:r>
            <a:r>
              <a:rPr lang="nn-NO" noProof="0"/>
              <a:t> mi </a:t>
            </a:r>
            <a:r>
              <a:rPr lang="nn-NO" noProof="0" err="1"/>
              <a:t>viverra</a:t>
            </a:r>
            <a:r>
              <a:rPr lang="nn-NO" noProof="0"/>
              <a:t>.»</a:t>
            </a:r>
          </a:p>
        </p:txBody>
      </p:sp>
      <p:sp>
        <p:nvSpPr>
          <p:cNvPr id="4" name="Friform 3">
            <a:extLst>
              <a:ext uri="{FF2B5EF4-FFF2-40B4-BE49-F238E27FC236}">
                <a16:creationId xmlns:a16="http://schemas.microsoft.com/office/drawing/2014/main" id="{DDBE419A-D256-2D6B-5BD3-B44C5B10CCD7}"/>
              </a:ext>
            </a:extLst>
          </p:cNvPr>
          <p:cNvSpPr/>
          <p:nvPr userDrawn="1"/>
        </p:nvSpPr>
        <p:spPr>
          <a:xfrm>
            <a:off x="11251247" y="611221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chemeClr val="bg1"/>
          </a:solidFill>
          <a:ln w="6350" cap="flat">
            <a:noFill/>
            <a:prstDash val="solid"/>
            <a:miter/>
          </a:ln>
        </p:spPr>
        <p:txBody>
          <a:bodyPr rtlCol="0" anchor="ctr"/>
          <a:lstStyle/>
          <a:p>
            <a:endParaRPr lang="nb-NO"/>
          </a:p>
        </p:txBody>
      </p:sp>
    </p:spTree>
    <p:extLst>
      <p:ext uri="{BB962C8B-B14F-4D97-AF65-F5344CB8AC3E}">
        <p14:creationId xmlns:p14="http://schemas.microsoft.com/office/powerpoint/2010/main" val="106764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og 2 innha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C719F3-7C27-5469-9D14-E8D85B4EDBAC}"/>
              </a:ext>
            </a:extLst>
          </p:cNvPr>
          <p:cNvSpPr>
            <a:spLocks noGrp="1"/>
          </p:cNvSpPr>
          <p:nvPr>
            <p:ph type="title"/>
          </p:nvPr>
        </p:nvSpPr>
        <p:spPr/>
        <p:txBody>
          <a:bodyPr/>
          <a:lstStyle/>
          <a:p>
            <a:r>
              <a:rPr lang="nb-NO"/>
              <a:t>Klikk for å redigere tittelstil</a:t>
            </a:r>
            <a:endParaRPr lang="nn-NO"/>
          </a:p>
        </p:txBody>
      </p:sp>
      <p:sp>
        <p:nvSpPr>
          <p:cNvPr id="7" name="Plassholder for innhold 6">
            <a:extLst>
              <a:ext uri="{FF2B5EF4-FFF2-40B4-BE49-F238E27FC236}">
                <a16:creationId xmlns:a16="http://schemas.microsoft.com/office/drawing/2014/main" id="{039BDBE1-24B2-DA24-09C6-DC8C6DE41279}"/>
              </a:ext>
            </a:extLst>
          </p:cNvPr>
          <p:cNvSpPr>
            <a:spLocks noGrp="1"/>
          </p:cNvSpPr>
          <p:nvPr>
            <p:ph sz="quarter" idx="18"/>
          </p:nvPr>
        </p:nvSpPr>
        <p:spPr>
          <a:xfrm>
            <a:off x="556800" y="1808163"/>
            <a:ext cx="5208728" cy="4105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9" name="Plassholder for innhold 8">
            <a:extLst>
              <a:ext uri="{FF2B5EF4-FFF2-40B4-BE49-F238E27FC236}">
                <a16:creationId xmlns:a16="http://schemas.microsoft.com/office/drawing/2014/main" id="{E7F22B0D-6536-7309-2FE8-531F1F11B2DD}"/>
              </a:ext>
            </a:extLst>
          </p:cNvPr>
          <p:cNvSpPr>
            <a:spLocks noGrp="1"/>
          </p:cNvSpPr>
          <p:nvPr>
            <p:ph sz="quarter" idx="19"/>
          </p:nvPr>
        </p:nvSpPr>
        <p:spPr>
          <a:xfrm>
            <a:off x="6432410" y="1808163"/>
            <a:ext cx="5208728" cy="4105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544925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1/2 tekst og diagram">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C719F3-7C27-5469-9D14-E8D85B4EDBAC}"/>
              </a:ext>
            </a:extLst>
          </p:cNvPr>
          <p:cNvSpPr>
            <a:spLocks noGrp="1"/>
          </p:cNvSpPr>
          <p:nvPr>
            <p:ph type="title"/>
          </p:nvPr>
        </p:nvSpPr>
        <p:spPr>
          <a:xfrm>
            <a:off x="558000" y="557999"/>
            <a:ext cx="5207528" cy="1250163"/>
          </a:xfrm>
        </p:spPr>
        <p:txBody>
          <a:bodyPr/>
          <a:lstStyle>
            <a:lvl1pPr>
              <a:defRPr sz="2800"/>
            </a:lvl1pPr>
          </a:lstStyle>
          <a:p>
            <a:r>
              <a:rPr lang="nb-NO"/>
              <a:t>Klikk for å redigere tittelstil</a:t>
            </a:r>
            <a:endParaRPr lang="nn-NO"/>
          </a:p>
        </p:txBody>
      </p:sp>
      <p:sp>
        <p:nvSpPr>
          <p:cNvPr id="7" name="Plassholder for innhold 6">
            <a:extLst>
              <a:ext uri="{FF2B5EF4-FFF2-40B4-BE49-F238E27FC236}">
                <a16:creationId xmlns:a16="http://schemas.microsoft.com/office/drawing/2014/main" id="{039BDBE1-24B2-DA24-09C6-DC8C6DE41279}"/>
              </a:ext>
            </a:extLst>
          </p:cNvPr>
          <p:cNvSpPr>
            <a:spLocks noGrp="1"/>
          </p:cNvSpPr>
          <p:nvPr>
            <p:ph sz="quarter" idx="18"/>
          </p:nvPr>
        </p:nvSpPr>
        <p:spPr>
          <a:xfrm>
            <a:off x="558000" y="2006931"/>
            <a:ext cx="5208728" cy="39065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iagram 4">
            <a:extLst>
              <a:ext uri="{FF2B5EF4-FFF2-40B4-BE49-F238E27FC236}">
                <a16:creationId xmlns:a16="http://schemas.microsoft.com/office/drawing/2014/main" id="{22117540-BEDA-05D3-9D6D-301355F42805}"/>
              </a:ext>
            </a:extLst>
          </p:cNvPr>
          <p:cNvSpPr>
            <a:spLocks noGrp="1"/>
          </p:cNvSpPr>
          <p:nvPr>
            <p:ph type="chart" sz="quarter" idx="19"/>
          </p:nvPr>
        </p:nvSpPr>
        <p:spPr>
          <a:xfrm>
            <a:off x="6096000" y="549275"/>
            <a:ext cx="5545138" cy="5364163"/>
          </a:xfrm>
        </p:spPr>
        <p:txBody>
          <a:bodyPr/>
          <a:lstStyle/>
          <a:p>
            <a:endParaRPr lang="nn-NO"/>
          </a:p>
        </p:txBody>
      </p:sp>
    </p:spTree>
    <p:extLst>
      <p:ext uri="{BB962C8B-B14F-4D97-AF65-F5344CB8AC3E}">
        <p14:creationId xmlns:p14="http://schemas.microsoft.com/office/powerpoint/2010/main" val="2991815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beige 1/3 foto">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175724"/>
            <a:ext cx="7192743" cy="1253276"/>
          </a:xfrm>
        </p:spPr>
        <p:txBody>
          <a:bodyPr>
            <a:normAutofit/>
          </a:bodyPr>
          <a:lstStyle>
            <a:lvl1pPr>
              <a:defRPr sz="4000"/>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555124"/>
            <a:ext cx="7192743" cy="2456710"/>
          </a:xfrm>
        </p:spPr>
        <p:txBody>
          <a:bodyPr/>
          <a:lstStyle>
            <a:lvl1pPr>
              <a:buNone/>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8329613" y="0"/>
            <a:ext cx="3862387"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5955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tel og 3 innha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C719F3-7C27-5469-9D14-E8D85B4EDBAC}"/>
              </a:ext>
            </a:extLst>
          </p:cNvPr>
          <p:cNvSpPr>
            <a:spLocks noGrp="1"/>
          </p:cNvSpPr>
          <p:nvPr>
            <p:ph type="title"/>
          </p:nvPr>
        </p:nvSpPr>
        <p:spPr/>
        <p:txBody>
          <a:bodyPr/>
          <a:lstStyle/>
          <a:p>
            <a:r>
              <a:rPr lang="nb-NO"/>
              <a:t>Klikk for å redigere tittelstil</a:t>
            </a:r>
            <a:endParaRPr lang="nn-NO"/>
          </a:p>
        </p:txBody>
      </p:sp>
      <p:sp>
        <p:nvSpPr>
          <p:cNvPr id="7" name="Plassholder for innhold 6">
            <a:extLst>
              <a:ext uri="{FF2B5EF4-FFF2-40B4-BE49-F238E27FC236}">
                <a16:creationId xmlns:a16="http://schemas.microsoft.com/office/drawing/2014/main" id="{CB3CD265-843F-6E28-A374-28608280F2F3}"/>
              </a:ext>
            </a:extLst>
          </p:cNvPr>
          <p:cNvSpPr>
            <a:spLocks noGrp="1"/>
          </p:cNvSpPr>
          <p:nvPr>
            <p:ph sz="quarter" idx="18"/>
          </p:nvPr>
        </p:nvSpPr>
        <p:spPr>
          <a:xfrm>
            <a:off x="8402481" y="1808163"/>
            <a:ext cx="3240000" cy="409964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8" name="Plassholder for innhold 6">
            <a:extLst>
              <a:ext uri="{FF2B5EF4-FFF2-40B4-BE49-F238E27FC236}">
                <a16:creationId xmlns:a16="http://schemas.microsoft.com/office/drawing/2014/main" id="{E14DE08B-1DB1-B7EA-FACB-CD4C5CA75A96}"/>
              </a:ext>
            </a:extLst>
          </p:cNvPr>
          <p:cNvSpPr>
            <a:spLocks noGrp="1"/>
          </p:cNvSpPr>
          <p:nvPr>
            <p:ph sz="quarter" idx="19"/>
          </p:nvPr>
        </p:nvSpPr>
        <p:spPr>
          <a:xfrm>
            <a:off x="4476001" y="1808163"/>
            <a:ext cx="3240000" cy="4105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9" name="Plassholder for innhold 6">
            <a:extLst>
              <a:ext uri="{FF2B5EF4-FFF2-40B4-BE49-F238E27FC236}">
                <a16:creationId xmlns:a16="http://schemas.microsoft.com/office/drawing/2014/main" id="{CF585CDA-3A62-EC95-9E28-B501D3CA429F}"/>
              </a:ext>
            </a:extLst>
          </p:cNvPr>
          <p:cNvSpPr>
            <a:spLocks noGrp="1"/>
          </p:cNvSpPr>
          <p:nvPr>
            <p:ph sz="quarter" idx="20"/>
          </p:nvPr>
        </p:nvSpPr>
        <p:spPr>
          <a:xfrm>
            <a:off x="549519" y="1808163"/>
            <a:ext cx="3240000" cy="4123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031286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tel og 3 innhald beig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C719F3-7C27-5469-9D14-E8D85B4EDBAC}"/>
              </a:ext>
            </a:extLst>
          </p:cNvPr>
          <p:cNvSpPr>
            <a:spLocks noGrp="1"/>
          </p:cNvSpPr>
          <p:nvPr>
            <p:ph type="title"/>
          </p:nvPr>
        </p:nvSpPr>
        <p:spPr/>
        <p:txBody>
          <a:bodyPr/>
          <a:lstStyle/>
          <a:p>
            <a:r>
              <a:rPr lang="nb-NO"/>
              <a:t>Klikk for å redigere tittelstil</a:t>
            </a:r>
            <a:endParaRPr lang="nn-NO"/>
          </a:p>
        </p:txBody>
      </p:sp>
      <p:sp>
        <p:nvSpPr>
          <p:cNvPr id="7" name="Plassholder for innhold 6">
            <a:extLst>
              <a:ext uri="{FF2B5EF4-FFF2-40B4-BE49-F238E27FC236}">
                <a16:creationId xmlns:a16="http://schemas.microsoft.com/office/drawing/2014/main" id="{CB3CD265-843F-6E28-A374-28608280F2F3}"/>
              </a:ext>
            </a:extLst>
          </p:cNvPr>
          <p:cNvSpPr>
            <a:spLocks noGrp="1"/>
          </p:cNvSpPr>
          <p:nvPr>
            <p:ph sz="quarter" idx="18"/>
          </p:nvPr>
        </p:nvSpPr>
        <p:spPr>
          <a:xfrm>
            <a:off x="8402481" y="1802534"/>
            <a:ext cx="3240000" cy="4105275"/>
          </a:xfrm>
          <a:prstGeom prst="roundRect">
            <a:avLst>
              <a:gd name="adj" fmla="val 7596"/>
            </a:avLst>
          </a:prstGeom>
          <a:solidFill>
            <a:schemeClr val="bg2"/>
          </a:solidFill>
        </p:spPr>
        <p:txBody>
          <a:bodyPr lIns="144000" tIns="144000" rIns="144000" bIns="144000" anchor="ctr"/>
          <a:lstStyle>
            <a:lvl1pPr marL="0" indent="0">
              <a:buNone/>
              <a:defRPr/>
            </a:lvl1pPr>
            <a:lvl2pPr marL="457200" indent="0">
              <a:buNone/>
              <a:defRPr/>
            </a:lvl2pPr>
            <a:lvl3pPr marL="914400" indent="0">
              <a:buNone/>
              <a:defRPr/>
            </a:lvl3pPr>
            <a:lvl4pPr marL="1344612" indent="0">
              <a:buNone/>
              <a:defRPr/>
            </a:lvl4pPr>
            <a:lvl5pPr marL="1797050" indent="0">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8" name="Plassholder for innhold 6">
            <a:extLst>
              <a:ext uri="{FF2B5EF4-FFF2-40B4-BE49-F238E27FC236}">
                <a16:creationId xmlns:a16="http://schemas.microsoft.com/office/drawing/2014/main" id="{E14DE08B-1DB1-B7EA-FACB-CD4C5CA75A96}"/>
              </a:ext>
            </a:extLst>
          </p:cNvPr>
          <p:cNvSpPr>
            <a:spLocks noGrp="1"/>
          </p:cNvSpPr>
          <p:nvPr>
            <p:ph sz="quarter" idx="19"/>
          </p:nvPr>
        </p:nvSpPr>
        <p:spPr>
          <a:xfrm>
            <a:off x="4476001" y="1808163"/>
            <a:ext cx="3240000" cy="4105275"/>
          </a:xfrm>
          <a:prstGeom prst="roundRect">
            <a:avLst>
              <a:gd name="adj" fmla="val 7092"/>
            </a:avLst>
          </a:prstGeom>
          <a:solidFill>
            <a:schemeClr val="bg2"/>
          </a:solidFill>
        </p:spPr>
        <p:txBody>
          <a:bodyPr lIns="144000" tIns="144000" rIns="144000" bIns="144000" anchor="ctr"/>
          <a:lstStyle>
            <a:lvl1pPr marL="0" indent="0">
              <a:buNone/>
              <a:defRPr/>
            </a:lvl1pPr>
            <a:lvl2pPr marL="457200" indent="0">
              <a:buNone/>
              <a:defRPr/>
            </a:lvl2pPr>
            <a:lvl3pPr marL="914400" indent="0">
              <a:buNone/>
              <a:defRPr/>
            </a:lvl3pPr>
            <a:lvl4pPr marL="1344612" indent="0">
              <a:buNone/>
              <a:defRPr/>
            </a:lvl4pPr>
            <a:lvl5pPr marL="1797050" indent="0">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9" name="Plassholder for innhold 6">
            <a:extLst>
              <a:ext uri="{FF2B5EF4-FFF2-40B4-BE49-F238E27FC236}">
                <a16:creationId xmlns:a16="http://schemas.microsoft.com/office/drawing/2014/main" id="{CF585CDA-3A62-EC95-9E28-B501D3CA429F}"/>
              </a:ext>
            </a:extLst>
          </p:cNvPr>
          <p:cNvSpPr>
            <a:spLocks noGrp="1"/>
          </p:cNvSpPr>
          <p:nvPr>
            <p:ph sz="quarter" idx="20"/>
          </p:nvPr>
        </p:nvSpPr>
        <p:spPr>
          <a:xfrm>
            <a:off x="549519" y="1825976"/>
            <a:ext cx="3240000" cy="4105275"/>
          </a:xfrm>
          <a:prstGeom prst="roundRect">
            <a:avLst>
              <a:gd name="adj" fmla="val 8604"/>
            </a:avLst>
          </a:prstGeom>
          <a:solidFill>
            <a:schemeClr val="bg2"/>
          </a:solidFill>
        </p:spPr>
        <p:txBody>
          <a:bodyPr lIns="144000" tIns="144000" rIns="144000" bIns="144000" anchor="ctr"/>
          <a:lstStyle>
            <a:lvl1pPr marL="0" indent="0">
              <a:buNone/>
              <a:defRPr/>
            </a:lvl1pPr>
            <a:lvl2pPr marL="457200" indent="0">
              <a:buNone/>
              <a:defRPr/>
            </a:lvl2pPr>
            <a:lvl3pPr marL="914400" indent="0">
              <a:buNone/>
              <a:defRPr/>
            </a:lvl3pPr>
            <a:lvl4pPr marL="1344612" indent="0">
              <a:buNone/>
              <a:defRPr/>
            </a:lvl4pPr>
            <a:lvl5pPr marL="1797050" indent="0">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649167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e media vertikal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D269F660-D0A4-BD44-B3FC-5E95CE7AFF1B}"/>
              </a:ext>
            </a:extLst>
          </p:cNvPr>
          <p:cNvSpPr>
            <a:spLocks noGrp="1"/>
          </p:cNvSpPr>
          <p:nvPr>
            <p:ph sz="quarter" idx="10" hasCustomPrompt="1"/>
          </p:nvPr>
        </p:nvSpPr>
        <p:spPr>
          <a:xfrm>
            <a:off x="583404" y="549275"/>
            <a:ext cx="3240000" cy="5365834"/>
          </a:xfrm>
          <a:prstGeom prst="rect">
            <a:avLst/>
          </a:prstGeom>
        </p:spPr>
        <p:txBody>
          <a:bodyPr/>
          <a:lstStyle>
            <a:lvl1pPr marL="0" indent="0">
              <a:buNone/>
              <a:defRPr/>
            </a:lvl1pPr>
          </a:lstStyle>
          <a:p>
            <a:pPr lvl="0"/>
            <a:r>
              <a:rPr lang="nn-NO" noProof="0"/>
              <a:t>Klikk på symbolet til ønska media. Til dømes så trykker du på filmikonet om du ynskjer film på sida eller ikonet for bilete for å sette inn bilete.</a:t>
            </a:r>
          </a:p>
        </p:txBody>
      </p:sp>
      <p:sp>
        <p:nvSpPr>
          <p:cNvPr id="8" name="Content Placeholder 4">
            <a:extLst>
              <a:ext uri="{FF2B5EF4-FFF2-40B4-BE49-F238E27FC236}">
                <a16:creationId xmlns:a16="http://schemas.microsoft.com/office/drawing/2014/main" id="{F98270D3-9121-3C41-94EC-48E50C0A9373}"/>
              </a:ext>
            </a:extLst>
          </p:cNvPr>
          <p:cNvSpPr>
            <a:spLocks noGrp="1"/>
          </p:cNvSpPr>
          <p:nvPr>
            <p:ph sz="quarter" idx="11" hasCustomPrompt="1"/>
          </p:nvPr>
        </p:nvSpPr>
        <p:spPr>
          <a:xfrm>
            <a:off x="4492271" y="549274"/>
            <a:ext cx="3240000" cy="5364163"/>
          </a:xfrm>
          <a:prstGeom prst="rect">
            <a:avLst/>
          </a:prstGeom>
        </p:spPr>
        <p:txBody>
          <a:bodyPr/>
          <a:lstStyle>
            <a:lvl1pPr marL="0" indent="0">
              <a:buNone/>
              <a:defRPr/>
            </a:lvl1pPr>
          </a:lstStyle>
          <a:p>
            <a:pPr lvl="0"/>
            <a:r>
              <a:rPr lang="nn-NO" noProof="0"/>
              <a:t>Klikk på symbolet til ønska media. Til dømes så trykker du på filmikonet om du ynskjer film på sida eller ikonet for bilete for å sette inn bilete.</a:t>
            </a:r>
          </a:p>
        </p:txBody>
      </p:sp>
      <p:sp>
        <p:nvSpPr>
          <p:cNvPr id="9" name="Content Placeholder 4">
            <a:extLst>
              <a:ext uri="{FF2B5EF4-FFF2-40B4-BE49-F238E27FC236}">
                <a16:creationId xmlns:a16="http://schemas.microsoft.com/office/drawing/2014/main" id="{24B26D93-C44E-064D-90BC-F60113095A97}"/>
              </a:ext>
            </a:extLst>
          </p:cNvPr>
          <p:cNvSpPr>
            <a:spLocks noGrp="1"/>
          </p:cNvSpPr>
          <p:nvPr>
            <p:ph sz="quarter" idx="12" hasCustomPrompt="1"/>
          </p:nvPr>
        </p:nvSpPr>
        <p:spPr>
          <a:xfrm>
            <a:off x="8401138" y="549275"/>
            <a:ext cx="3240000" cy="5365834"/>
          </a:xfrm>
          <a:prstGeom prst="rect">
            <a:avLst/>
          </a:prstGeom>
        </p:spPr>
        <p:txBody>
          <a:bodyPr/>
          <a:lstStyle>
            <a:lvl1pPr marL="0" indent="0">
              <a:buNone/>
              <a:defRPr/>
            </a:lvl1pPr>
          </a:lstStyle>
          <a:p>
            <a:pPr lvl="0"/>
            <a:r>
              <a:rPr lang="nn-NO" noProof="0"/>
              <a:t>Klikk på symbolet til ønska media. Til dømes så trykker du på filmikonet om du ynskjer film på sida eller ikonet for bilete for å sette inn bilete.</a:t>
            </a:r>
          </a:p>
        </p:txBody>
      </p:sp>
    </p:spTree>
    <p:extLst>
      <p:ext uri="{BB962C8B-B14F-4D97-AF65-F5344CB8AC3E}">
        <p14:creationId xmlns:p14="http://schemas.microsoft.com/office/powerpoint/2010/main" val="1420574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3466051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837760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5 kun bilde og logo">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08B2FD2-6D47-BE66-663D-EA38A6FF49A0}"/>
              </a:ext>
            </a:extLst>
          </p:cNvPr>
          <p:cNvPicPr>
            <a:picLocks noChangeAspect="1"/>
          </p:cNvPicPr>
          <p:nvPr userDrawn="1"/>
        </p:nvPicPr>
        <p:blipFill rotWithShape="1">
          <a:blip r:embed="rId2"/>
          <a:srcRect t="16223" b="16223"/>
          <a:stretch/>
        </p:blipFill>
        <p:spPr>
          <a:xfrm>
            <a:off x="0" y="0"/>
            <a:ext cx="12193200" cy="5918400"/>
          </a:xfrm>
          <a:prstGeom prst="rect">
            <a:avLst/>
          </a:prstGeom>
        </p:spPr>
      </p:pic>
    </p:spTree>
    <p:extLst>
      <p:ext uri="{BB962C8B-B14F-4D97-AF65-F5344CB8AC3E}">
        <p14:creationId xmlns:p14="http://schemas.microsoft.com/office/powerpoint/2010/main" val="121944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rside kvit mønster">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8803" y="1869853"/>
            <a:ext cx="5114757" cy="2046225"/>
          </a:xfrm>
          <a:prstGeom prst="rect">
            <a:avLst/>
          </a:prstGeom>
        </p:spPr>
        <p:txBody>
          <a:bodyPr/>
          <a:lstStyle/>
          <a:p>
            <a:r>
              <a:rPr lang="nb-NO" b="1">
                <a:effectLst/>
                <a:latin typeface="Arial" panose="020B0604020202020204" pitchFamily="34" charset="0"/>
              </a:rPr>
              <a:t>Klikk for å legge til tittel</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801" y="3916079"/>
            <a:ext cx="5114757" cy="1369599"/>
          </a:xfrm>
        </p:spPr>
        <p:txBody>
          <a:bodyPr/>
          <a:lstStyle/>
          <a:p>
            <a:pPr lvl="0"/>
            <a:r>
              <a:rPr lang="nb-NO"/>
              <a:t>Undertittel</a:t>
            </a:r>
          </a:p>
        </p:txBody>
      </p:sp>
      <p:pic>
        <p:nvPicPr>
          <p:cNvPr id="3" name="Bilde 2" descr="Et bilde som inneholder skjermbilde, Grafikk, grafisk design, Fargerikt&#10;&#10;KI-generert innhold kan være feil.">
            <a:extLst>
              <a:ext uri="{FF2B5EF4-FFF2-40B4-BE49-F238E27FC236}">
                <a16:creationId xmlns:a16="http://schemas.microsoft.com/office/drawing/2014/main" id="{52D3DBCF-948A-B660-21CF-F8CE5A19AC8A}"/>
              </a:ext>
            </a:extLst>
          </p:cNvPr>
          <p:cNvPicPr>
            <a:picLocks noChangeAspect="1"/>
          </p:cNvPicPr>
          <p:nvPr userDrawn="1"/>
        </p:nvPicPr>
        <p:blipFill>
          <a:blip r:embed="rId2"/>
          <a:stretch>
            <a:fillRect/>
          </a:stretch>
        </p:blipFill>
        <p:spPr>
          <a:xfrm>
            <a:off x="6884989" y="1028620"/>
            <a:ext cx="5023779" cy="5023779"/>
          </a:xfrm>
          <a:prstGeom prst="rect">
            <a:avLst/>
          </a:prstGeom>
        </p:spPr>
      </p:pic>
    </p:spTree>
    <p:extLst>
      <p:ext uri="{BB962C8B-B14F-4D97-AF65-F5344CB8AC3E}">
        <p14:creationId xmlns:p14="http://schemas.microsoft.com/office/powerpoint/2010/main" val="4226634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Forside raud">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081637"/>
            <a:ext cx="5178409" cy="1253276"/>
          </a:xfrm>
        </p:spPr>
        <p:txBody>
          <a:bodyPr>
            <a:normAutofit/>
          </a:bodyPr>
          <a:lstStyle>
            <a:lvl1pPr>
              <a:defRPr sz="4000">
                <a:solidFill>
                  <a:schemeClr val="bg1"/>
                </a:solidFill>
              </a:defRPr>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461037"/>
            <a:ext cx="5178409" cy="2493714"/>
          </a:xfrm>
        </p:spPr>
        <p:txBody>
          <a:bodyPr/>
          <a:lstStyle>
            <a:lvl1pPr>
              <a:buNone/>
              <a:defRPr>
                <a:solidFill>
                  <a:schemeClr val="bg1"/>
                </a:solidFill>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6096000" y="0"/>
            <a:ext cx="6096001"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3954338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F6E7D-A11A-16AA-5C66-D23796F2419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0F28409-F03C-C23E-7733-7311264C2F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791FF9A-FB00-FD82-E571-4DBF9E2F1AE2}"/>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5" name="Plassholder for bunntekst 4">
            <a:extLst>
              <a:ext uri="{FF2B5EF4-FFF2-40B4-BE49-F238E27FC236}">
                <a16:creationId xmlns:a16="http://schemas.microsoft.com/office/drawing/2014/main" id="{6BFE8C3F-DCBB-9A9E-16AA-F188224FFB6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5A64708-7DA1-1F55-D200-9C189470FA43}"/>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2299750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B9DFC6-09F6-2014-5552-E261A9A2986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F601754-5C6A-1670-470C-0131D689F62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1086FAD-73AA-35AB-EA79-ECB60CEC5DC0}"/>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5" name="Plassholder for bunntekst 4">
            <a:extLst>
              <a:ext uri="{FF2B5EF4-FFF2-40B4-BE49-F238E27FC236}">
                <a16:creationId xmlns:a16="http://schemas.microsoft.com/office/drawing/2014/main" id="{762837F0-8250-E7A6-6B10-3D4A4FAD12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6A464C7-6097-5C2D-F2C2-52414D270FA4}"/>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41117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grå 1/3 foto">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175724"/>
            <a:ext cx="7192743" cy="1253276"/>
          </a:xfrm>
        </p:spPr>
        <p:txBody>
          <a:bodyPr>
            <a:normAutofit/>
          </a:bodyPr>
          <a:lstStyle>
            <a:lvl1pPr>
              <a:defRPr sz="4000"/>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555124"/>
            <a:ext cx="7192743" cy="2456710"/>
          </a:xfrm>
        </p:spPr>
        <p:txBody>
          <a:bodyPr/>
          <a:lstStyle>
            <a:lvl1pPr>
              <a:buNone/>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8329613" y="0"/>
            <a:ext cx="3862387"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3307486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867357-2CC5-F118-AFEA-006CE288B74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AAE30B5-40D1-2666-6552-DCB7A49F50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B71E8FF-4F4E-CDEB-8717-D8400DF263A8}"/>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5" name="Plassholder for bunntekst 4">
            <a:extLst>
              <a:ext uri="{FF2B5EF4-FFF2-40B4-BE49-F238E27FC236}">
                <a16:creationId xmlns:a16="http://schemas.microsoft.com/office/drawing/2014/main" id="{15B9D3A9-AEA5-F80A-2172-49FC3250F7E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8EA4E75-D484-DBD5-B90E-D2370AFB91CD}"/>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1402428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2D24BD-2BE3-1A16-D5A4-5FEF36D62C0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4B0482E-97AD-75CC-DF2F-D414F05DA20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EF288C0-5AC5-1726-B893-BDB7734AA9B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DB0842A-7E35-AEBF-160B-543C75610B5E}"/>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6" name="Plassholder for bunntekst 5">
            <a:extLst>
              <a:ext uri="{FF2B5EF4-FFF2-40B4-BE49-F238E27FC236}">
                <a16:creationId xmlns:a16="http://schemas.microsoft.com/office/drawing/2014/main" id="{7EDFD48B-3D0C-4548-5BD1-0F94F75DD8A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EC99358-25FB-4A9A-B5B8-86893D35B583}"/>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31173399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14352E-EADB-EC3B-A010-E350998D60C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D3E5A4A-9113-0E3D-C29B-650DD1691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E8F8656-915E-551B-BBF4-2285D1BA9AF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9E3D1E7-06E0-803D-32F4-57860BC44D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6391E61-1550-5019-74EA-114FE0105B2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665C13A-D5AA-1AA3-07F1-B6D55D8D819F}"/>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8" name="Plassholder for bunntekst 7">
            <a:extLst>
              <a:ext uri="{FF2B5EF4-FFF2-40B4-BE49-F238E27FC236}">
                <a16:creationId xmlns:a16="http://schemas.microsoft.com/office/drawing/2014/main" id="{58EE8A74-6964-C9ED-AB77-D3AD6A41A40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861B6EA-98CB-022F-B379-44BF7E69094E}"/>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896918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240CD9-C094-999F-642B-09904D51413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DE42426-AF08-94C8-061C-B765D4CA5EA1}"/>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4" name="Plassholder for bunntekst 3">
            <a:extLst>
              <a:ext uri="{FF2B5EF4-FFF2-40B4-BE49-F238E27FC236}">
                <a16:creationId xmlns:a16="http://schemas.microsoft.com/office/drawing/2014/main" id="{ABDC6D7C-8C15-B30B-1DA2-505F3F4EEAC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4D7400-D830-D390-6837-55BC45D87840}"/>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358433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1BD533E-6200-6203-E5E1-719C6111DAEB}"/>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3" name="Plassholder for bunntekst 2">
            <a:extLst>
              <a:ext uri="{FF2B5EF4-FFF2-40B4-BE49-F238E27FC236}">
                <a16:creationId xmlns:a16="http://schemas.microsoft.com/office/drawing/2014/main" id="{B84FFB61-97BE-265C-EB3B-2D598A1D38D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7B662E9-E444-9B58-778B-20FA6BB5A812}"/>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3118816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F663DC-31B3-D7FD-6AF5-BAAF366F5C4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05931A8-2571-B05C-6CF2-DE8830D3F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B749925-7E3D-6531-CD48-F5BEDA9F8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9B0158B-3067-7D1A-E4C1-FDE1BAEA20D1}"/>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6" name="Plassholder for bunntekst 5">
            <a:extLst>
              <a:ext uri="{FF2B5EF4-FFF2-40B4-BE49-F238E27FC236}">
                <a16:creationId xmlns:a16="http://schemas.microsoft.com/office/drawing/2014/main" id="{D30703E8-9546-A5A8-F651-1D7409F87A0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C539C39-00DC-8270-9299-485FEFE0CCB7}"/>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3258680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6D220F-8E9C-9267-488D-D63F5C70DB7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C46E027-C29A-6A3B-12A8-2374376718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97F94179-1F1A-6506-88EA-4A3E9B13A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D405101-247B-0C00-814D-DFE234E0CD0C}"/>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6" name="Plassholder for bunntekst 5">
            <a:extLst>
              <a:ext uri="{FF2B5EF4-FFF2-40B4-BE49-F238E27FC236}">
                <a16:creationId xmlns:a16="http://schemas.microsoft.com/office/drawing/2014/main" id="{BBD7465E-5715-F108-F549-B94C2377032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0577052-A882-54F7-F0E0-BD3DA2F3D536}"/>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742473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52CC35-68F8-247B-BA9D-0E0B188C9FB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228242C-7715-F2AC-5EB1-278CF611A0A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6231EF5-6198-6848-3B89-CC39B4D7A197}"/>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5" name="Plassholder for bunntekst 4">
            <a:extLst>
              <a:ext uri="{FF2B5EF4-FFF2-40B4-BE49-F238E27FC236}">
                <a16:creationId xmlns:a16="http://schemas.microsoft.com/office/drawing/2014/main" id="{6C0FC4D8-5405-65B6-9E6D-AFC4D03E9FF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337490C-AEE0-B82A-C194-EC9EF4C6D4FC}"/>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1507197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59F9F20-CE86-E7FA-3842-83664C787AB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E67EF02-959B-504C-7C75-5EE6E6630CB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F313D24-F47C-9A7E-A554-09DBACA470C0}"/>
              </a:ext>
            </a:extLst>
          </p:cNvPr>
          <p:cNvSpPr>
            <a:spLocks noGrp="1"/>
          </p:cNvSpPr>
          <p:nvPr>
            <p:ph type="dt" sz="half" idx="10"/>
          </p:nvPr>
        </p:nvSpPr>
        <p:spPr/>
        <p:txBody>
          <a:bodyPr/>
          <a:lstStyle/>
          <a:p>
            <a:fld id="{65AC2D68-62F5-46F8-8A7E-EA6BBFD861BC}" type="datetimeFigureOut">
              <a:rPr lang="nb-NO" smtClean="0"/>
              <a:t>03.06.2026</a:t>
            </a:fld>
            <a:endParaRPr lang="nb-NO"/>
          </a:p>
        </p:txBody>
      </p:sp>
      <p:sp>
        <p:nvSpPr>
          <p:cNvPr id="5" name="Plassholder for bunntekst 4">
            <a:extLst>
              <a:ext uri="{FF2B5EF4-FFF2-40B4-BE49-F238E27FC236}">
                <a16:creationId xmlns:a16="http://schemas.microsoft.com/office/drawing/2014/main" id="{9961257D-5A63-C81F-4060-95C1091CEA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812CF3E-96A6-C604-33EB-0198CFCBEA94}"/>
              </a:ext>
            </a:extLst>
          </p:cNvPr>
          <p:cNvSpPr>
            <a:spLocks noGrp="1"/>
          </p:cNvSpPr>
          <p:nvPr>
            <p:ph type="sldNum" sz="quarter" idx="12"/>
          </p:nvPr>
        </p:nvSpPr>
        <p:spPr/>
        <p:txBody>
          <a:bodyPr/>
          <a:lstStyle/>
          <a:p>
            <a:fld id="{62842290-9CA6-409A-BA80-5B7FD7E97E12}" type="slidenum">
              <a:rPr lang="nb-NO" smtClean="0"/>
              <a:t>‹#›</a:t>
            </a:fld>
            <a:endParaRPr lang="nb-NO"/>
          </a:p>
        </p:txBody>
      </p:sp>
    </p:spTree>
    <p:extLst>
      <p:ext uri="{BB962C8B-B14F-4D97-AF65-F5344CB8AC3E}">
        <p14:creationId xmlns:p14="http://schemas.microsoft.com/office/powerpoint/2010/main" val="603466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tellysbilde grå">
    <p:bg>
      <p:bgPr>
        <a:solidFill>
          <a:schemeClr val="tx2"/>
        </a:solidFill>
        <a:effectLst/>
      </p:bgPr>
    </p:bg>
    <p:spTree>
      <p:nvGrpSpPr>
        <p:cNvPr id="1" name=""/>
        <p:cNvGrpSpPr/>
        <p:nvPr/>
      </p:nvGrpSpPr>
      <p:grpSpPr>
        <a:xfrm>
          <a:off x="0" y="0"/>
          <a:ext cx="0" cy="0"/>
          <a:chOff x="0" y="0"/>
          <a:chExt cx="0" cy="0"/>
        </a:xfrm>
      </p:grpSpPr>
      <p:sp>
        <p:nvSpPr>
          <p:cNvPr id="9" name="Ellipse 8"/>
          <p:cNvSpPr/>
          <p:nvPr/>
        </p:nvSpPr>
        <p:spPr>
          <a:xfrm>
            <a:off x="9229725" y="2489500"/>
            <a:ext cx="1942240" cy="1942240"/>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p:cNvSpPr>
            <a:spLocks noGrp="1"/>
          </p:cNvSpPr>
          <p:nvPr>
            <p:ph type="title"/>
          </p:nvPr>
        </p:nvSpPr>
        <p:spPr>
          <a:xfrm>
            <a:off x="800100" y="711963"/>
            <a:ext cx="10591800" cy="844357"/>
          </a:xfrm>
        </p:spPr>
        <p:txBody>
          <a:bodyPr anchor="b" anchorCtr="0">
            <a:normAutofit/>
          </a:bodyPr>
          <a:lstStyle>
            <a:lvl1pPr>
              <a:defRPr sz="4800">
                <a:solidFill>
                  <a:schemeClr val="bg1"/>
                </a:solidFill>
              </a:defRPr>
            </a:lvl1pPr>
          </a:lstStyle>
          <a:p>
            <a:r>
              <a:rPr lang="nb-NO"/>
              <a:t>Klikk for å redigere tittelstil</a:t>
            </a: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3382" y="3088088"/>
            <a:ext cx="1487106" cy="648920"/>
          </a:xfrm>
          <a:prstGeom prst="rect">
            <a:avLst/>
          </a:prstGeom>
        </p:spPr>
      </p:pic>
      <p:sp>
        <p:nvSpPr>
          <p:cNvPr id="11" name="Plassholder for bilde 10"/>
          <p:cNvSpPr>
            <a:spLocks noGrp="1"/>
          </p:cNvSpPr>
          <p:nvPr>
            <p:ph type="pic" sz="quarter" idx="11"/>
          </p:nvPr>
        </p:nvSpPr>
        <p:spPr>
          <a:xfrm>
            <a:off x="0" y="3392488"/>
            <a:ext cx="12192000" cy="3465512"/>
          </a:xfrm>
          <a:custGeom>
            <a:avLst/>
            <a:gdLst>
              <a:gd name="connsiteX0" fmla="*/ 0 w 12192000"/>
              <a:gd name="connsiteY0" fmla="*/ 0 h 3465512"/>
              <a:gd name="connsiteX1" fmla="*/ 9217543 w 12192000"/>
              <a:gd name="connsiteY1" fmla="*/ 0 h 3465512"/>
              <a:gd name="connsiteX2" fmla="*/ 9210675 w 12192000"/>
              <a:gd name="connsiteY2" fmla="*/ 68132 h 3465512"/>
              <a:gd name="connsiteX3" fmla="*/ 10181795 w 12192000"/>
              <a:gd name="connsiteY3" fmla="*/ 1039252 h 3465512"/>
              <a:gd name="connsiteX4" fmla="*/ 11152915 w 12192000"/>
              <a:gd name="connsiteY4" fmla="*/ 68132 h 3465512"/>
              <a:gd name="connsiteX5" fmla="*/ 11146047 w 12192000"/>
              <a:gd name="connsiteY5" fmla="*/ 0 h 3465512"/>
              <a:gd name="connsiteX6" fmla="*/ 12192000 w 12192000"/>
              <a:gd name="connsiteY6" fmla="*/ 0 h 3465512"/>
              <a:gd name="connsiteX7" fmla="*/ 12192000 w 12192000"/>
              <a:gd name="connsiteY7" fmla="*/ 3465512 h 3465512"/>
              <a:gd name="connsiteX8" fmla="*/ 0 w 12192000"/>
              <a:gd name="connsiteY8" fmla="*/ 3465512 h 346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65512">
                <a:moveTo>
                  <a:pt x="0" y="0"/>
                </a:moveTo>
                <a:lnTo>
                  <a:pt x="9217543" y="0"/>
                </a:lnTo>
                <a:lnTo>
                  <a:pt x="9210675" y="68132"/>
                </a:lnTo>
                <a:cubicBezTo>
                  <a:pt x="9210675" y="604467"/>
                  <a:pt x="9645460" y="1039252"/>
                  <a:pt x="10181795" y="1039252"/>
                </a:cubicBezTo>
                <a:cubicBezTo>
                  <a:pt x="10718130" y="1039252"/>
                  <a:pt x="11152915" y="604467"/>
                  <a:pt x="11152915" y="68132"/>
                </a:cubicBezTo>
                <a:lnTo>
                  <a:pt x="11146047" y="0"/>
                </a:lnTo>
                <a:lnTo>
                  <a:pt x="12192000" y="0"/>
                </a:lnTo>
                <a:lnTo>
                  <a:pt x="12192000" y="3465512"/>
                </a:lnTo>
                <a:lnTo>
                  <a:pt x="0" y="3465512"/>
                </a:lnTo>
                <a:close/>
              </a:path>
            </a:pathLst>
          </a:custGeom>
        </p:spPr>
        <p:txBody>
          <a:bodyPr wrap="square">
            <a:noAutofit/>
          </a:bodyPr>
          <a:lstStyle>
            <a:lvl1pPr>
              <a:defRPr/>
            </a:lvl1pPr>
          </a:lstStyle>
          <a:p>
            <a:r>
              <a:rPr lang="nb-NO"/>
              <a:t>Klikk ikonet for å legge til et bilde</a:t>
            </a:r>
          </a:p>
        </p:txBody>
      </p:sp>
      <p:sp>
        <p:nvSpPr>
          <p:cNvPr id="13" name="Undertittel 2"/>
          <p:cNvSpPr>
            <a:spLocks noGrp="1"/>
          </p:cNvSpPr>
          <p:nvPr>
            <p:ph type="subTitle" idx="1"/>
          </p:nvPr>
        </p:nvSpPr>
        <p:spPr>
          <a:xfrm>
            <a:off x="800102" y="2051052"/>
            <a:ext cx="8522576" cy="1037036"/>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Rektangel 4"/>
          <p:cNvSpPr/>
          <p:nvPr/>
        </p:nvSpPr>
        <p:spPr>
          <a:xfrm>
            <a:off x="888827" y="1754856"/>
            <a:ext cx="2209800" cy="73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7286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raud 1/3 foto">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175724"/>
            <a:ext cx="7192743" cy="1253276"/>
          </a:xfrm>
        </p:spPr>
        <p:txBody>
          <a:bodyPr>
            <a:normAutofit/>
          </a:bodyPr>
          <a:lstStyle>
            <a:lvl1pPr>
              <a:defRPr sz="4000">
                <a:solidFill>
                  <a:schemeClr val="bg1"/>
                </a:solidFill>
              </a:defRPr>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555124"/>
            <a:ext cx="7192743" cy="2020486"/>
          </a:xfrm>
        </p:spPr>
        <p:txBody>
          <a:bodyPr/>
          <a:lstStyle>
            <a:lvl1pPr>
              <a:buNone/>
              <a:defRPr>
                <a:solidFill>
                  <a:schemeClr val="bg1"/>
                </a:solidFill>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8329613" y="0"/>
            <a:ext cx="3862387" cy="6858000"/>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4091651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Kapittellysbilde hvit">
    <p:spTree>
      <p:nvGrpSpPr>
        <p:cNvPr id="1" name=""/>
        <p:cNvGrpSpPr/>
        <p:nvPr/>
      </p:nvGrpSpPr>
      <p:grpSpPr>
        <a:xfrm>
          <a:off x="0" y="0"/>
          <a:ext cx="0" cy="0"/>
          <a:chOff x="0" y="0"/>
          <a:chExt cx="0" cy="0"/>
        </a:xfrm>
      </p:grpSpPr>
      <p:sp>
        <p:nvSpPr>
          <p:cNvPr id="9" name="Ellipse 8"/>
          <p:cNvSpPr/>
          <p:nvPr/>
        </p:nvSpPr>
        <p:spPr>
          <a:xfrm>
            <a:off x="9229725" y="2489500"/>
            <a:ext cx="1942240" cy="1942240"/>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p:cNvSpPr>
            <a:spLocks noGrp="1"/>
          </p:cNvSpPr>
          <p:nvPr>
            <p:ph type="title"/>
          </p:nvPr>
        </p:nvSpPr>
        <p:spPr>
          <a:xfrm>
            <a:off x="800104" y="3945828"/>
            <a:ext cx="8280839" cy="844357"/>
          </a:xfrm>
        </p:spPr>
        <p:txBody>
          <a:bodyPr anchor="b" anchorCtr="0">
            <a:normAutofit/>
          </a:bodyPr>
          <a:lstStyle>
            <a:lvl1pPr>
              <a:defRPr sz="4800">
                <a:solidFill>
                  <a:schemeClr val="tx1"/>
                </a:solidFill>
              </a:defRPr>
            </a:lvl1pPr>
          </a:lstStyle>
          <a:p>
            <a:r>
              <a:rPr lang="nb-NO"/>
              <a:t>Klikk for å redigere tittelstil</a:t>
            </a: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3382" y="3088088"/>
            <a:ext cx="1487106" cy="648920"/>
          </a:xfrm>
          <a:prstGeom prst="rect">
            <a:avLst/>
          </a:prstGeom>
        </p:spPr>
      </p:pic>
      <p:sp>
        <p:nvSpPr>
          <p:cNvPr id="13" name="Undertittel 2"/>
          <p:cNvSpPr>
            <a:spLocks noGrp="1"/>
          </p:cNvSpPr>
          <p:nvPr>
            <p:ph type="subTitle" idx="1"/>
          </p:nvPr>
        </p:nvSpPr>
        <p:spPr>
          <a:xfrm>
            <a:off x="800100" y="5263899"/>
            <a:ext cx="10591800" cy="989761"/>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2" name="Plassholder for bilde 11"/>
          <p:cNvSpPr>
            <a:spLocks noGrp="1"/>
          </p:cNvSpPr>
          <p:nvPr>
            <p:ph type="pic" sz="quarter" idx="12"/>
          </p:nvPr>
        </p:nvSpPr>
        <p:spPr>
          <a:xfrm>
            <a:off x="0" y="0"/>
            <a:ext cx="12192000" cy="3392488"/>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11165097 w 12192000"/>
              <a:gd name="connsiteY3" fmla="*/ 3392488 h 3392488"/>
              <a:gd name="connsiteX4" fmla="*/ 11152235 w 12192000"/>
              <a:gd name="connsiteY4" fmla="*/ 3264906 h 3392488"/>
              <a:gd name="connsiteX5" fmla="*/ 10200845 w 12192000"/>
              <a:gd name="connsiteY5" fmla="*/ 2489500 h 3392488"/>
              <a:gd name="connsiteX6" fmla="*/ 9249455 w 12192000"/>
              <a:gd name="connsiteY6" fmla="*/ 3264906 h 3392488"/>
              <a:gd name="connsiteX7" fmla="*/ 9236593 w 12192000"/>
              <a:gd name="connsiteY7" fmla="*/ 3392488 h 3392488"/>
              <a:gd name="connsiteX8" fmla="*/ 0 w 12192000"/>
              <a:gd name="connsiteY8" fmla="*/ 3392488 h 3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392488">
                <a:moveTo>
                  <a:pt x="0" y="0"/>
                </a:moveTo>
                <a:lnTo>
                  <a:pt x="12192000" y="0"/>
                </a:lnTo>
                <a:lnTo>
                  <a:pt x="12192000" y="3392488"/>
                </a:lnTo>
                <a:lnTo>
                  <a:pt x="11165097" y="3392488"/>
                </a:lnTo>
                <a:lnTo>
                  <a:pt x="11152235" y="3264906"/>
                </a:lnTo>
                <a:cubicBezTo>
                  <a:pt x="11061682" y="2822382"/>
                  <a:pt x="10670138" y="2489500"/>
                  <a:pt x="10200845" y="2489500"/>
                </a:cubicBezTo>
                <a:cubicBezTo>
                  <a:pt x="9731552" y="2489500"/>
                  <a:pt x="9340008" y="2822382"/>
                  <a:pt x="9249455" y="3264906"/>
                </a:cubicBezTo>
                <a:lnTo>
                  <a:pt x="9236593" y="3392488"/>
                </a:lnTo>
                <a:lnTo>
                  <a:pt x="0" y="3392488"/>
                </a:lnTo>
                <a:close/>
              </a:path>
            </a:pathLst>
          </a:custGeom>
        </p:spPr>
        <p:txBody>
          <a:bodyPr wrap="square">
            <a:noAutofit/>
          </a:bodyPr>
          <a:lstStyle/>
          <a:p>
            <a:r>
              <a:rPr lang="nb-NO"/>
              <a:t>Klikk ikonet for å legge til et bilde</a:t>
            </a:r>
          </a:p>
        </p:txBody>
      </p:sp>
      <p:sp>
        <p:nvSpPr>
          <p:cNvPr id="10" name="Rektangel 9"/>
          <p:cNvSpPr/>
          <p:nvPr/>
        </p:nvSpPr>
        <p:spPr>
          <a:xfrm>
            <a:off x="888827" y="4986564"/>
            <a:ext cx="2209800" cy="73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31031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Kapittellysbilde bilde høyre">
    <p:spTree>
      <p:nvGrpSpPr>
        <p:cNvPr id="1" name=""/>
        <p:cNvGrpSpPr/>
        <p:nvPr/>
      </p:nvGrpSpPr>
      <p:grpSpPr>
        <a:xfrm>
          <a:off x="0" y="0"/>
          <a:ext cx="0" cy="0"/>
          <a:chOff x="0" y="0"/>
          <a:chExt cx="0" cy="0"/>
        </a:xfrm>
      </p:grpSpPr>
      <p:sp>
        <p:nvSpPr>
          <p:cNvPr id="9" name="Ellipse 8"/>
          <p:cNvSpPr/>
          <p:nvPr/>
        </p:nvSpPr>
        <p:spPr>
          <a:xfrm>
            <a:off x="5122947" y="2489500"/>
            <a:ext cx="1942240" cy="1942240"/>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p:cNvSpPr>
            <a:spLocks noGrp="1"/>
          </p:cNvSpPr>
          <p:nvPr>
            <p:ph type="title"/>
          </p:nvPr>
        </p:nvSpPr>
        <p:spPr>
          <a:xfrm>
            <a:off x="800102" y="1031036"/>
            <a:ext cx="4092742" cy="2384760"/>
          </a:xfrm>
        </p:spPr>
        <p:txBody>
          <a:bodyPr anchor="b" anchorCtr="0">
            <a:normAutofit/>
          </a:bodyPr>
          <a:lstStyle>
            <a:lvl1pPr>
              <a:defRPr sz="4800">
                <a:solidFill>
                  <a:schemeClr val="tx1"/>
                </a:solidFill>
              </a:defRPr>
            </a:lvl1pPr>
          </a:lstStyle>
          <a:p>
            <a:r>
              <a:rPr lang="nb-NO"/>
              <a:t>Klikk for å redigere tittelstil</a:t>
            </a: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604" y="3088088"/>
            <a:ext cx="1487106" cy="648920"/>
          </a:xfrm>
          <a:prstGeom prst="rect">
            <a:avLst/>
          </a:prstGeom>
        </p:spPr>
      </p:pic>
      <p:sp>
        <p:nvSpPr>
          <p:cNvPr id="13" name="Undertittel 2"/>
          <p:cNvSpPr>
            <a:spLocks noGrp="1"/>
          </p:cNvSpPr>
          <p:nvPr>
            <p:ph type="subTitle" idx="1"/>
          </p:nvPr>
        </p:nvSpPr>
        <p:spPr>
          <a:xfrm>
            <a:off x="800102" y="3969323"/>
            <a:ext cx="4092742" cy="1594106"/>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4" name="Plassholder for bilde 13"/>
          <p:cNvSpPr>
            <a:spLocks noGrp="1"/>
          </p:cNvSpPr>
          <p:nvPr>
            <p:ph type="pic" sz="quarter" idx="10"/>
          </p:nvPr>
        </p:nvSpPr>
        <p:spPr>
          <a:xfrm>
            <a:off x="6079959" y="9836"/>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4431643 h 6858000"/>
              <a:gd name="connsiteX5" fmla="*/ 97358 w 6096000"/>
              <a:gd name="connsiteY5" fmla="*/ 4426726 h 6858000"/>
              <a:gd name="connsiteX6" fmla="*/ 969186 w 6096000"/>
              <a:gd name="connsiteY6" fmla="*/ 3460620 h 6858000"/>
              <a:gd name="connsiteX7" fmla="*/ 97358 w 6096000"/>
              <a:gd name="connsiteY7" fmla="*/ 2494514 h 6858000"/>
              <a:gd name="connsiteX8" fmla="*/ 0 w 6096000"/>
              <a:gd name="connsiteY8" fmla="*/ 24895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0">
                <a:moveTo>
                  <a:pt x="0" y="0"/>
                </a:moveTo>
                <a:lnTo>
                  <a:pt x="6096000" y="0"/>
                </a:lnTo>
                <a:lnTo>
                  <a:pt x="6096000" y="6858000"/>
                </a:lnTo>
                <a:lnTo>
                  <a:pt x="0" y="6858000"/>
                </a:lnTo>
                <a:lnTo>
                  <a:pt x="0" y="4431643"/>
                </a:lnTo>
                <a:lnTo>
                  <a:pt x="97358" y="4426726"/>
                </a:lnTo>
                <a:cubicBezTo>
                  <a:pt x="587051" y="4376995"/>
                  <a:pt x="969186" y="3963434"/>
                  <a:pt x="969186" y="3460620"/>
                </a:cubicBezTo>
                <a:cubicBezTo>
                  <a:pt x="969186" y="2957806"/>
                  <a:pt x="587051" y="2544245"/>
                  <a:pt x="97358" y="2494514"/>
                </a:cubicBezTo>
                <a:lnTo>
                  <a:pt x="0" y="2489598"/>
                </a:lnTo>
                <a:close/>
              </a:path>
            </a:pathLst>
          </a:custGeom>
          <a:solidFill>
            <a:schemeClr val="bg1"/>
          </a:solidFill>
        </p:spPr>
        <p:txBody>
          <a:bodyPr wrap="square">
            <a:noAutofit/>
          </a:bodyPr>
          <a:lstStyle/>
          <a:p>
            <a:r>
              <a:rPr lang="nb-NO"/>
              <a:t>Klikk ikonet for å legge til et bilde</a:t>
            </a:r>
          </a:p>
        </p:txBody>
      </p:sp>
      <p:sp>
        <p:nvSpPr>
          <p:cNvPr id="10" name="Rektangel 9"/>
          <p:cNvSpPr/>
          <p:nvPr/>
        </p:nvSpPr>
        <p:spPr>
          <a:xfrm>
            <a:off x="888827" y="3621230"/>
            <a:ext cx="2209800" cy="73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043016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nndeling grønn">
    <p:bg>
      <p:bgPr>
        <a:solidFill>
          <a:schemeClr val="accent1"/>
        </a:solidFill>
        <a:effectLst/>
      </p:bgPr>
    </p:bg>
    <p:spTree>
      <p:nvGrpSpPr>
        <p:cNvPr id="1" name=""/>
        <p:cNvGrpSpPr/>
        <p:nvPr/>
      </p:nvGrpSpPr>
      <p:grpSpPr>
        <a:xfrm>
          <a:off x="0" y="0"/>
          <a:ext cx="0" cy="0"/>
          <a:chOff x="0" y="0"/>
          <a:chExt cx="0" cy="0"/>
        </a:xfrm>
      </p:grpSpPr>
      <p:sp>
        <p:nvSpPr>
          <p:cNvPr id="9" name="Ellipse 8"/>
          <p:cNvSpPr/>
          <p:nvPr/>
        </p:nvSpPr>
        <p:spPr>
          <a:xfrm>
            <a:off x="9229725" y="2489500"/>
            <a:ext cx="1942240" cy="1942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p:cNvSpPr>
            <a:spLocks noGrp="1"/>
          </p:cNvSpPr>
          <p:nvPr>
            <p:ph type="title"/>
          </p:nvPr>
        </p:nvSpPr>
        <p:spPr>
          <a:xfrm>
            <a:off x="800100" y="2347547"/>
            <a:ext cx="8301858" cy="2226146"/>
          </a:xfrm>
        </p:spPr>
        <p:txBody>
          <a:bodyPr anchor="ctr" anchorCtr="0">
            <a:normAutofit/>
          </a:bodyPr>
          <a:lstStyle>
            <a:lvl1pPr>
              <a:defRPr sz="4800">
                <a:solidFill>
                  <a:schemeClr val="tx1"/>
                </a:solidFill>
              </a:defRPr>
            </a:lvl1pPr>
          </a:lstStyle>
          <a:p>
            <a:r>
              <a:rPr lang="nb-NO"/>
              <a:t>Klikk for å redigere tittelstil</a:t>
            </a: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3382" y="3088089"/>
            <a:ext cx="1487106" cy="648918"/>
          </a:xfrm>
          <a:prstGeom prst="rect">
            <a:avLst/>
          </a:prstGeom>
        </p:spPr>
      </p:pic>
      <p:sp>
        <p:nvSpPr>
          <p:cNvPr id="5"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88686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tel hvit">
    <p:spTree>
      <p:nvGrpSpPr>
        <p:cNvPr id="1" name=""/>
        <p:cNvGrpSpPr/>
        <p:nvPr/>
      </p:nvGrpSpPr>
      <p:grpSpPr>
        <a:xfrm>
          <a:off x="0" y="0"/>
          <a:ext cx="0" cy="0"/>
          <a:chOff x="0" y="0"/>
          <a:chExt cx="0" cy="0"/>
        </a:xfrm>
      </p:grpSpPr>
      <p:sp>
        <p:nvSpPr>
          <p:cNvPr id="9" name="Ellipse 8"/>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7" name="Tittel 1"/>
          <p:cNvSpPr>
            <a:spLocks noGrp="1"/>
          </p:cNvSpPr>
          <p:nvPr>
            <p:ph type="title"/>
          </p:nvPr>
        </p:nvSpPr>
        <p:spPr>
          <a:xfrm>
            <a:off x="800099" y="811228"/>
            <a:ext cx="10498521" cy="2384760"/>
          </a:xfrm>
        </p:spPr>
        <p:txBody>
          <a:bodyPr anchor="b" anchorCtr="0">
            <a:normAutofit/>
          </a:bodyPr>
          <a:lstStyle>
            <a:lvl1pPr>
              <a:defRPr sz="4800">
                <a:solidFill>
                  <a:schemeClr val="tx1"/>
                </a:solidFill>
              </a:defRPr>
            </a:lvl1pPr>
          </a:lstStyle>
          <a:p>
            <a:r>
              <a:rPr lang="nb-NO"/>
              <a:t>Klikk for å redigere tittelstil</a:t>
            </a:r>
          </a:p>
        </p:txBody>
      </p:sp>
      <p:sp>
        <p:nvSpPr>
          <p:cNvPr id="10" name="Undertittel 2"/>
          <p:cNvSpPr>
            <a:spLocks noGrp="1"/>
          </p:cNvSpPr>
          <p:nvPr>
            <p:ph type="subTitle" idx="1"/>
          </p:nvPr>
        </p:nvSpPr>
        <p:spPr>
          <a:xfrm>
            <a:off x="800099" y="3749515"/>
            <a:ext cx="10498521" cy="1594106"/>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1" name="Rektangel 10"/>
          <p:cNvSpPr/>
          <p:nvPr/>
        </p:nvSpPr>
        <p:spPr>
          <a:xfrm>
            <a:off x="888827" y="3401422"/>
            <a:ext cx="2209800" cy="73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734091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tel grønn">
    <p:bg>
      <p:bgPr>
        <a:solidFill>
          <a:srgbClr val="2FDA95"/>
        </a:solidFill>
        <a:effectLst/>
      </p:bgPr>
    </p:bg>
    <p:spTree>
      <p:nvGrpSpPr>
        <p:cNvPr id="1" name=""/>
        <p:cNvGrpSpPr/>
        <p:nvPr/>
      </p:nvGrpSpPr>
      <p:grpSpPr>
        <a:xfrm>
          <a:off x="0" y="0"/>
          <a:ext cx="0" cy="0"/>
          <a:chOff x="0" y="0"/>
          <a:chExt cx="0" cy="0"/>
        </a:xfrm>
      </p:grpSpPr>
      <p:sp>
        <p:nvSpPr>
          <p:cNvPr id="9" name="Ellipse 8"/>
          <p:cNvSpPr/>
          <p:nvPr/>
        </p:nvSpPr>
        <p:spPr>
          <a:xfrm>
            <a:off x="10796091" y="433973"/>
            <a:ext cx="1001352" cy="10013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7"/>
            <a:ext cx="766703" cy="334560"/>
          </a:xfrm>
          <a:prstGeom prst="rect">
            <a:avLst/>
          </a:prstGeom>
        </p:spPr>
      </p:pic>
      <p:sp>
        <p:nvSpPr>
          <p:cNvPr id="11" name="Tittel 1"/>
          <p:cNvSpPr>
            <a:spLocks noGrp="1"/>
          </p:cNvSpPr>
          <p:nvPr>
            <p:ph type="title"/>
          </p:nvPr>
        </p:nvSpPr>
        <p:spPr>
          <a:xfrm>
            <a:off x="800099" y="811228"/>
            <a:ext cx="10498521" cy="2384760"/>
          </a:xfrm>
        </p:spPr>
        <p:txBody>
          <a:bodyPr anchor="b" anchorCtr="0">
            <a:normAutofit/>
          </a:bodyPr>
          <a:lstStyle>
            <a:lvl1pPr>
              <a:defRPr sz="4800">
                <a:solidFill>
                  <a:schemeClr val="tx1"/>
                </a:solidFill>
              </a:defRPr>
            </a:lvl1pPr>
          </a:lstStyle>
          <a:p>
            <a:r>
              <a:rPr lang="nb-NO"/>
              <a:t>Klikk for å redigere tittelstil</a:t>
            </a:r>
          </a:p>
        </p:txBody>
      </p:sp>
      <p:sp>
        <p:nvSpPr>
          <p:cNvPr id="12" name="Undertittel 2"/>
          <p:cNvSpPr>
            <a:spLocks noGrp="1"/>
          </p:cNvSpPr>
          <p:nvPr>
            <p:ph type="subTitle" idx="1"/>
          </p:nvPr>
        </p:nvSpPr>
        <p:spPr>
          <a:xfrm>
            <a:off x="800099" y="3749515"/>
            <a:ext cx="10498521" cy="1594106"/>
          </a:xfrm>
        </p:spPr>
        <p:txBody>
          <a:bodyPr>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Rektangel 12"/>
          <p:cNvSpPr/>
          <p:nvPr/>
        </p:nvSpPr>
        <p:spPr>
          <a:xfrm>
            <a:off x="888827" y="3401422"/>
            <a:ext cx="2209800"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98905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tel blå">
    <p:bg>
      <p:bgPr>
        <a:solidFill>
          <a:srgbClr val="361EBD"/>
        </a:solidFill>
        <a:effectLst/>
      </p:bgPr>
    </p:bg>
    <p:spTree>
      <p:nvGrpSpPr>
        <p:cNvPr id="1" name=""/>
        <p:cNvGrpSpPr/>
        <p:nvPr/>
      </p:nvGrpSpPr>
      <p:grpSpPr>
        <a:xfrm>
          <a:off x="0" y="0"/>
          <a:ext cx="0" cy="0"/>
          <a:chOff x="0" y="0"/>
          <a:chExt cx="0" cy="0"/>
        </a:xfrm>
      </p:grpSpPr>
      <p:sp>
        <p:nvSpPr>
          <p:cNvPr id="10" name="Ellipse 9"/>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9" name="Tittel 1"/>
          <p:cNvSpPr>
            <a:spLocks noGrp="1"/>
          </p:cNvSpPr>
          <p:nvPr>
            <p:ph type="title"/>
          </p:nvPr>
        </p:nvSpPr>
        <p:spPr>
          <a:xfrm>
            <a:off x="800099" y="811228"/>
            <a:ext cx="10498521" cy="2384760"/>
          </a:xfrm>
        </p:spPr>
        <p:txBody>
          <a:bodyPr anchor="b" anchorCtr="0">
            <a:normAutofit/>
          </a:bodyPr>
          <a:lstStyle>
            <a:lvl1pPr>
              <a:defRPr sz="4800">
                <a:solidFill>
                  <a:schemeClr val="bg1"/>
                </a:solidFill>
              </a:defRPr>
            </a:lvl1pPr>
          </a:lstStyle>
          <a:p>
            <a:r>
              <a:rPr lang="nb-NO"/>
              <a:t>Klikk for å redigere tittelstil</a:t>
            </a:r>
          </a:p>
        </p:txBody>
      </p:sp>
      <p:sp>
        <p:nvSpPr>
          <p:cNvPr id="12" name="Undertittel 2"/>
          <p:cNvSpPr>
            <a:spLocks noGrp="1"/>
          </p:cNvSpPr>
          <p:nvPr>
            <p:ph type="subTitle" idx="1"/>
          </p:nvPr>
        </p:nvSpPr>
        <p:spPr>
          <a:xfrm>
            <a:off x="800099" y="3749515"/>
            <a:ext cx="10498521" cy="1594106"/>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Rektangel 12"/>
          <p:cNvSpPr/>
          <p:nvPr/>
        </p:nvSpPr>
        <p:spPr>
          <a:xfrm>
            <a:off x="888827" y="3401422"/>
            <a:ext cx="2209800" cy="73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016904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tel grå">
    <p:bg>
      <p:bgPr>
        <a:solidFill>
          <a:srgbClr val="52575E"/>
        </a:solidFill>
        <a:effectLst/>
      </p:bgPr>
    </p:bg>
    <p:spTree>
      <p:nvGrpSpPr>
        <p:cNvPr id="1" name=""/>
        <p:cNvGrpSpPr/>
        <p:nvPr/>
      </p:nvGrpSpPr>
      <p:grpSpPr>
        <a:xfrm>
          <a:off x="0" y="0"/>
          <a:ext cx="0" cy="0"/>
          <a:chOff x="0" y="0"/>
          <a:chExt cx="0" cy="0"/>
        </a:xfrm>
      </p:grpSpPr>
      <p:sp>
        <p:nvSpPr>
          <p:cNvPr id="8" name="Ellipse 7"/>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11" name="Tittel 1"/>
          <p:cNvSpPr>
            <a:spLocks noGrp="1"/>
          </p:cNvSpPr>
          <p:nvPr>
            <p:ph type="title"/>
          </p:nvPr>
        </p:nvSpPr>
        <p:spPr>
          <a:xfrm>
            <a:off x="800099" y="811228"/>
            <a:ext cx="10498521" cy="2384760"/>
          </a:xfrm>
        </p:spPr>
        <p:txBody>
          <a:bodyPr anchor="b" anchorCtr="0">
            <a:normAutofit/>
          </a:bodyPr>
          <a:lstStyle>
            <a:lvl1pPr>
              <a:defRPr sz="4800">
                <a:solidFill>
                  <a:schemeClr val="bg1"/>
                </a:solidFill>
              </a:defRPr>
            </a:lvl1pPr>
          </a:lstStyle>
          <a:p>
            <a:r>
              <a:rPr lang="nb-NO"/>
              <a:t>Klikk for å redigere tittelstil</a:t>
            </a:r>
          </a:p>
        </p:txBody>
      </p:sp>
      <p:sp>
        <p:nvSpPr>
          <p:cNvPr id="12" name="Undertittel 2"/>
          <p:cNvSpPr>
            <a:spLocks noGrp="1"/>
          </p:cNvSpPr>
          <p:nvPr>
            <p:ph type="subTitle" idx="1"/>
          </p:nvPr>
        </p:nvSpPr>
        <p:spPr>
          <a:xfrm>
            <a:off x="800099" y="3749515"/>
            <a:ext cx="10498521" cy="1594106"/>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3" name="Rektangel 12"/>
          <p:cNvSpPr/>
          <p:nvPr/>
        </p:nvSpPr>
        <p:spPr>
          <a:xfrm>
            <a:off x="888827" y="3401422"/>
            <a:ext cx="2209800" cy="73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948003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lde">
    <p:spTree>
      <p:nvGrpSpPr>
        <p:cNvPr id="1" name=""/>
        <p:cNvGrpSpPr/>
        <p:nvPr/>
      </p:nvGrpSpPr>
      <p:grpSpPr>
        <a:xfrm>
          <a:off x="0" y="0"/>
          <a:ext cx="0" cy="0"/>
          <a:chOff x="0" y="0"/>
          <a:chExt cx="0" cy="0"/>
        </a:xfrm>
      </p:grpSpPr>
      <p:sp>
        <p:nvSpPr>
          <p:cNvPr id="14" name="Plassholder for bilde 13"/>
          <p:cNvSpPr>
            <a:spLocks noGrp="1"/>
          </p:cNvSpPr>
          <p:nvPr>
            <p:ph type="pic" sz="quarter" idx="10"/>
          </p:nvPr>
        </p:nvSpPr>
        <p:spPr>
          <a:xfrm>
            <a:off x="0" y="6350"/>
            <a:ext cx="12192000" cy="6858000"/>
          </a:xfrm>
          <a:custGeom>
            <a:avLst/>
            <a:gdLst>
              <a:gd name="connsiteX0" fmla="*/ 11296767 w 12192000"/>
              <a:gd name="connsiteY0" fmla="*/ 417931 h 6858000"/>
              <a:gd name="connsiteX1" fmla="*/ 10796091 w 12192000"/>
              <a:gd name="connsiteY1" fmla="*/ 918607 h 6858000"/>
              <a:gd name="connsiteX2" fmla="*/ 11296767 w 12192000"/>
              <a:gd name="connsiteY2" fmla="*/ 1419283 h 6858000"/>
              <a:gd name="connsiteX3" fmla="*/ 11797443 w 12192000"/>
              <a:gd name="connsiteY3" fmla="*/ 918607 h 6858000"/>
              <a:gd name="connsiteX4" fmla="*/ 11296767 w 12192000"/>
              <a:gd name="connsiteY4" fmla="*/ 41793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11296767" y="417931"/>
                </a:moveTo>
                <a:cubicBezTo>
                  <a:pt x="11020251" y="417931"/>
                  <a:pt x="10796091" y="642091"/>
                  <a:pt x="10796091" y="918607"/>
                </a:cubicBezTo>
                <a:cubicBezTo>
                  <a:pt x="10796091" y="1195123"/>
                  <a:pt x="11020251" y="1419283"/>
                  <a:pt x="11296767" y="1419283"/>
                </a:cubicBezTo>
                <a:cubicBezTo>
                  <a:pt x="11573283" y="1419283"/>
                  <a:pt x="11797443" y="1195123"/>
                  <a:pt x="11797443" y="918607"/>
                </a:cubicBezTo>
                <a:cubicBezTo>
                  <a:pt x="11797443" y="642091"/>
                  <a:pt x="11573283" y="417931"/>
                  <a:pt x="11296767" y="417931"/>
                </a:cubicBezTo>
                <a:close/>
                <a:moveTo>
                  <a:pt x="0" y="0"/>
                </a:moveTo>
                <a:lnTo>
                  <a:pt x="12192000" y="0"/>
                </a:lnTo>
                <a:lnTo>
                  <a:pt x="12192000" y="6858000"/>
                </a:lnTo>
                <a:lnTo>
                  <a:pt x="0" y="6858000"/>
                </a:lnTo>
                <a:close/>
              </a:path>
            </a:pathLst>
          </a:custGeom>
        </p:spPr>
        <p:txBody>
          <a:bodyPr wrap="square">
            <a:noAutofit/>
          </a:bodyPr>
          <a:lstStyle/>
          <a:p>
            <a:r>
              <a:rPr lang="nb-NO"/>
              <a:t>Klikk ikonet for å legge til et bilde</a:t>
            </a:r>
          </a:p>
        </p:txBody>
      </p:sp>
      <p:sp>
        <p:nvSpPr>
          <p:cNvPr id="15" name="Ellipse 14"/>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6" name="Bild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5"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795606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9"/>
            <a:ext cx="9717505" cy="1325563"/>
          </a:xfrm>
        </p:spPr>
        <p:txBody>
          <a:bodyPr/>
          <a:lstStyle/>
          <a:p>
            <a:r>
              <a:rPr lang="nb-NO"/>
              <a:t>Klikk for å redigere tittelstil</a:t>
            </a:r>
          </a:p>
        </p:txBody>
      </p:sp>
      <p:sp>
        <p:nvSpPr>
          <p:cNvPr id="5" name="Plassholder for innhold 2"/>
          <p:cNvSpPr>
            <a:spLocks noGrp="1"/>
          </p:cNvSpPr>
          <p:nvPr>
            <p:ph sz="half" idx="1"/>
          </p:nvPr>
        </p:nvSpPr>
        <p:spPr>
          <a:xfrm>
            <a:off x="838202" y="1825625"/>
            <a:ext cx="10515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Ellipse 5"/>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8" name="Plassholder for dato 3"/>
          <p:cNvSpPr>
            <a:spLocks noGrp="1"/>
          </p:cNvSpPr>
          <p:nvPr>
            <p:ph type="dt" sz="half" idx="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9"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10"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026566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9"/>
            <a:ext cx="9717505" cy="1325563"/>
          </a:xfrm>
        </p:spPr>
        <p:txBody>
          <a:bodyPr/>
          <a:lstStyle/>
          <a:p>
            <a:r>
              <a:rPr lang="nb-NO"/>
              <a:t>Klikk for å redigere tittelstil</a:t>
            </a:r>
          </a:p>
        </p:txBody>
      </p:sp>
      <p:sp>
        <p:nvSpPr>
          <p:cNvPr id="5" name="Plassholder for innhold 2"/>
          <p:cNvSpPr>
            <a:spLocks noGrp="1"/>
          </p:cNvSpPr>
          <p:nvPr>
            <p:ph sz="half" idx="1"/>
          </p:nvPr>
        </p:nvSpPr>
        <p:spPr>
          <a:xfrm>
            <a:off x="838199" y="1825625"/>
            <a:ext cx="4999075" cy="4351338"/>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Ellipse 5"/>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8" name="Plassholder for innhold 2"/>
          <p:cNvSpPr>
            <a:spLocks noGrp="1"/>
          </p:cNvSpPr>
          <p:nvPr>
            <p:ph sz="half" idx="10"/>
          </p:nvPr>
        </p:nvSpPr>
        <p:spPr>
          <a:xfrm>
            <a:off x="6354726" y="1825625"/>
            <a:ext cx="4999075" cy="4351338"/>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dato 3"/>
          <p:cNvSpPr>
            <a:spLocks noGrp="1"/>
          </p:cNvSpPr>
          <p:nvPr>
            <p:ph type="dt" sz="half" idx="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10"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11"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6041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svart 1/3 foto">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a:xfrm>
            <a:off x="550863" y="2224623"/>
            <a:ext cx="7192743" cy="1253276"/>
          </a:xfrm>
        </p:spPr>
        <p:txBody>
          <a:bodyPr>
            <a:normAutofit/>
          </a:bodyPr>
          <a:lstStyle>
            <a:lvl1pPr>
              <a:defRPr sz="4000">
                <a:solidFill>
                  <a:schemeClr val="bg1"/>
                </a:solidFill>
              </a:defRPr>
            </a:lvl1p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7428" y="3604023"/>
            <a:ext cx="7192743" cy="2194611"/>
          </a:xfrm>
        </p:spPr>
        <p:txBody>
          <a:bodyPr/>
          <a:lstStyle>
            <a:lvl1pPr>
              <a:buNone/>
              <a:defRPr>
                <a:solidFill>
                  <a:schemeClr val="bg1"/>
                </a:solidFill>
              </a:defRPr>
            </a:lvl1pPr>
          </a:lstStyle>
          <a:p>
            <a:pPr lvl="0"/>
            <a:r>
              <a:rPr lang="nb-NO"/>
              <a:t>Klikk for å legge til tekst</a:t>
            </a:r>
          </a:p>
        </p:txBody>
      </p:sp>
      <p:sp>
        <p:nvSpPr>
          <p:cNvPr id="3" name="Plassholder for bilde 2">
            <a:extLst>
              <a:ext uri="{FF2B5EF4-FFF2-40B4-BE49-F238E27FC236}">
                <a16:creationId xmlns:a16="http://schemas.microsoft.com/office/drawing/2014/main" id="{B6BE1E08-6700-F245-FBD8-A672F4A278B3}"/>
              </a:ext>
            </a:extLst>
          </p:cNvPr>
          <p:cNvSpPr>
            <a:spLocks noGrp="1"/>
          </p:cNvSpPr>
          <p:nvPr>
            <p:ph type="pic" sz="quarter" idx="11"/>
          </p:nvPr>
        </p:nvSpPr>
        <p:spPr>
          <a:xfrm>
            <a:off x="8329613" y="0"/>
            <a:ext cx="3862387" cy="6858000"/>
          </a:xfrm>
          <a:prstGeom prst="rect">
            <a:avLst/>
          </a:prstGeom>
        </p:spPr>
        <p:txBody>
          <a:bodyPr/>
          <a:lstStyle/>
          <a:p>
            <a:r>
              <a:rPr lang="nb-NO"/>
              <a:t>Klikk på ikonet for å legge til et bilde</a:t>
            </a:r>
          </a:p>
        </p:txBody>
      </p:sp>
      <p:pic>
        <p:nvPicPr>
          <p:cNvPr id="4" name="Bilde 3">
            <a:extLst>
              <a:ext uri="{FF2B5EF4-FFF2-40B4-BE49-F238E27FC236}">
                <a16:creationId xmlns:a16="http://schemas.microsoft.com/office/drawing/2014/main" id="{B9C184C4-41A4-5A41-DBA0-C60C23C01254}"/>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3414090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9"/>
            <a:ext cx="9717505" cy="1325563"/>
          </a:xfrm>
        </p:spPr>
        <p:txBody>
          <a:bodyPr/>
          <a:lstStyle/>
          <a:p>
            <a:r>
              <a:rPr lang="nb-NO"/>
              <a:t>Klikk for å redigere tittelstil</a:t>
            </a:r>
          </a:p>
        </p:txBody>
      </p:sp>
      <p:sp>
        <p:nvSpPr>
          <p:cNvPr id="5" name="Plassholder for innhold 2"/>
          <p:cNvSpPr>
            <a:spLocks noGrp="1"/>
          </p:cNvSpPr>
          <p:nvPr>
            <p:ph sz="half" idx="1"/>
          </p:nvPr>
        </p:nvSpPr>
        <p:spPr>
          <a:xfrm>
            <a:off x="838202" y="1825625"/>
            <a:ext cx="6571594"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Ellipse 5"/>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19" name="Plassholder for bilde 2"/>
          <p:cNvSpPr>
            <a:spLocks noGrp="1"/>
          </p:cNvSpPr>
          <p:nvPr>
            <p:ph type="pic" idx="12"/>
          </p:nvPr>
        </p:nvSpPr>
        <p:spPr>
          <a:xfrm>
            <a:off x="7651654" y="1940315"/>
            <a:ext cx="4121959" cy="4121958"/>
          </a:xfrm>
          <a:prstGeom prst="ellipse">
            <a:avLst/>
          </a:prstGeo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8" name="Plassholder for dato 3"/>
          <p:cNvSpPr>
            <a:spLocks noGrp="1"/>
          </p:cNvSpPr>
          <p:nvPr>
            <p:ph type="dt" sz="half" idx="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9"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10"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864004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tel og innhold bilde venstre">
    <p:spTree>
      <p:nvGrpSpPr>
        <p:cNvPr id="1" name=""/>
        <p:cNvGrpSpPr/>
        <p:nvPr/>
      </p:nvGrpSpPr>
      <p:grpSpPr>
        <a:xfrm>
          <a:off x="0" y="0"/>
          <a:ext cx="0" cy="0"/>
          <a:chOff x="0" y="0"/>
          <a:chExt cx="0" cy="0"/>
        </a:xfrm>
      </p:grpSpPr>
      <p:sp>
        <p:nvSpPr>
          <p:cNvPr id="2" name="Tittel 1"/>
          <p:cNvSpPr>
            <a:spLocks noGrp="1"/>
          </p:cNvSpPr>
          <p:nvPr>
            <p:ph type="title"/>
          </p:nvPr>
        </p:nvSpPr>
        <p:spPr>
          <a:xfrm>
            <a:off x="5475126" y="365129"/>
            <a:ext cx="5882687" cy="1325563"/>
          </a:xfrm>
        </p:spPr>
        <p:txBody>
          <a:bodyPr/>
          <a:lstStyle/>
          <a:p>
            <a:r>
              <a:rPr lang="nb-NO"/>
              <a:t>Klikk for å redigere tittelstil</a:t>
            </a:r>
          </a:p>
        </p:txBody>
      </p:sp>
      <p:sp>
        <p:nvSpPr>
          <p:cNvPr id="4" name="Plassholder for innhold 3"/>
          <p:cNvSpPr>
            <a:spLocks noGrp="1"/>
          </p:cNvSpPr>
          <p:nvPr>
            <p:ph sz="half" idx="2"/>
          </p:nvPr>
        </p:nvSpPr>
        <p:spPr>
          <a:xfrm>
            <a:off x="5475127" y="1825625"/>
            <a:ext cx="5870448"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bilde 18"/>
          <p:cNvSpPr>
            <a:spLocks noGrp="1"/>
          </p:cNvSpPr>
          <p:nvPr>
            <p:ph type="pic" sz="quarter" idx="11"/>
          </p:nvPr>
        </p:nvSpPr>
        <p:spPr>
          <a:xfrm>
            <a:off x="2" y="0"/>
            <a:ext cx="4457700" cy="6858000"/>
          </a:xfrm>
        </p:spPr>
        <p:txBody>
          <a:bodyPr/>
          <a:lstStyle/>
          <a:p>
            <a:r>
              <a:rPr lang="nb-NO"/>
              <a:t>Klikk ikonet for å legge til et bilde</a:t>
            </a:r>
          </a:p>
        </p:txBody>
      </p:sp>
      <p:sp>
        <p:nvSpPr>
          <p:cNvPr id="21" name="Ellipse 20"/>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2" name="Bild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7" name="Plassholder for dato 3"/>
          <p:cNvSpPr>
            <a:spLocks noGrp="1"/>
          </p:cNvSpPr>
          <p:nvPr>
            <p:ph type="dt" sz="half" idx="1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8"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9"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02906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tel og innhold bilde høyre">
    <p:spTree>
      <p:nvGrpSpPr>
        <p:cNvPr id="1" name=""/>
        <p:cNvGrpSpPr/>
        <p:nvPr/>
      </p:nvGrpSpPr>
      <p:grpSpPr>
        <a:xfrm>
          <a:off x="0" y="0"/>
          <a:ext cx="0" cy="0"/>
          <a:chOff x="0" y="0"/>
          <a:chExt cx="0" cy="0"/>
        </a:xfrm>
      </p:grpSpPr>
      <p:sp>
        <p:nvSpPr>
          <p:cNvPr id="2" name="Tittel 1"/>
          <p:cNvSpPr>
            <a:spLocks noGrp="1"/>
          </p:cNvSpPr>
          <p:nvPr>
            <p:ph type="title"/>
          </p:nvPr>
        </p:nvSpPr>
        <p:spPr>
          <a:xfrm>
            <a:off x="768020" y="365129"/>
            <a:ext cx="5869404" cy="1325563"/>
          </a:xfrm>
        </p:spPr>
        <p:txBody>
          <a:bodyPr/>
          <a:lstStyle/>
          <a:p>
            <a:r>
              <a:rPr lang="nb-NO"/>
              <a:t>Klikk for å redigere tittelstil</a:t>
            </a:r>
          </a:p>
        </p:txBody>
      </p:sp>
      <p:sp>
        <p:nvSpPr>
          <p:cNvPr id="4" name="Plassholder for innhold 3"/>
          <p:cNvSpPr>
            <a:spLocks noGrp="1"/>
          </p:cNvSpPr>
          <p:nvPr>
            <p:ph sz="half" idx="2"/>
          </p:nvPr>
        </p:nvSpPr>
        <p:spPr>
          <a:xfrm>
            <a:off x="800100" y="1825625"/>
            <a:ext cx="5869404"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Ellipse 17"/>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9" name="Bild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23" name="Plassholder for bilde 22"/>
          <p:cNvSpPr>
            <a:spLocks noGrp="1"/>
          </p:cNvSpPr>
          <p:nvPr>
            <p:ph type="pic" sz="quarter" idx="11"/>
          </p:nvPr>
        </p:nvSpPr>
        <p:spPr>
          <a:xfrm>
            <a:off x="7696201" y="0"/>
            <a:ext cx="4476750" cy="6858000"/>
          </a:xfrm>
          <a:custGeom>
            <a:avLst/>
            <a:gdLst>
              <a:gd name="connsiteX0" fmla="*/ 3586776 w 4476750"/>
              <a:gd name="connsiteY0" fmla="*/ 417931 h 6858000"/>
              <a:gd name="connsiteX1" fmla="*/ 3086100 w 4476750"/>
              <a:gd name="connsiteY1" fmla="*/ 918607 h 6858000"/>
              <a:gd name="connsiteX2" fmla="*/ 3586776 w 4476750"/>
              <a:gd name="connsiteY2" fmla="*/ 1419283 h 6858000"/>
              <a:gd name="connsiteX3" fmla="*/ 4087452 w 4476750"/>
              <a:gd name="connsiteY3" fmla="*/ 918607 h 6858000"/>
              <a:gd name="connsiteX4" fmla="*/ 3586776 w 4476750"/>
              <a:gd name="connsiteY4" fmla="*/ 417931 h 6858000"/>
              <a:gd name="connsiteX5" fmla="*/ 0 w 4476750"/>
              <a:gd name="connsiteY5" fmla="*/ 0 h 6858000"/>
              <a:gd name="connsiteX6" fmla="*/ 4476750 w 4476750"/>
              <a:gd name="connsiteY6" fmla="*/ 0 h 6858000"/>
              <a:gd name="connsiteX7" fmla="*/ 4476750 w 4476750"/>
              <a:gd name="connsiteY7" fmla="*/ 6858000 h 6858000"/>
              <a:gd name="connsiteX8" fmla="*/ 0 w 447675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0" h="6858000">
                <a:moveTo>
                  <a:pt x="3586776" y="417931"/>
                </a:moveTo>
                <a:cubicBezTo>
                  <a:pt x="3310260" y="417931"/>
                  <a:pt x="3086100" y="642091"/>
                  <a:pt x="3086100" y="918607"/>
                </a:cubicBezTo>
                <a:cubicBezTo>
                  <a:pt x="3086100" y="1195123"/>
                  <a:pt x="3310260" y="1419283"/>
                  <a:pt x="3586776" y="1419283"/>
                </a:cubicBezTo>
                <a:cubicBezTo>
                  <a:pt x="3863292" y="1419283"/>
                  <a:pt x="4087452" y="1195123"/>
                  <a:pt x="4087452" y="918607"/>
                </a:cubicBezTo>
                <a:cubicBezTo>
                  <a:pt x="4087452" y="642091"/>
                  <a:pt x="3863292" y="417931"/>
                  <a:pt x="3586776" y="417931"/>
                </a:cubicBezTo>
                <a:close/>
                <a:moveTo>
                  <a:pt x="0" y="0"/>
                </a:moveTo>
                <a:lnTo>
                  <a:pt x="4476750" y="0"/>
                </a:lnTo>
                <a:lnTo>
                  <a:pt x="4476750" y="6858000"/>
                </a:lnTo>
                <a:lnTo>
                  <a:pt x="0" y="6858000"/>
                </a:lnTo>
                <a:close/>
              </a:path>
            </a:pathLst>
          </a:custGeom>
        </p:spPr>
        <p:txBody>
          <a:bodyPr wrap="square">
            <a:noAutofit/>
          </a:bodyPr>
          <a:lstStyle/>
          <a:p>
            <a:r>
              <a:rPr lang="nb-NO"/>
              <a:t>Klikk ikonet for å legge til et bilde</a:t>
            </a:r>
          </a:p>
        </p:txBody>
      </p:sp>
      <p:sp>
        <p:nvSpPr>
          <p:cNvPr id="7" name="Plassholder for dato 3"/>
          <p:cNvSpPr>
            <a:spLocks noGrp="1"/>
          </p:cNvSpPr>
          <p:nvPr>
            <p:ph type="dt" sz="half" idx="1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8"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9"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367218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tel">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9"/>
            <a:ext cx="9717505" cy="1325563"/>
          </a:xfrm>
        </p:spPr>
        <p:txBody>
          <a:bodyPr/>
          <a:lstStyle/>
          <a:p>
            <a:r>
              <a:rPr lang="nb-NO"/>
              <a:t>Klikk for å redigere tittelstil</a:t>
            </a:r>
          </a:p>
        </p:txBody>
      </p:sp>
      <p:sp>
        <p:nvSpPr>
          <p:cNvPr id="6" name="Ellipse 5"/>
          <p:cNvSpPr/>
          <p:nvPr/>
        </p:nvSpPr>
        <p:spPr>
          <a:xfrm>
            <a:off x="10796091" y="433973"/>
            <a:ext cx="1001352" cy="1001352"/>
          </a:xfrm>
          <a:prstGeom prst="ellipse">
            <a:avLst/>
          </a:prstGeom>
          <a:solidFill>
            <a:srgbClr val="2FD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9507" y="719299"/>
            <a:ext cx="766703" cy="334561"/>
          </a:xfrm>
          <a:prstGeom prst="rect">
            <a:avLst/>
          </a:prstGeom>
        </p:spPr>
      </p:pic>
      <p:sp>
        <p:nvSpPr>
          <p:cNvPr id="5" name="Plassholder for dato 3"/>
          <p:cNvSpPr>
            <a:spLocks noGrp="1"/>
          </p:cNvSpPr>
          <p:nvPr>
            <p:ph type="dt" sz="half" idx="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8"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9"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12816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nnhold">
    <p:spTree>
      <p:nvGrpSpPr>
        <p:cNvPr id="1" name=""/>
        <p:cNvGrpSpPr/>
        <p:nvPr/>
      </p:nvGrpSpPr>
      <p:grpSpPr>
        <a:xfrm>
          <a:off x="0" y="0"/>
          <a:ext cx="0" cy="0"/>
          <a:chOff x="0" y="0"/>
          <a:chExt cx="0" cy="0"/>
        </a:xfrm>
      </p:grpSpPr>
      <p:sp>
        <p:nvSpPr>
          <p:cNvPr id="5" name="Plassholder for innhold 2"/>
          <p:cNvSpPr>
            <a:spLocks noGrp="1"/>
          </p:cNvSpPr>
          <p:nvPr>
            <p:ph sz="half" idx="1"/>
          </p:nvPr>
        </p:nvSpPr>
        <p:spPr>
          <a:xfrm>
            <a:off x="838202" y="552453"/>
            <a:ext cx="10515600" cy="56245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Plassholder for dato 3"/>
          <p:cNvSpPr>
            <a:spLocks noGrp="1"/>
          </p:cNvSpPr>
          <p:nvPr>
            <p:ph type="dt" sz="half" idx="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4"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2695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Grå">
    <p:bg>
      <p:bgPr>
        <a:solidFill>
          <a:schemeClr val="tx2"/>
        </a:solidFill>
        <a:effectLst/>
      </p:bgPr>
    </p:bg>
    <p:spTree>
      <p:nvGrpSpPr>
        <p:cNvPr id="1" name=""/>
        <p:cNvGrpSpPr/>
        <p:nvPr/>
      </p:nvGrpSpPr>
      <p:grpSpPr>
        <a:xfrm>
          <a:off x="0" y="0"/>
          <a:ext cx="0" cy="0"/>
          <a:chOff x="0" y="0"/>
          <a:chExt cx="0" cy="0"/>
        </a:xfrm>
      </p:grpSpPr>
      <p:sp>
        <p:nvSpPr>
          <p:cNvPr id="2"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63595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Avslutning">
    <p:bg>
      <p:bgPr>
        <a:solidFill>
          <a:schemeClr val="accent1"/>
        </a:solidFill>
        <a:effectLst/>
      </p:bgPr>
    </p:bg>
    <p:spTree>
      <p:nvGrpSpPr>
        <p:cNvPr id="1" name=""/>
        <p:cNvGrpSpPr/>
        <p:nvPr/>
      </p:nvGrpSpPr>
      <p:grpSpPr>
        <a:xfrm>
          <a:off x="0" y="0"/>
          <a:ext cx="0" cy="0"/>
          <a:chOff x="0" y="0"/>
          <a:chExt cx="0" cy="0"/>
        </a:xfrm>
      </p:grpSpPr>
      <p:sp>
        <p:nvSpPr>
          <p:cNvPr id="6" name="Ellipse 5"/>
          <p:cNvSpPr/>
          <p:nvPr/>
        </p:nvSpPr>
        <p:spPr>
          <a:xfrm>
            <a:off x="4487922" y="1132583"/>
            <a:ext cx="3212290" cy="3212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0388" y="2154030"/>
            <a:ext cx="2459539" cy="1073252"/>
          </a:xfrm>
          <a:prstGeom prst="rect">
            <a:avLst/>
          </a:prstGeom>
        </p:spPr>
      </p:pic>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460" y="4878152"/>
            <a:ext cx="3565218" cy="967976"/>
          </a:xfrm>
          <a:prstGeom prst="rect">
            <a:avLst/>
          </a:prstGeom>
        </p:spPr>
      </p:pic>
      <p:sp>
        <p:nvSpPr>
          <p:cNvPr id="5"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135336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solidFill>
                <a:srgbClr val="FFFFFF"/>
              </a:solidFill>
            </a:endParaRPr>
          </a:p>
        </p:txBody>
      </p:sp>
      <p:sp>
        <p:nvSpPr>
          <p:cNvPr id="5" name="Plassholder for bunntekst 4"/>
          <p:cNvSpPr>
            <a:spLocks noGrp="1"/>
          </p:cNvSpPr>
          <p:nvPr>
            <p:ph type="ftr" sz="quarter" idx="11"/>
          </p:nvPr>
        </p:nvSpPr>
        <p:spPr/>
        <p:txBody>
          <a:bodyPr/>
          <a:lstStyle>
            <a:lvl1pPr>
              <a:defRPr/>
            </a:lvl1pPr>
          </a:lstStyle>
          <a:p>
            <a:endParaRPr lang="nb-NO">
              <a:solidFill>
                <a:srgbClr val="FFFFFF"/>
              </a:solidFill>
            </a:endParaRPr>
          </a:p>
        </p:txBody>
      </p:sp>
      <p:sp>
        <p:nvSpPr>
          <p:cNvPr id="6" name="Plassholder for lysbildenummer 5"/>
          <p:cNvSpPr>
            <a:spLocks noGrp="1"/>
          </p:cNvSpPr>
          <p:nvPr>
            <p:ph type="sldNum" sz="quarter" idx="12"/>
          </p:nvPr>
        </p:nvSpPr>
        <p:spPr/>
        <p:txBody>
          <a:bodyPr/>
          <a:lstStyle>
            <a:lvl1pPr>
              <a:defRPr/>
            </a:lvl1pPr>
          </a:lstStyle>
          <a:p>
            <a:fld id="{BF3F0002-8684-4026-8BBE-287DD3A1C69B}" type="slidenum">
              <a:rPr lang="nb-NO">
                <a:solidFill>
                  <a:srgbClr val="FFFFFF"/>
                </a:solidFill>
              </a:rPr>
              <a:pPr/>
              <a:t>‹#›</a:t>
            </a:fld>
            <a:endParaRPr lang="nb-NO">
              <a:solidFill>
                <a:srgbClr val="FFFFFF"/>
              </a:solidFill>
            </a:endParaRPr>
          </a:p>
        </p:txBody>
      </p:sp>
    </p:spTree>
    <p:extLst>
      <p:ext uri="{BB962C8B-B14F-4D97-AF65-F5344CB8AC3E}">
        <p14:creationId xmlns:p14="http://schemas.microsoft.com/office/powerpoint/2010/main" val="12807863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ROCK_hvit_liggende"/>
          <p:cNvPicPr>
            <a:picLocks noChangeAspect="1" noChangeArrowheads="1"/>
          </p:cNvPicPr>
          <p:nvPr/>
        </p:nvPicPr>
        <p:blipFill>
          <a:blip r:embed="rId3"/>
          <a:srcRect/>
          <a:stretch>
            <a:fillRect/>
          </a:stretch>
        </p:blipFill>
        <p:spPr bwMode="auto">
          <a:xfrm>
            <a:off x="7840134" y="244475"/>
            <a:ext cx="3706284" cy="255588"/>
          </a:xfrm>
          <a:prstGeom prst="rect">
            <a:avLst/>
          </a:prstGeom>
          <a:noFill/>
          <a:ln w="9525">
            <a:noFill/>
            <a:miter lim="800000"/>
            <a:headEnd/>
            <a:tailEnd/>
          </a:ln>
        </p:spPr>
      </p:pic>
      <p:graphicFrame>
        <p:nvGraphicFramePr>
          <p:cNvPr id="5" name="AutoShape 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4" imgW="0" imgH="0" progId="PowerPoint.Show.8">
                  <p:embed/>
                </p:oleObj>
              </mc:Choice>
              <mc:Fallback>
                <p:oleObj r:id="rId4" imgW="0" imgH="0" progId="PowerPoint.Show.8">
                  <p:embed/>
                  <p:pic>
                    <p:nvPicPr>
                      <p:cNvPr id="5"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9506" name="Rectangle 2"/>
          <p:cNvSpPr>
            <a:spLocks noGrp="1" noChangeArrowheads="1"/>
          </p:cNvSpPr>
          <p:nvPr>
            <p:ph type="ctrTitle"/>
          </p:nvPr>
        </p:nvSpPr>
        <p:spPr>
          <a:xfrm>
            <a:off x="626534" y="722313"/>
            <a:ext cx="10974917" cy="838200"/>
          </a:xfrm>
        </p:spPr>
        <p:txBody>
          <a:bodyPr/>
          <a:lstStyle>
            <a:lvl1pPr>
              <a:defRPr/>
            </a:lvl1pPr>
          </a:lstStyle>
          <a:p>
            <a:pPr lvl="0"/>
            <a:r>
              <a:rPr lang="nb-NO" noProof="0"/>
              <a:t>Click to edit Master title style</a:t>
            </a:r>
          </a:p>
        </p:txBody>
      </p:sp>
      <p:sp>
        <p:nvSpPr>
          <p:cNvPr id="149507" name="Rectangle 3"/>
          <p:cNvSpPr>
            <a:spLocks noGrp="1" noChangeArrowheads="1"/>
          </p:cNvSpPr>
          <p:nvPr>
            <p:ph type="subTitle" idx="1"/>
          </p:nvPr>
        </p:nvSpPr>
        <p:spPr>
          <a:xfrm>
            <a:off x="609600" y="1752600"/>
            <a:ext cx="10974917" cy="3048000"/>
          </a:xfrm>
        </p:spPr>
        <p:txBody>
          <a:bodyPr/>
          <a:lstStyle>
            <a:lvl1pPr marL="0" indent="0">
              <a:buFontTx/>
              <a:buNone/>
              <a:defRPr/>
            </a:lvl1pPr>
          </a:lstStyle>
          <a:p>
            <a:pPr lvl="0"/>
            <a:r>
              <a:rPr lang="nb-NO" noProof="0"/>
              <a:t>Click to edit Master subtitle style</a:t>
            </a:r>
          </a:p>
        </p:txBody>
      </p:sp>
      <p:sp>
        <p:nvSpPr>
          <p:cNvPr id="6" name="Rectangle 12"/>
          <p:cNvSpPr>
            <a:spLocks noGrp="1" noChangeArrowheads="1"/>
          </p:cNvSpPr>
          <p:nvPr>
            <p:ph type="dt" sz="half" idx="10"/>
          </p:nvPr>
        </p:nvSpPr>
        <p:spPr>
          <a:xfrm>
            <a:off x="7823200" y="6473825"/>
            <a:ext cx="3759200" cy="381000"/>
          </a:xfrm>
        </p:spPr>
        <p:txBody>
          <a:bodyPr/>
          <a:lstStyle>
            <a:lvl1pPr>
              <a:defRPr>
                <a:solidFill>
                  <a:schemeClr val="tx1"/>
                </a:solidFill>
              </a:defRPr>
            </a:lvl1pPr>
          </a:lstStyle>
          <a:p>
            <a:pPr>
              <a:defRPr/>
            </a:pPr>
            <a:endParaRPr lang="nb-NO"/>
          </a:p>
        </p:txBody>
      </p:sp>
      <p:sp>
        <p:nvSpPr>
          <p:cNvPr id="7" name="Rectangle 13"/>
          <p:cNvSpPr>
            <a:spLocks noGrp="1" noChangeArrowheads="1"/>
          </p:cNvSpPr>
          <p:nvPr>
            <p:ph type="ftr" sz="quarter" idx="11"/>
          </p:nvPr>
        </p:nvSpPr>
        <p:spPr/>
        <p:txBody>
          <a:bodyPr/>
          <a:lstStyle>
            <a:lvl1pPr>
              <a:defRPr>
                <a:solidFill>
                  <a:schemeClr val="tx1"/>
                </a:solidFill>
              </a:defRPr>
            </a:lvl1pPr>
          </a:lstStyle>
          <a:p>
            <a:pPr>
              <a:defRPr/>
            </a:pPr>
            <a:endParaRPr lang="nb-NO"/>
          </a:p>
        </p:txBody>
      </p:sp>
      <p:sp>
        <p:nvSpPr>
          <p:cNvPr id="8" name="Rectangle 14"/>
          <p:cNvSpPr>
            <a:spLocks noGrp="1" noChangeArrowheads="1"/>
          </p:cNvSpPr>
          <p:nvPr>
            <p:ph type="sldNum" sz="quarter" idx="12"/>
          </p:nvPr>
        </p:nvSpPr>
        <p:spPr>
          <a:xfrm>
            <a:off x="711200" y="6473825"/>
            <a:ext cx="1117600" cy="381000"/>
          </a:xfrm>
        </p:spPr>
        <p:txBody>
          <a:bodyPr/>
          <a:lstStyle>
            <a:lvl1pPr>
              <a:defRPr>
                <a:solidFill>
                  <a:schemeClr val="tx1"/>
                </a:solidFill>
              </a:defRPr>
            </a:lvl1pPr>
          </a:lstStyle>
          <a:p>
            <a:pPr>
              <a:defRPr/>
            </a:pPr>
            <a:fld id="{DDB94CB6-AF27-4106-B9D1-6E7A403FB587}" type="slidenum">
              <a:rPr lang="nb-NO"/>
              <a:pPr>
                <a:defRPr/>
              </a:pPr>
              <a:t>‹#›</a:t>
            </a:fld>
            <a:endParaRPr lang="nb-NO"/>
          </a:p>
        </p:txBody>
      </p:sp>
    </p:spTree>
    <p:extLst>
      <p:ext uri="{BB962C8B-B14F-4D97-AF65-F5344CB8AC3E}">
        <p14:creationId xmlns:p14="http://schemas.microsoft.com/office/powerpoint/2010/main" val="18540412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nb-NO"/>
          </a:p>
        </p:txBody>
      </p:sp>
      <p:sp>
        <p:nvSpPr>
          <p:cNvPr id="3" name="Rectangle 6"/>
          <p:cNvSpPr>
            <a:spLocks noGrp="1" noChangeArrowheads="1"/>
          </p:cNvSpPr>
          <p:nvPr>
            <p:ph type="ftr" sz="quarter" idx="11"/>
          </p:nvPr>
        </p:nvSpPr>
        <p:spPr>
          <a:ln/>
        </p:spPr>
        <p:txBody>
          <a:bodyPr/>
          <a:lstStyle>
            <a:lvl1pPr>
              <a:defRPr/>
            </a:lvl1pPr>
          </a:lstStyle>
          <a:p>
            <a:pPr>
              <a:defRPr/>
            </a:pPr>
            <a:endParaRPr lang="nb-NO"/>
          </a:p>
        </p:txBody>
      </p:sp>
      <p:sp>
        <p:nvSpPr>
          <p:cNvPr id="4" name="Rectangle 7"/>
          <p:cNvSpPr>
            <a:spLocks noGrp="1" noChangeArrowheads="1"/>
          </p:cNvSpPr>
          <p:nvPr>
            <p:ph type="sldNum" sz="quarter" idx="12"/>
          </p:nvPr>
        </p:nvSpPr>
        <p:spPr>
          <a:ln/>
        </p:spPr>
        <p:txBody>
          <a:bodyPr/>
          <a:lstStyle>
            <a:lvl1pPr>
              <a:defRPr/>
            </a:lvl1pPr>
          </a:lstStyle>
          <a:p>
            <a:pPr>
              <a:defRPr/>
            </a:pPr>
            <a:fld id="{0FA35BE3-8400-48F5-83AD-8C9D9B34CAA6}" type="slidenum">
              <a:rPr lang="nb-NO"/>
              <a:pPr>
                <a:defRPr/>
              </a:pPr>
              <a:t>‹#›</a:t>
            </a:fld>
            <a:endParaRPr lang="nb-NO"/>
          </a:p>
        </p:txBody>
      </p:sp>
    </p:spTree>
    <p:extLst>
      <p:ext uri="{BB962C8B-B14F-4D97-AF65-F5344CB8AC3E}">
        <p14:creationId xmlns:p14="http://schemas.microsoft.com/office/powerpoint/2010/main" val="39127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grå mønster">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8803" y="1869853"/>
            <a:ext cx="5114757" cy="2046225"/>
          </a:xfrm>
          <a:prstGeom prst="rect">
            <a:avLst/>
          </a:prstGeom>
        </p:spPr>
        <p:txBody>
          <a:bodyPr/>
          <a:lstStyle/>
          <a:p>
            <a:r>
              <a:rPr lang="nb-NO" b="1">
                <a:effectLst/>
                <a:latin typeface="Arial" panose="020B0604020202020204" pitchFamily="34" charset="0"/>
              </a:rPr>
              <a:t>Klikk for å legge til tittel</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801" y="3916079"/>
            <a:ext cx="5114757" cy="1369599"/>
          </a:xfrm>
        </p:spPr>
        <p:txBody>
          <a:bodyPr/>
          <a:lstStyle/>
          <a:p>
            <a:pPr lvl="0"/>
            <a:r>
              <a:rPr lang="nb-NO"/>
              <a:t>Undertittel</a:t>
            </a:r>
          </a:p>
        </p:txBody>
      </p:sp>
      <p:pic>
        <p:nvPicPr>
          <p:cNvPr id="6" name="Bilde 5" descr="Et bilde som inneholder skjermbilde, Grafikk, grafisk design, Fargerikt&#10;&#10;KI-generert innhold kan være feil.">
            <a:extLst>
              <a:ext uri="{FF2B5EF4-FFF2-40B4-BE49-F238E27FC236}">
                <a16:creationId xmlns:a16="http://schemas.microsoft.com/office/drawing/2014/main" id="{A2388CD7-293F-EBFE-A2D2-4E9A4AB36781}"/>
              </a:ext>
            </a:extLst>
          </p:cNvPr>
          <p:cNvPicPr>
            <a:picLocks noChangeAspect="1"/>
          </p:cNvPicPr>
          <p:nvPr userDrawn="1"/>
        </p:nvPicPr>
        <p:blipFill>
          <a:blip r:embed="rId2"/>
          <a:stretch>
            <a:fillRect/>
          </a:stretch>
        </p:blipFill>
        <p:spPr>
          <a:xfrm>
            <a:off x="6900592" y="1028621"/>
            <a:ext cx="5023779" cy="5023779"/>
          </a:xfrm>
          <a:prstGeom prst="rect">
            <a:avLst/>
          </a:prstGeom>
        </p:spPr>
      </p:pic>
    </p:spTree>
    <p:extLst>
      <p:ext uri="{BB962C8B-B14F-4D97-AF65-F5344CB8AC3E}">
        <p14:creationId xmlns:p14="http://schemas.microsoft.com/office/powerpoint/2010/main" val="79194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Rectangle 5"/>
          <p:cNvSpPr>
            <a:spLocks noGrp="1" noChangeArrowheads="1"/>
          </p:cNvSpPr>
          <p:nvPr>
            <p:ph type="dt" sz="half" idx="10"/>
          </p:nvPr>
        </p:nvSpPr>
        <p:spPr>
          <a:ln/>
        </p:spPr>
        <p:txBody>
          <a:bodyPr/>
          <a:lstStyle>
            <a:lvl1pPr>
              <a:defRPr/>
            </a:lvl1pPr>
          </a:lstStyle>
          <a:p>
            <a:pPr>
              <a:defRPr/>
            </a:pPr>
            <a:endParaRPr lang="nb-NO"/>
          </a:p>
        </p:txBody>
      </p:sp>
      <p:sp>
        <p:nvSpPr>
          <p:cNvPr id="4" name="Rectangle 6"/>
          <p:cNvSpPr>
            <a:spLocks noGrp="1" noChangeArrowheads="1"/>
          </p:cNvSpPr>
          <p:nvPr>
            <p:ph type="ftr" sz="quarter" idx="11"/>
          </p:nvPr>
        </p:nvSpPr>
        <p:spPr>
          <a:ln/>
        </p:spPr>
        <p:txBody>
          <a:bodyPr/>
          <a:lstStyle>
            <a:lvl1pPr>
              <a:defRPr/>
            </a:lvl1pPr>
          </a:lstStyle>
          <a:p>
            <a:pPr>
              <a:defRPr/>
            </a:pPr>
            <a:endParaRPr lang="nb-NO"/>
          </a:p>
        </p:txBody>
      </p:sp>
      <p:sp>
        <p:nvSpPr>
          <p:cNvPr id="5" name="Rectangle 7"/>
          <p:cNvSpPr>
            <a:spLocks noGrp="1" noChangeArrowheads="1"/>
          </p:cNvSpPr>
          <p:nvPr>
            <p:ph type="sldNum" sz="quarter" idx="12"/>
          </p:nvPr>
        </p:nvSpPr>
        <p:spPr>
          <a:ln/>
        </p:spPr>
        <p:txBody>
          <a:bodyPr/>
          <a:lstStyle>
            <a:lvl1pPr>
              <a:defRPr/>
            </a:lvl1pPr>
          </a:lstStyle>
          <a:p>
            <a:pPr>
              <a:defRPr/>
            </a:pPr>
            <a:fld id="{EC46A333-4201-4FE4-A6FF-F2F43CBCDFAD}" type="slidenum">
              <a:rPr lang="nb-NO"/>
              <a:pPr>
                <a:defRPr/>
              </a:pPr>
              <a:t>‹#›</a:t>
            </a:fld>
            <a:endParaRPr lang="nb-NO"/>
          </a:p>
        </p:txBody>
      </p:sp>
    </p:spTree>
    <p:extLst>
      <p:ext uri="{BB962C8B-B14F-4D97-AF65-F5344CB8AC3E}">
        <p14:creationId xmlns:p14="http://schemas.microsoft.com/office/powerpoint/2010/main" val="3929298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643467" y="1752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231467" y="1752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Rectangle 5"/>
          <p:cNvSpPr>
            <a:spLocks noGrp="1" noChangeArrowheads="1"/>
          </p:cNvSpPr>
          <p:nvPr>
            <p:ph type="dt" sz="half" idx="10"/>
          </p:nvPr>
        </p:nvSpPr>
        <p:spPr>
          <a:ln/>
        </p:spPr>
        <p:txBody>
          <a:bodyPr/>
          <a:lstStyle>
            <a:lvl1pPr>
              <a:defRPr/>
            </a:lvl1pPr>
          </a:lstStyle>
          <a:p>
            <a:pPr>
              <a:defRPr/>
            </a:pPr>
            <a:endParaRPr lang="nb-NO"/>
          </a:p>
        </p:txBody>
      </p:sp>
      <p:sp>
        <p:nvSpPr>
          <p:cNvPr id="6" name="Rectangle 6"/>
          <p:cNvSpPr>
            <a:spLocks noGrp="1" noChangeArrowheads="1"/>
          </p:cNvSpPr>
          <p:nvPr>
            <p:ph type="ftr" sz="quarter" idx="11"/>
          </p:nvPr>
        </p:nvSpPr>
        <p:spPr>
          <a:ln/>
        </p:spPr>
        <p:txBody>
          <a:bodyPr/>
          <a:lstStyle>
            <a:lvl1pPr>
              <a:defRPr/>
            </a:lvl1pPr>
          </a:lstStyle>
          <a:p>
            <a:pPr>
              <a:defRPr/>
            </a:pPr>
            <a:endParaRPr lang="nb-NO"/>
          </a:p>
        </p:txBody>
      </p:sp>
      <p:sp>
        <p:nvSpPr>
          <p:cNvPr id="7" name="Rectangle 7"/>
          <p:cNvSpPr>
            <a:spLocks noGrp="1" noChangeArrowheads="1"/>
          </p:cNvSpPr>
          <p:nvPr>
            <p:ph type="sldNum" sz="quarter" idx="12"/>
          </p:nvPr>
        </p:nvSpPr>
        <p:spPr>
          <a:ln/>
        </p:spPr>
        <p:txBody>
          <a:bodyPr/>
          <a:lstStyle>
            <a:lvl1pPr>
              <a:defRPr/>
            </a:lvl1pPr>
          </a:lstStyle>
          <a:p>
            <a:pPr>
              <a:defRPr/>
            </a:pPr>
            <a:fld id="{AD829308-C2F7-4E37-9D7B-720587955077}" type="slidenum">
              <a:rPr lang="nb-NO"/>
              <a:pPr>
                <a:defRPr/>
              </a:pPr>
              <a:t>‹#›</a:t>
            </a:fld>
            <a:endParaRPr lang="nb-NO"/>
          </a:p>
        </p:txBody>
      </p:sp>
    </p:spTree>
    <p:extLst>
      <p:ext uri="{BB962C8B-B14F-4D97-AF65-F5344CB8AC3E}">
        <p14:creationId xmlns:p14="http://schemas.microsoft.com/office/powerpoint/2010/main" val="6588888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tellysbilde punkt">
  <p:cSld name="Tittellysbilde punkt">
    <p:spTree>
      <p:nvGrpSpPr>
        <p:cNvPr id="1" name="Shape 73"/>
        <p:cNvGrpSpPr/>
        <p:nvPr/>
      </p:nvGrpSpPr>
      <p:grpSpPr>
        <a:xfrm>
          <a:off x="0" y="0"/>
          <a:ext cx="0" cy="0"/>
          <a:chOff x="0" y="0"/>
          <a:chExt cx="0" cy="0"/>
        </a:xfrm>
      </p:grpSpPr>
      <p:sp>
        <p:nvSpPr>
          <p:cNvPr id="74" name="Google Shape;74;p2"/>
          <p:cNvSpPr>
            <a:spLocks noGrp="1"/>
          </p:cNvSpPr>
          <p:nvPr>
            <p:ph type="body" idx="1"/>
          </p:nvPr>
        </p:nvSpPr>
        <p:spPr>
          <a:xfrm>
            <a:off x="8381965" y="2285938"/>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75" name="Google Shape;75;p2"/>
          <p:cNvSpPr txBox="1">
            <a:spLocks noGrp="1"/>
          </p:cNvSpPr>
          <p:nvPr>
            <p:ph type="ctrTitle"/>
          </p:nvPr>
        </p:nvSpPr>
        <p:spPr>
          <a:xfrm>
            <a:off x="2" y="2285938"/>
            <a:ext cx="7619677" cy="3047918"/>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4500"/>
              <a:buFont typeface="Arial"/>
              <a:buNone/>
              <a:defRPr sz="4762" b="0"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
          <p:cNvSpPr txBox="1">
            <a:spLocks noGrp="1"/>
          </p:cNvSpPr>
          <p:nvPr>
            <p:ph type="subTitle" idx="2"/>
          </p:nvPr>
        </p:nvSpPr>
        <p:spPr>
          <a:xfrm>
            <a:off x="6095904" y="4571875"/>
            <a:ext cx="6095701" cy="1523959"/>
          </a:xfrm>
          <a:prstGeom prst="rect">
            <a:avLst/>
          </a:prstGeom>
          <a:solidFill>
            <a:schemeClr val="accent1"/>
          </a:solidFill>
          <a:ln>
            <a:noFill/>
          </a:ln>
        </p:spPr>
        <p:txBody>
          <a:bodyPr spcFirstLastPara="1" wrap="square" lIns="360000" tIns="180000" rIns="720000" bIns="180000" anchor="ctr" anchorCtr="0">
            <a:noAutofit/>
          </a:bodyPr>
          <a:lstStyle>
            <a:lvl1pPr lvl="0" algn="l">
              <a:lnSpc>
                <a:spcPct val="110000"/>
              </a:lnSpc>
              <a:spcBef>
                <a:spcPts val="0"/>
              </a:spcBef>
              <a:spcAft>
                <a:spcPts val="0"/>
              </a:spcAft>
              <a:buSzPts val="2600"/>
              <a:buNone/>
              <a:defRPr sz="2752">
                <a:solidFill>
                  <a:schemeClr val="lt1"/>
                </a:solidFill>
                <a:latin typeface="Arial"/>
                <a:ea typeface="Arial"/>
                <a:cs typeface="Arial"/>
                <a:sym typeface="Aria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77" name="Google Shape;77;p2"/>
          <p:cNvSpPr txBox="1">
            <a:spLocks noGrp="1"/>
          </p:cNvSpPr>
          <p:nvPr>
            <p:ph type="dt" idx="10"/>
          </p:nvPr>
        </p:nvSpPr>
        <p:spPr>
          <a:xfrm>
            <a:off x="761968" y="5349720"/>
            <a:ext cx="1885148"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
          <p:cNvSpPr txBox="1">
            <a:spLocks noGrp="1"/>
          </p:cNvSpPr>
          <p:nvPr>
            <p:ph type="ftr" idx="11"/>
          </p:nvPr>
        </p:nvSpPr>
        <p:spPr>
          <a:xfrm>
            <a:off x="3164007" y="8729729"/>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
          <p:cNvSpPr txBox="1">
            <a:spLocks noGrp="1"/>
          </p:cNvSpPr>
          <p:nvPr>
            <p:ph type="sldNum" idx="12"/>
          </p:nvPr>
        </p:nvSpPr>
        <p:spPr>
          <a:xfrm>
            <a:off x="10913143" y="8729729"/>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80" name="Google Shape;80;p2"/>
          <p:cNvSpPr/>
          <p:nvPr/>
        </p:nvSpPr>
        <p:spPr>
          <a:xfrm>
            <a:off x="7619971"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1" name="Google Shape;81;p2"/>
          <p:cNvSpPr/>
          <p:nvPr/>
        </p:nvSpPr>
        <p:spPr>
          <a:xfrm>
            <a:off x="9143955"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2" name="Google Shape;82;p2"/>
          <p:cNvSpPr/>
          <p:nvPr/>
        </p:nvSpPr>
        <p:spPr>
          <a:xfrm>
            <a:off x="9905942"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3" name="Google Shape;83;p2"/>
          <p:cNvSpPr/>
          <p:nvPr/>
        </p:nvSpPr>
        <p:spPr>
          <a:xfrm>
            <a:off x="10668024" y="2285939"/>
            <a:ext cx="1523977" cy="1524000"/>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4" name="Google Shape;84;p2"/>
          <p:cNvSpPr/>
          <p:nvPr/>
        </p:nvSpPr>
        <p:spPr>
          <a:xfrm>
            <a:off x="7619971"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5" name="Google Shape;85;p2"/>
          <p:cNvSpPr/>
          <p:nvPr/>
        </p:nvSpPr>
        <p:spPr>
          <a:xfrm>
            <a:off x="838196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6" name="Google Shape;86;p2"/>
          <p:cNvSpPr/>
          <p:nvPr/>
        </p:nvSpPr>
        <p:spPr>
          <a:xfrm>
            <a:off x="914395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7" name="Google Shape;87;p2"/>
          <p:cNvSpPr/>
          <p:nvPr/>
        </p:nvSpPr>
        <p:spPr>
          <a:xfrm>
            <a:off x="9905942"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8" name="Google Shape;88;p2"/>
          <p:cNvSpPr/>
          <p:nvPr/>
        </p:nvSpPr>
        <p:spPr>
          <a:xfrm>
            <a:off x="7619971"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9" name="Google Shape;89;p2"/>
          <p:cNvSpPr/>
          <p:nvPr/>
        </p:nvSpPr>
        <p:spPr>
          <a:xfrm>
            <a:off x="838196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0" name="Google Shape;90;p2"/>
          <p:cNvSpPr/>
          <p:nvPr/>
        </p:nvSpPr>
        <p:spPr>
          <a:xfrm>
            <a:off x="914395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1" name="Google Shape;91;p2"/>
          <p:cNvSpPr/>
          <p:nvPr/>
        </p:nvSpPr>
        <p:spPr>
          <a:xfrm>
            <a:off x="990594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2" name="Google Shape;92;p2"/>
          <p:cNvSpPr/>
          <p:nvPr/>
        </p:nvSpPr>
        <p:spPr>
          <a:xfrm>
            <a:off x="1066804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3" name="Google Shape;93;p2"/>
          <p:cNvSpPr/>
          <p:nvPr/>
        </p:nvSpPr>
        <p:spPr>
          <a:xfrm>
            <a:off x="1143003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94" name="Google Shape;94;p2"/>
          <p:cNvGrpSpPr/>
          <p:nvPr/>
        </p:nvGrpSpPr>
        <p:grpSpPr>
          <a:xfrm>
            <a:off x="761968" y="846037"/>
            <a:ext cx="3305272" cy="593867"/>
            <a:chOff x="1600361" y="2673408"/>
            <a:chExt cx="8357207" cy="1501534"/>
          </a:xfrm>
        </p:grpSpPr>
        <p:grpSp>
          <p:nvGrpSpPr>
            <p:cNvPr id="95" name="Google Shape;95;p2"/>
            <p:cNvGrpSpPr/>
            <p:nvPr/>
          </p:nvGrpSpPr>
          <p:grpSpPr>
            <a:xfrm>
              <a:off x="3581936" y="3109680"/>
              <a:ext cx="6375632" cy="597818"/>
              <a:chOff x="3581936" y="3109680"/>
              <a:chExt cx="6375632" cy="597818"/>
            </a:xfrm>
          </p:grpSpPr>
          <p:sp>
            <p:nvSpPr>
              <p:cNvPr id="96" name="Google Shape;96;p2"/>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7" name="Google Shape;97;p2"/>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8" name="Google Shape;98;p2"/>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9" name="Google Shape;99;p2"/>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0" name="Google Shape;100;p2"/>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1" name="Google Shape;101;p2"/>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2" name="Google Shape;102;p2"/>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3" name="Google Shape;103;p2"/>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4" name="Google Shape;104;p2"/>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5" name="Google Shape;105;p2"/>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6" name="Google Shape;106;p2"/>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7" name="Google Shape;107;p2"/>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8" name="Google Shape;108;p2"/>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9" name="Google Shape;109;p2"/>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0" name="Google Shape;110;p2"/>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111" name="Google Shape;111;p2"/>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2" name="Google Shape;112;p2"/>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3" name="Google Shape;113;p2"/>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982007924"/>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tel og innhold punkt">
  <p:cSld name="Tittel og innhold punkt">
    <p:spTree>
      <p:nvGrpSpPr>
        <p:cNvPr id="1" name="Shape 114"/>
        <p:cNvGrpSpPr/>
        <p:nvPr/>
      </p:nvGrpSpPr>
      <p:grpSpPr>
        <a:xfrm>
          <a:off x="0" y="0"/>
          <a:ext cx="0" cy="0"/>
          <a:chOff x="0" y="0"/>
          <a:chExt cx="0" cy="0"/>
        </a:xfrm>
      </p:grpSpPr>
      <p:sp>
        <p:nvSpPr>
          <p:cNvPr id="115" name="Google Shape;115;p3"/>
          <p:cNvSpPr txBox="1">
            <a:spLocks noGrp="1"/>
          </p:cNvSpPr>
          <p:nvPr>
            <p:ph type="body" idx="1"/>
          </p:nvPr>
        </p:nvSpPr>
        <p:spPr>
          <a:xfrm>
            <a:off x="761968" y="2285938"/>
            <a:ext cx="10667548" cy="380989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116" name="Google Shape;116;p3"/>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119" name="Google Shape;119;p3"/>
          <p:cNvGrpSpPr/>
          <p:nvPr/>
        </p:nvGrpSpPr>
        <p:grpSpPr>
          <a:xfrm rot="-5400000">
            <a:off x="11429765" y="381251"/>
            <a:ext cx="1143486" cy="380984"/>
            <a:chOff x="10440000" y="2"/>
            <a:chExt cx="1080488" cy="360000"/>
          </a:xfrm>
        </p:grpSpPr>
        <p:sp>
          <p:nvSpPr>
            <p:cNvPr id="120" name="Google Shape;120;p3"/>
            <p:cNvSpPr/>
            <p:nvPr/>
          </p:nvSpPr>
          <p:spPr>
            <a:xfrm>
              <a:off x="10440000" y="2"/>
              <a:ext cx="360000" cy="36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121" name="Google Shape;121;p3"/>
            <p:cNvSpPr/>
            <p:nvPr/>
          </p:nvSpPr>
          <p:spPr>
            <a:xfrm>
              <a:off x="10800000" y="2"/>
              <a:ext cx="360000" cy="36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122" name="Google Shape;122;p3"/>
            <p:cNvSpPr/>
            <p:nvPr/>
          </p:nvSpPr>
          <p:spPr>
            <a:xfrm>
              <a:off x="11160488" y="2"/>
              <a:ext cx="360000" cy="36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sp>
        <p:nvSpPr>
          <p:cNvPr id="123" name="Google Shape;123;p3"/>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12288160"/>
      </p:ext>
    </p:extLst>
  </p:cSld>
  <p:clrMapOvr>
    <a:masterClrMapping/>
  </p:clrMapOvr>
  <p:extLst>
    <p:ext uri="{DCECCB84-F9BA-43D5-87BE-67443E8EF086}">
      <p15:sldGuideLst xmlns:p15="http://schemas.microsoft.com/office/powerpoint/2012/main">
        <p15:guide id="1" pos="6236">
          <p15:clr>
            <a:srgbClr val="FBAE40"/>
          </p15:clr>
        </p15:guide>
        <p15:guide id="2" pos="672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Tittellysbilde punkt 2">
  <p:cSld name="Tittellysbilde punkt 2">
    <p:spTree>
      <p:nvGrpSpPr>
        <p:cNvPr id="1" name="Shape 187"/>
        <p:cNvGrpSpPr/>
        <p:nvPr/>
      </p:nvGrpSpPr>
      <p:grpSpPr>
        <a:xfrm>
          <a:off x="0" y="0"/>
          <a:ext cx="0" cy="0"/>
          <a:chOff x="0" y="0"/>
          <a:chExt cx="0" cy="0"/>
        </a:xfrm>
      </p:grpSpPr>
      <p:sp>
        <p:nvSpPr>
          <p:cNvPr id="188" name="Google Shape;188;p7"/>
          <p:cNvSpPr>
            <a:spLocks noGrp="1"/>
          </p:cNvSpPr>
          <p:nvPr>
            <p:ph type="body" idx="1"/>
          </p:nvPr>
        </p:nvSpPr>
        <p:spPr>
          <a:xfrm>
            <a:off x="7619972" y="3047918"/>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189" name="Google Shape;189;p7"/>
          <p:cNvSpPr txBox="1">
            <a:spLocks noGrp="1"/>
          </p:cNvSpPr>
          <p:nvPr>
            <p:ph type="ctrTitle"/>
          </p:nvPr>
        </p:nvSpPr>
        <p:spPr>
          <a:xfrm>
            <a:off x="2" y="2285938"/>
            <a:ext cx="7619677" cy="3047918"/>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4500"/>
              <a:buFont typeface="Arial"/>
              <a:buNone/>
              <a:defRPr sz="4762"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7"/>
          <p:cNvSpPr txBox="1">
            <a:spLocks noGrp="1"/>
          </p:cNvSpPr>
          <p:nvPr>
            <p:ph type="subTitle" idx="2"/>
          </p:nvPr>
        </p:nvSpPr>
        <p:spPr>
          <a:xfrm>
            <a:off x="2" y="4571876"/>
            <a:ext cx="6095701" cy="1142969"/>
          </a:xfrm>
          <a:prstGeom prst="rect">
            <a:avLst/>
          </a:prstGeom>
          <a:solidFill>
            <a:schemeClr val="accent2"/>
          </a:solidFill>
          <a:ln>
            <a:noFill/>
          </a:ln>
        </p:spPr>
        <p:txBody>
          <a:bodyPr spcFirstLastPara="1" wrap="square" lIns="720000" tIns="180000" rIns="720000" bIns="180000" anchor="ctr" anchorCtr="0">
            <a:noAutofit/>
          </a:bodyPr>
          <a:lstStyle>
            <a:lvl1pPr lvl="0" algn="l">
              <a:lnSpc>
                <a:spcPct val="110000"/>
              </a:lnSpc>
              <a:spcBef>
                <a:spcPts val="0"/>
              </a:spcBef>
              <a:spcAft>
                <a:spcPts val="0"/>
              </a:spcAft>
              <a:buSzPts val="2200"/>
              <a:buNone/>
              <a:defRPr sz="2328">
                <a:solidFill>
                  <a:schemeClr val="dk2"/>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191" name="Google Shape;191;p7"/>
          <p:cNvSpPr txBox="1">
            <a:spLocks noGrp="1"/>
          </p:cNvSpPr>
          <p:nvPr>
            <p:ph type="dt" idx="10"/>
          </p:nvPr>
        </p:nvSpPr>
        <p:spPr>
          <a:xfrm>
            <a:off x="6296099" y="5349720"/>
            <a:ext cx="1885148"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7"/>
          <p:cNvSpPr txBox="1">
            <a:spLocks noGrp="1"/>
          </p:cNvSpPr>
          <p:nvPr>
            <p:ph type="ftr" idx="11"/>
          </p:nvPr>
        </p:nvSpPr>
        <p:spPr>
          <a:xfrm>
            <a:off x="3164007" y="8729729"/>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7"/>
          <p:cNvSpPr txBox="1">
            <a:spLocks noGrp="1"/>
          </p:cNvSpPr>
          <p:nvPr>
            <p:ph type="sldNum" idx="12"/>
          </p:nvPr>
        </p:nvSpPr>
        <p:spPr>
          <a:xfrm>
            <a:off x="10913143" y="8729729"/>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194" name="Google Shape;194;p7"/>
          <p:cNvGrpSpPr/>
          <p:nvPr/>
        </p:nvGrpSpPr>
        <p:grpSpPr>
          <a:xfrm>
            <a:off x="761968" y="846037"/>
            <a:ext cx="3305272" cy="593867"/>
            <a:chOff x="1600361" y="2673408"/>
            <a:chExt cx="8357207" cy="1501534"/>
          </a:xfrm>
        </p:grpSpPr>
        <p:grpSp>
          <p:nvGrpSpPr>
            <p:cNvPr id="195" name="Google Shape;195;p7"/>
            <p:cNvGrpSpPr/>
            <p:nvPr/>
          </p:nvGrpSpPr>
          <p:grpSpPr>
            <a:xfrm>
              <a:off x="3581936" y="3109680"/>
              <a:ext cx="6375632" cy="597818"/>
              <a:chOff x="3581936" y="3109680"/>
              <a:chExt cx="6375632" cy="597818"/>
            </a:xfrm>
          </p:grpSpPr>
          <p:sp>
            <p:nvSpPr>
              <p:cNvPr id="196" name="Google Shape;196;p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7" name="Google Shape;197;p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8" name="Google Shape;198;p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9" name="Google Shape;199;p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0" name="Google Shape;200;p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1" name="Google Shape;201;p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2" name="Google Shape;202;p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3" name="Google Shape;203;p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4" name="Google Shape;204;p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5" name="Google Shape;205;p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6" name="Google Shape;206;p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7" name="Google Shape;207;p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8" name="Google Shape;208;p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9" name="Google Shape;209;p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0" name="Google Shape;210;p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11" name="Google Shape;211;p7"/>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2" name="Google Shape;212;p7"/>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3" name="Google Shape;213;p7"/>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14" name="Google Shape;214;p7"/>
          <p:cNvSpPr/>
          <p:nvPr/>
        </p:nvSpPr>
        <p:spPr>
          <a:xfrm>
            <a:off x="9144129" y="2286003"/>
            <a:ext cx="3047871" cy="3047918"/>
          </a:xfrm>
          <a:prstGeom prst="ellipse">
            <a:avLst/>
          </a:prstGeom>
          <a:solidFill>
            <a:schemeClr val="accen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5" name="Google Shape;215;p7"/>
          <p:cNvSpPr/>
          <p:nvPr/>
        </p:nvSpPr>
        <p:spPr>
          <a:xfrm>
            <a:off x="7619972" y="457187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6" name="Google Shape;216;p7"/>
          <p:cNvSpPr/>
          <p:nvPr/>
        </p:nvSpPr>
        <p:spPr>
          <a:xfrm>
            <a:off x="7619972" y="380989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7" name="Google Shape;217;p7"/>
          <p:cNvSpPr/>
          <p:nvPr/>
        </p:nvSpPr>
        <p:spPr>
          <a:xfrm>
            <a:off x="7619972" y="2286005"/>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8" name="Google Shape;218;p7"/>
          <p:cNvSpPr/>
          <p:nvPr/>
        </p:nvSpPr>
        <p:spPr>
          <a:xfrm>
            <a:off x="8381645" y="457187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9" name="Google Shape;219;p7"/>
          <p:cNvSpPr/>
          <p:nvPr/>
        </p:nvSpPr>
        <p:spPr>
          <a:xfrm>
            <a:off x="8381645" y="380989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20" name="Google Shape;220;p7"/>
          <p:cNvSpPr/>
          <p:nvPr/>
        </p:nvSpPr>
        <p:spPr>
          <a:xfrm>
            <a:off x="8381645" y="3047918"/>
            <a:ext cx="761968" cy="76197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21" name="Google Shape;221;p7"/>
          <p:cNvSpPr/>
          <p:nvPr/>
        </p:nvSpPr>
        <p:spPr>
          <a:xfrm>
            <a:off x="8381645" y="2286005"/>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869532021"/>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tellysbilde grønn">
  <p:cSld name="Tittellysbilde grønn">
    <p:bg>
      <p:bgPr>
        <a:solidFill>
          <a:schemeClr val="accent2"/>
        </a:solidFill>
        <a:effectLst/>
      </p:bgPr>
    </p:bg>
    <p:spTree>
      <p:nvGrpSpPr>
        <p:cNvPr id="1" name="Shape 222"/>
        <p:cNvGrpSpPr/>
        <p:nvPr/>
      </p:nvGrpSpPr>
      <p:grpSpPr>
        <a:xfrm>
          <a:off x="0" y="0"/>
          <a:ext cx="0" cy="0"/>
          <a:chOff x="0" y="0"/>
          <a:chExt cx="0" cy="0"/>
        </a:xfrm>
      </p:grpSpPr>
      <p:sp>
        <p:nvSpPr>
          <p:cNvPr id="223" name="Google Shape;223;p8"/>
          <p:cNvSpPr txBox="1">
            <a:spLocks noGrp="1"/>
          </p:cNvSpPr>
          <p:nvPr>
            <p:ph type="ctrTitle"/>
          </p:nvPr>
        </p:nvSpPr>
        <p:spPr>
          <a:xfrm>
            <a:off x="761967" y="1490968"/>
            <a:ext cx="6857709"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dk2"/>
              </a:buClr>
              <a:buSzPts val="5000"/>
              <a:buFont typeface="Arial"/>
              <a:buNone/>
              <a:defRPr sz="5292" b="1" i="0" cap="none">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8"/>
          <p:cNvSpPr txBox="1">
            <a:spLocks noGrp="1"/>
          </p:cNvSpPr>
          <p:nvPr>
            <p:ph type="subTitle" idx="1"/>
          </p:nvPr>
        </p:nvSpPr>
        <p:spPr>
          <a:xfrm>
            <a:off x="761967" y="4167768"/>
            <a:ext cx="6857709"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dk2"/>
                </a:solidFill>
                <a:latin typeface="Arial"/>
                <a:ea typeface="Arial"/>
                <a:cs typeface="Arial"/>
                <a:sym typeface="Aria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225" name="Google Shape;225;p8"/>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8"/>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228" name="Google Shape;228;p8"/>
          <p:cNvGrpSpPr/>
          <p:nvPr/>
        </p:nvGrpSpPr>
        <p:grpSpPr>
          <a:xfrm>
            <a:off x="761968" y="761980"/>
            <a:ext cx="3305272" cy="593867"/>
            <a:chOff x="724646" y="439448"/>
            <a:chExt cx="3123224" cy="561149"/>
          </a:xfrm>
        </p:grpSpPr>
        <p:grpSp>
          <p:nvGrpSpPr>
            <p:cNvPr id="229" name="Google Shape;229;p8"/>
            <p:cNvGrpSpPr/>
            <p:nvPr/>
          </p:nvGrpSpPr>
          <p:grpSpPr>
            <a:xfrm>
              <a:off x="1465193" y="602491"/>
              <a:ext cx="2382677" cy="223415"/>
              <a:chOff x="3581936" y="3109680"/>
              <a:chExt cx="6375632" cy="597818"/>
            </a:xfrm>
          </p:grpSpPr>
          <p:sp>
            <p:nvSpPr>
              <p:cNvPr id="230" name="Google Shape;230;p8"/>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1" name="Google Shape;231;p8"/>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2" name="Google Shape;232;p8"/>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3" name="Google Shape;233;p8"/>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4" name="Google Shape;234;p8"/>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5" name="Google Shape;235;p8"/>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6" name="Google Shape;236;p8"/>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7" name="Google Shape;237;p8"/>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8" name="Google Shape;238;p8"/>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9" name="Google Shape;239;p8"/>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0" name="Google Shape;240;p8"/>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1" name="Google Shape;241;p8"/>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2" name="Google Shape;242;p8"/>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3" name="Google Shape;243;p8"/>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4" name="Google Shape;244;p8"/>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45" name="Google Shape;245;p8"/>
            <p:cNvSpPr/>
            <p:nvPr/>
          </p:nvSpPr>
          <p:spPr>
            <a:xfrm>
              <a:off x="814429" y="766569"/>
              <a:ext cx="494400" cy="23402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6" name="Google Shape;246;p8"/>
            <p:cNvSpPr/>
            <p:nvPr/>
          </p:nvSpPr>
          <p:spPr>
            <a:xfrm>
              <a:off x="935036" y="638333"/>
              <a:ext cx="163443" cy="16337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7" name="Google Shape;247;p8"/>
            <p:cNvSpPr/>
            <p:nvPr/>
          </p:nvSpPr>
          <p:spPr>
            <a:xfrm>
              <a:off x="724646" y="439448"/>
              <a:ext cx="494380" cy="233966"/>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48" name="Google Shape;248;p8"/>
          <p:cNvSpPr/>
          <p:nvPr/>
        </p:nvSpPr>
        <p:spPr>
          <a:xfrm>
            <a:off x="9906097" y="0"/>
            <a:ext cx="2285903" cy="2285938"/>
          </a:xfrm>
          <a:prstGeom prst="ellipse">
            <a:avLst/>
          </a:prstGeom>
          <a:solidFill>
            <a:schemeClr val="accen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49" name="Google Shape;249;p8"/>
          <p:cNvSpPr/>
          <p:nvPr/>
        </p:nvSpPr>
        <p:spPr>
          <a:xfrm>
            <a:off x="9906097" y="2285938"/>
            <a:ext cx="2285903" cy="2285938"/>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50" name="Google Shape;250;p8"/>
          <p:cNvSpPr/>
          <p:nvPr/>
        </p:nvSpPr>
        <p:spPr>
          <a:xfrm>
            <a:off x="9906097" y="4571877"/>
            <a:ext cx="2285903" cy="2285938"/>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251" name="Google Shape;251;p8"/>
          <p:cNvGrpSpPr/>
          <p:nvPr/>
        </p:nvGrpSpPr>
        <p:grpSpPr>
          <a:xfrm>
            <a:off x="761968" y="761980"/>
            <a:ext cx="3305272" cy="593867"/>
            <a:chOff x="1600361" y="2673408"/>
            <a:chExt cx="8357207" cy="1501534"/>
          </a:xfrm>
        </p:grpSpPr>
        <p:grpSp>
          <p:nvGrpSpPr>
            <p:cNvPr id="252" name="Google Shape;252;p8"/>
            <p:cNvGrpSpPr/>
            <p:nvPr/>
          </p:nvGrpSpPr>
          <p:grpSpPr>
            <a:xfrm>
              <a:off x="3581936" y="3109680"/>
              <a:ext cx="6375632" cy="597818"/>
              <a:chOff x="3581936" y="3109680"/>
              <a:chExt cx="6375632" cy="597818"/>
            </a:xfrm>
          </p:grpSpPr>
          <p:sp>
            <p:nvSpPr>
              <p:cNvPr id="253" name="Google Shape;253;p8"/>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4" name="Google Shape;254;p8"/>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5" name="Google Shape;255;p8"/>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6" name="Google Shape;256;p8"/>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7" name="Google Shape;257;p8"/>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8" name="Google Shape;258;p8"/>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9" name="Google Shape;259;p8"/>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0" name="Google Shape;260;p8"/>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1" name="Google Shape;261;p8"/>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2" name="Google Shape;262;p8"/>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3" name="Google Shape;263;p8"/>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4" name="Google Shape;264;p8"/>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5" name="Google Shape;265;p8"/>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6" name="Google Shape;266;p8"/>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7" name="Google Shape;267;p8"/>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68" name="Google Shape;268;p8"/>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9" name="Google Shape;269;p8"/>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70" name="Google Shape;270;p8"/>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50472992"/>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tellysbilde illustrasjon">
  <p:cSld name="Tittellysbilde illustrasjon">
    <p:spTree>
      <p:nvGrpSpPr>
        <p:cNvPr id="1" name="Shape 332"/>
        <p:cNvGrpSpPr/>
        <p:nvPr/>
      </p:nvGrpSpPr>
      <p:grpSpPr>
        <a:xfrm>
          <a:off x="0" y="0"/>
          <a:ext cx="0" cy="0"/>
          <a:chOff x="0" y="0"/>
          <a:chExt cx="0" cy="0"/>
        </a:xfrm>
      </p:grpSpPr>
      <p:sp>
        <p:nvSpPr>
          <p:cNvPr id="333" name="Google Shape;333;p10"/>
          <p:cNvSpPr/>
          <p:nvPr/>
        </p:nvSpPr>
        <p:spPr>
          <a:xfrm>
            <a:off x="-1" y="1"/>
            <a:ext cx="12192002" cy="6858000"/>
          </a:xfrm>
          <a:prstGeom prst="rect">
            <a:avLst/>
          </a:prstGeom>
          <a:solidFill>
            <a:srgbClr val="FFFFFF"/>
          </a:solidFill>
          <a:ln>
            <a:noFill/>
          </a:ln>
        </p:spPr>
      </p:sp>
      <p:sp>
        <p:nvSpPr>
          <p:cNvPr id="334" name="Google Shape;334;p10"/>
          <p:cNvSpPr>
            <a:spLocks noGrp="1"/>
          </p:cNvSpPr>
          <p:nvPr>
            <p:ph type="pic" idx="2"/>
          </p:nvPr>
        </p:nvSpPr>
        <p:spPr>
          <a:xfrm>
            <a:off x="3" y="0"/>
            <a:ext cx="12191998" cy="6857815"/>
          </a:xfrm>
          <a:prstGeom prst="rect">
            <a:avLst/>
          </a:prstGeom>
          <a:noFill/>
          <a:ln>
            <a:noFill/>
          </a:ln>
        </p:spPr>
      </p:sp>
      <p:sp>
        <p:nvSpPr>
          <p:cNvPr id="335" name="Google Shape;335;p10"/>
          <p:cNvSpPr txBox="1">
            <a:spLocks noGrp="1"/>
          </p:cNvSpPr>
          <p:nvPr>
            <p:ph type="ctrTitle"/>
          </p:nvPr>
        </p:nvSpPr>
        <p:spPr>
          <a:xfrm>
            <a:off x="761968" y="1523959"/>
            <a:ext cx="8381645" cy="3809897"/>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5000"/>
              <a:buFont typeface="Arial"/>
              <a:buNone/>
              <a:defRPr sz="5292"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36" name="Google Shape;336;p10"/>
          <p:cNvGrpSpPr/>
          <p:nvPr/>
        </p:nvGrpSpPr>
        <p:grpSpPr>
          <a:xfrm>
            <a:off x="766885" y="465070"/>
            <a:ext cx="3305272" cy="593867"/>
            <a:chOff x="1600361" y="2673408"/>
            <a:chExt cx="8357207" cy="1501534"/>
          </a:xfrm>
        </p:grpSpPr>
        <p:grpSp>
          <p:nvGrpSpPr>
            <p:cNvPr id="337" name="Google Shape;337;p10"/>
            <p:cNvGrpSpPr/>
            <p:nvPr/>
          </p:nvGrpSpPr>
          <p:grpSpPr>
            <a:xfrm>
              <a:off x="3581936" y="3109680"/>
              <a:ext cx="6375632" cy="597818"/>
              <a:chOff x="3581936" y="3109680"/>
              <a:chExt cx="6375632" cy="597818"/>
            </a:xfrm>
          </p:grpSpPr>
          <p:sp>
            <p:nvSpPr>
              <p:cNvPr id="338" name="Google Shape;338;p10"/>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39" name="Google Shape;339;p10"/>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0" name="Google Shape;340;p10"/>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1" name="Google Shape;341;p10"/>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2" name="Google Shape;342;p10"/>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3" name="Google Shape;343;p10"/>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4" name="Google Shape;344;p10"/>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5" name="Google Shape;345;p10"/>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6" name="Google Shape;346;p10"/>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7" name="Google Shape;347;p10"/>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8" name="Google Shape;348;p10"/>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9" name="Google Shape;349;p10"/>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0" name="Google Shape;350;p10"/>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1" name="Google Shape;351;p10"/>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2" name="Google Shape;352;p10"/>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53" name="Google Shape;353;p10"/>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4" name="Google Shape;354;p10"/>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5" name="Google Shape;355;p10"/>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56" name="Google Shape;356;p10"/>
          <p:cNvSpPr txBox="1">
            <a:spLocks noGrp="1"/>
          </p:cNvSpPr>
          <p:nvPr>
            <p:ph type="subTitle" idx="1"/>
          </p:nvPr>
        </p:nvSpPr>
        <p:spPr>
          <a:xfrm>
            <a:off x="761967" y="4571876"/>
            <a:ext cx="6095742" cy="1523959"/>
          </a:xfrm>
          <a:prstGeom prst="rect">
            <a:avLst/>
          </a:prstGeom>
          <a:solidFill>
            <a:schemeClr val="accent1"/>
          </a:solidFill>
          <a:ln>
            <a:noFill/>
          </a:ln>
        </p:spPr>
        <p:txBody>
          <a:bodyPr spcFirstLastPara="1" wrap="square" lIns="720000" tIns="180000" rIns="720000" bIns="180000" anchor="ctr" anchorCtr="0">
            <a:noAutofit/>
          </a:bodyPr>
          <a:lstStyle>
            <a:lvl1pPr lvl="0" algn="l">
              <a:lnSpc>
                <a:spcPct val="110000"/>
              </a:lnSpc>
              <a:spcBef>
                <a:spcPts val="0"/>
              </a:spcBef>
              <a:spcAft>
                <a:spcPts val="0"/>
              </a:spcAft>
              <a:buSzPts val="2600"/>
              <a:buNone/>
              <a:defRPr sz="2752">
                <a:solidFill>
                  <a:schemeClr val="lt1"/>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357" name="Google Shape;357;p10"/>
          <p:cNvSpPr txBox="1">
            <a:spLocks noGrp="1"/>
          </p:cNvSpPr>
          <p:nvPr>
            <p:ph type="dt" idx="10"/>
          </p:nvPr>
        </p:nvSpPr>
        <p:spPr>
          <a:xfrm>
            <a:off x="761967" y="7370602"/>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10"/>
          <p:cNvSpPr txBox="1">
            <a:spLocks noGrp="1"/>
          </p:cNvSpPr>
          <p:nvPr>
            <p:ph type="ftr" idx="11"/>
          </p:nvPr>
        </p:nvSpPr>
        <p:spPr>
          <a:xfrm>
            <a:off x="3164007" y="9010493"/>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10"/>
          <p:cNvSpPr txBox="1">
            <a:spLocks noGrp="1"/>
          </p:cNvSpPr>
          <p:nvPr>
            <p:ph type="sldNum" idx="12"/>
          </p:nvPr>
        </p:nvSpPr>
        <p:spPr>
          <a:xfrm>
            <a:off x="10913143" y="9010493"/>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719160556"/>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Tittellysbilde bilde punkt lys">
  <p:cSld name="Tittellysbilde bilde punkt lys">
    <p:bg>
      <p:bgPr>
        <a:solidFill>
          <a:schemeClr val="lt2"/>
        </a:solidFill>
        <a:effectLst/>
      </p:bgPr>
    </p:bg>
    <p:spTree>
      <p:nvGrpSpPr>
        <p:cNvPr id="1" name="Shape 390"/>
        <p:cNvGrpSpPr/>
        <p:nvPr/>
      </p:nvGrpSpPr>
      <p:grpSpPr>
        <a:xfrm>
          <a:off x="0" y="0"/>
          <a:ext cx="0" cy="0"/>
          <a:chOff x="0" y="0"/>
          <a:chExt cx="0" cy="0"/>
        </a:xfrm>
      </p:grpSpPr>
      <p:sp>
        <p:nvSpPr>
          <p:cNvPr id="391" name="Google Shape;391;p12"/>
          <p:cNvSpPr>
            <a:spLocks noGrp="1"/>
          </p:cNvSpPr>
          <p:nvPr>
            <p:ph type="pic" idx="2"/>
          </p:nvPr>
        </p:nvSpPr>
        <p:spPr>
          <a:xfrm>
            <a:off x="5333774" y="1"/>
            <a:ext cx="6858226" cy="6857999"/>
          </a:xfrm>
          <a:prstGeom prst="rect">
            <a:avLst/>
          </a:prstGeom>
          <a:solidFill>
            <a:schemeClr val="lt1"/>
          </a:solidFill>
          <a:ln>
            <a:noFill/>
          </a:ln>
        </p:spPr>
      </p:sp>
      <p:sp>
        <p:nvSpPr>
          <p:cNvPr id="392" name="Google Shape;392;p12"/>
          <p:cNvSpPr txBox="1">
            <a:spLocks noGrp="1"/>
          </p:cNvSpPr>
          <p:nvPr>
            <p:ph type="ctrTitle"/>
          </p:nvPr>
        </p:nvSpPr>
        <p:spPr>
          <a:xfrm>
            <a:off x="761969" y="1490968"/>
            <a:ext cx="4571290"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dk2"/>
              </a:buClr>
              <a:buSzPts val="5000"/>
              <a:buFont typeface="Arial"/>
              <a:buNone/>
              <a:defRPr sz="5292"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12"/>
          <p:cNvSpPr txBox="1">
            <a:spLocks noGrp="1"/>
          </p:cNvSpPr>
          <p:nvPr>
            <p:ph type="subTitle" idx="1"/>
          </p:nvPr>
        </p:nvSpPr>
        <p:spPr>
          <a:xfrm>
            <a:off x="761969" y="4167768"/>
            <a:ext cx="4571290"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dk2"/>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394" name="Google Shape;394;p12"/>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12"/>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12"/>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397" name="Google Shape;397;p12"/>
          <p:cNvGrpSpPr/>
          <p:nvPr/>
        </p:nvGrpSpPr>
        <p:grpSpPr>
          <a:xfrm>
            <a:off x="761968" y="761980"/>
            <a:ext cx="3305272" cy="593867"/>
            <a:chOff x="1600361" y="2673408"/>
            <a:chExt cx="8357207" cy="1501534"/>
          </a:xfrm>
        </p:grpSpPr>
        <p:grpSp>
          <p:nvGrpSpPr>
            <p:cNvPr id="398" name="Google Shape;398;p12"/>
            <p:cNvGrpSpPr/>
            <p:nvPr/>
          </p:nvGrpSpPr>
          <p:grpSpPr>
            <a:xfrm>
              <a:off x="3581936" y="3109680"/>
              <a:ext cx="6375632" cy="597818"/>
              <a:chOff x="3581936" y="3109680"/>
              <a:chExt cx="6375632" cy="597818"/>
            </a:xfrm>
          </p:grpSpPr>
          <p:sp>
            <p:nvSpPr>
              <p:cNvPr id="399" name="Google Shape;399;p12"/>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0" name="Google Shape;400;p12"/>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1" name="Google Shape;401;p12"/>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2" name="Google Shape;402;p12"/>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3" name="Google Shape;403;p12"/>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4" name="Google Shape;404;p12"/>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5" name="Google Shape;405;p12"/>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6" name="Google Shape;406;p12"/>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7" name="Google Shape;407;p12"/>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8" name="Google Shape;408;p12"/>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9" name="Google Shape;409;p12"/>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0" name="Google Shape;410;p12"/>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1" name="Google Shape;411;p12"/>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2" name="Google Shape;412;p12"/>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3" name="Google Shape;413;p12"/>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14" name="Google Shape;414;p12"/>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5" name="Google Shape;415;p12"/>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6" name="Google Shape;416;p12"/>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15914225"/>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Tittellysbilde bilde punkt mørk">
  <p:cSld name="Tittellysbilde bilde punkt mørk">
    <p:bg>
      <p:bgPr>
        <a:solidFill>
          <a:schemeClr val="dk2"/>
        </a:solidFill>
        <a:effectLst/>
      </p:bgPr>
    </p:bg>
    <p:spTree>
      <p:nvGrpSpPr>
        <p:cNvPr id="1" name="Shape 417"/>
        <p:cNvGrpSpPr/>
        <p:nvPr/>
      </p:nvGrpSpPr>
      <p:grpSpPr>
        <a:xfrm>
          <a:off x="0" y="0"/>
          <a:ext cx="0" cy="0"/>
          <a:chOff x="0" y="0"/>
          <a:chExt cx="0" cy="0"/>
        </a:xfrm>
      </p:grpSpPr>
      <p:sp>
        <p:nvSpPr>
          <p:cNvPr id="418" name="Google Shape;418;p13"/>
          <p:cNvSpPr>
            <a:spLocks noGrp="1"/>
          </p:cNvSpPr>
          <p:nvPr>
            <p:ph type="pic" idx="2"/>
          </p:nvPr>
        </p:nvSpPr>
        <p:spPr>
          <a:xfrm>
            <a:off x="5333774" y="1"/>
            <a:ext cx="6858226" cy="6857999"/>
          </a:xfrm>
          <a:prstGeom prst="rect">
            <a:avLst/>
          </a:prstGeom>
          <a:solidFill>
            <a:schemeClr val="dk2"/>
          </a:solidFill>
          <a:ln>
            <a:noFill/>
          </a:ln>
        </p:spPr>
      </p:sp>
      <p:sp>
        <p:nvSpPr>
          <p:cNvPr id="419" name="Google Shape;419;p13"/>
          <p:cNvSpPr txBox="1">
            <a:spLocks noGrp="1"/>
          </p:cNvSpPr>
          <p:nvPr>
            <p:ph type="ctrTitle"/>
          </p:nvPr>
        </p:nvSpPr>
        <p:spPr>
          <a:xfrm>
            <a:off x="761969" y="1490968"/>
            <a:ext cx="4571290"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lt1"/>
              </a:buClr>
              <a:buSzPts val="5000"/>
              <a:buFont typeface="Arial"/>
              <a:buNone/>
              <a:defRPr sz="5292"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13"/>
          <p:cNvSpPr txBox="1">
            <a:spLocks noGrp="1"/>
          </p:cNvSpPr>
          <p:nvPr>
            <p:ph type="subTitle" idx="1"/>
          </p:nvPr>
        </p:nvSpPr>
        <p:spPr>
          <a:xfrm>
            <a:off x="761969" y="4167768"/>
            <a:ext cx="4571290"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lt1"/>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421" name="Google Shape;421;p13"/>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13"/>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13"/>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424" name="Google Shape;424;p13"/>
          <p:cNvGrpSpPr/>
          <p:nvPr/>
        </p:nvGrpSpPr>
        <p:grpSpPr>
          <a:xfrm>
            <a:off x="761968" y="761980"/>
            <a:ext cx="3305272" cy="593867"/>
            <a:chOff x="724646" y="439448"/>
            <a:chExt cx="3123224" cy="561149"/>
          </a:xfrm>
        </p:grpSpPr>
        <p:grpSp>
          <p:nvGrpSpPr>
            <p:cNvPr id="425" name="Google Shape;425;p13"/>
            <p:cNvGrpSpPr/>
            <p:nvPr/>
          </p:nvGrpSpPr>
          <p:grpSpPr>
            <a:xfrm>
              <a:off x="1465193" y="602491"/>
              <a:ext cx="2382677" cy="223415"/>
              <a:chOff x="3581936" y="3109680"/>
              <a:chExt cx="6375632" cy="597818"/>
            </a:xfrm>
          </p:grpSpPr>
          <p:sp>
            <p:nvSpPr>
              <p:cNvPr id="426" name="Google Shape;426;p13"/>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7" name="Google Shape;427;p13"/>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8" name="Google Shape;428;p13"/>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9" name="Google Shape;429;p13"/>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0" name="Google Shape;430;p13"/>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1" name="Google Shape;431;p13"/>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2" name="Google Shape;432;p13"/>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3" name="Google Shape;433;p13"/>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4" name="Google Shape;434;p13"/>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5" name="Google Shape;435;p13"/>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6" name="Google Shape;436;p13"/>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7" name="Google Shape;437;p13"/>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8" name="Google Shape;438;p13"/>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9" name="Google Shape;439;p13"/>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0" name="Google Shape;440;p13"/>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41" name="Google Shape;441;p13"/>
            <p:cNvSpPr/>
            <p:nvPr/>
          </p:nvSpPr>
          <p:spPr>
            <a:xfrm>
              <a:off x="814429" y="766569"/>
              <a:ext cx="494400" cy="23402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2" name="Google Shape;442;p13"/>
            <p:cNvSpPr/>
            <p:nvPr/>
          </p:nvSpPr>
          <p:spPr>
            <a:xfrm>
              <a:off x="935036" y="638333"/>
              <a:ext cx="163443" cy="16337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3" name="Google Shape;443;p13"/>
            <p:cNvSpPr/>
            <p:nvPr/>
          </p:nvSpPr>
          <p:spPr>
            <a:xfrm>
              <a:off x="724646" y="439448"/>
              <a:ext cx="494380" cy="233966"/>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595453716"/>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eloverskrift bilde">
  <p:cSld name="Deloverskrift bilde">
    <p:bg>
      <p:bgPr>
        <a:solidFill>
          <a:schemeClr val="dk2"/>
        </a:solidFill>
        <a:effectLst/>
      </p:bgPr>
    </p:bg>
    <p:spTree>
      <p:nvGrpSpPr>
        <p:cNvPr id="1" name="Shape 450"/>
        <p:cNvGrpSpPr/>
        <p:nvPr/>
      </p:nvGrpSpPr>
      <p:grpSpPr>
        <a:xfrm>
          <a:off x="0" y="0"/>
          <a:ext cx="0" cy="0"/>
          <a:chOff x="0" y="0"/>
          <a:chExt cx="0" cy="0"/>
        </a:xfrm>
      </p:grpSpPr>
      <p:sp>
        <p:nvSpPr>
          <p:cNvPr id="451" name="Google Shape;451;p15"/>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15"/>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5"/>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454" name="Google Shape;454;p15"/>
          <p:cNvSpPr>
            <a:spLocks noGrp="1"/>
          </p:cNvSpPr>
          <p:nvPr>
            <p:ph type="pic" idx="2"/>
          </p:nvPr>
        </p:nvSpPr>
        <p:spPr>
          <a:xfrm>
            <a:off x="5716187" y="2285938"/>
            <a:ext cx="5714758" cy="3809897"/>
          </a:xfrm>
          <a:prstGeom prst="rect">
            <a:avLst/>
          </a:prstGeom>
          <a:solidFill>
            <a:schemeClr val="lt2"/>
          </a:solidFill>
          <a:ln>
            <a:noFill/>
          </a:ln>
        </p:spPr>
      </p:sp>
      <p:sp>
        <p:nvSpPr>
          <p:cNvPr id="455" name="Google Shape;455;p15"/>
          <p:cNvSpPr txBox="1">
            <a:spLocks noGrp="1"/>
          </p:cNvSpPr>
          <p:nvPr>
            <p:ph type="title"/>
          </p:nvPr>
        </p:nvSpPr>
        <p:spPr>
          <a:xfrm>
            <a:off x="761968" y="761979"/>
            <a:ext cx="6095742" cy="3047918"/>
          </a:xfrm>
          <a:prstGeom prst="rect">
            <a:avLst/>
          </a:prstGeom>
          <a:solidFill>
            <a:schemeClr val="lt1"/>
          </a:solidFill>
          <a:ln>
            <a:noFill/>
          </a:ln>
        </p:spPr>
        <p:txBody>
          <a:bodyPr spcFirstLastPara="1" wrap="square" lIns="360000" tIns="360000" rIns="360000" bIns="720000" anchor="t" anchorCtr="0">
            <a:normAutofit/>
          </a:bodyPr>
          <a:lstStyle>
            <a:lvl1pPr lvl="0" algn="l">
              <a:lnSpc>
                <a:spcPct val="100000"/>
              </a:lnSpc>
              <a:spcBef>
                <a:spcPts val="0"/>
              </a:spcBef>
              <a:spcAft>
                <a:spcPts val="0"/>
              </a:spcAft>
              <a:buClr>
                <a:schemeClr val="dk2"/>
              </a:buClr>
              <a:buSzPts val="4000"/>
              <a:buFont typeface="Arial"/>
              <a:buNone/>
              <a:defRPr sz="42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 name="Google Shape;456;p15"/>
          <p:cNvSpPr>
            <a:spLocks noGrp="1"/>
          </p:cNvSpPr>
          <p:nvPr>
            <p:ph type="body" idx="1"/>
          </p:nvPr>
        </p:nvSpPr>
        <p:spPr>
          <a:xfrm>
            <a:off x="4573213" y="4392790"/>
            <a:ext cx="571476" cy="571485"/>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457" name="Google Shape;457;p15"/>
          <p:cNvSpPr/>
          <p:nvPr/>
        </p:nvSpPr>
        <p:spPr>
          <a:xfrm>
            <a:off x="5144697" y="3821305"/>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58" name="Google Shape;458;p15"/>
          <p:cNvSpPr/>
          <p:nvPr/>
        </p:nvSpPr>
        <p:spPr>
          <a:xfrm>
            <a:off x="4573213" y="3821305"/>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59" name="Google Shape;459;p15"/>
          <p:cNvSpPr/>
          <p:nvPr/>
        </p:nvSpPr>
        <p:spPr>
          <a:xfrm>
            <a:off x="5144697" y="4392790"/>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0" name="Google Shape;460;p15"/>
          <p:cNvSpPr/>
          <p:nvPr/>
        </p:nvSpPr>
        <p:spPr>
          <a:xfrm>
            <a:off x="4573213" y="4952866"/>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1" name="Google Shape;461;p15"/>
          <p:cNvSpPr/>
          <p:nvPr/>
        </p:nvSpPr>
        <p:spPr>
          <a:xfrm>
            <a:off x="3428855" y="4952866"/>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2" name="Google Shape;462;p15"/>
          <p:cNvSpPr/>
          <p:nvPr/>
        </p:nvSpPr>
        <p:spPr>
          <a:xfrm>
            <a:off x="3428855" y="3809897"/>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463" name="Google Shape;463;p15"/>
          <p:cNvGrpSpPr/>
          <p:nvPr/>
        </p:nvGrpSpPr>
        <p:grpSpPr>
          <a:xfrm>
            <a:off x="683637" y="6343664"/>
            <a:ext cx="1484354" cy="266693"/>
            <a:chOff x="645983" y="5994175"/>
            <a:chExt cx="1402599" cy="252000"/>
          </a:xfrm>
        </p:grpSpPr>
        <p:grpSp>
          <p:nvGrpSpPr>
            <p:cNvPr id="464" name="Google Shape;464;p15"/>
            <p:cNvGrpSpPr/>
            <p:nvPr/>
          </p:nvGrpSpPr>
          <p:grpSpPr>
            <a:xfrm>
              <a:off x="978553" y="6067394"/>
              <a:ext cx="1070029" cy="100331"/>
              <a:chOff x="3581936" y="3109680"/>
              <a:chExt cx="6375632" cy="597818"/>
            </a:xfrm>
          </p:grpSpPr>
          <p:sp>
            <p:nvSpPr>
              <p:cNvPr id="465" name="Google Shape;465;p15"/>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6" name="Google Shape;466;p15"/>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7" name="Google Shape;467;p15"/>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8" name="Google Shape;468;p15"/>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9" name="Google Shape;469;p15"/>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0" name="Google Shape;470;p15"/>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1" name="Google Shape;471;p15"/>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2" name="Google Shape;472;p15"/>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3" name="Google Shape;473;p15"/>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4" name="Google Shape;474;p15"/>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5" name="Google Shape;475;p15"/>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6" name="Google Shape;476;p15"/>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7" name="Google Shape;477;p15"/>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8" name="Google Shape;478;p15"/>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9" name="Google Shape;479;p15"/>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grpSp>
        <p:sp>
          <p:nvSpPr>
            <p:cNvPr id="480" name="Google Shape;480;p15"/>
            <p:cNvSpPr/>
            <p:nvPr/>
          </p:nvSpPr>
          <p:spPr>
            <a:xfrm>
              <a:off x="686303" y="6141078"/>
              <a:ext cx="222028" cy="105097"/>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81" name="Google Shape;481;p15"/>
            <p:cNvSpPr/>
            <p:nvPr/>
          </p:nvSpPr>
          <p:spPr>
            <a:xfrm>
              <a:off x="740466" y="6083490"/>
              <a:ext cx="73400" cy="73369"/>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82" name="Google Shape;482;p15"/>
            <p:cNvSpPr/>
            <p:nvPr/>
          </p:nvSpPr>
          <p:spPr>
            <a:xfrm>
              <a:off x="645983" y="5994175"/>
              <a:ext cx="222019" cy="105069"/>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83" name="Google Shape;483;p15"/>
          <p:cNvSpPr txBox="1">
            <a:spLocks noGrp="1"/>
          </p:cNvSpPr>
          <p:nvPr>
            <p:ph type="body" idx="3"/>
          </p:nvPr>
        </p:nvSpPr>
        <p:spPr>
          <a:xfrm>
            <a:off x="761968" y="2826165"/>
            <a:ext cx="6095741" cy="981522"/>
          </a:xfrm>
          <a:prstGeom prst="rect">
            <a:avLst/>
          </a:prstGeom>
          <a:noFill/>
          <a:ln>
            <a:noFill/>
          </a:ln>
        </p:spPr>
        <p:txBody>
          <a:bodyPr spcFirstLastPara="1" wrap="square" lIns="360000" tIns="0" rIns="720000" bIns="360000" anchor="b" anchorCtr="0">
            <a:normAutofit/>
          </a:bodyPr>
          <a:lstStyle>
            <a:lvl1pPr marL="483855" lvl="0" indent="-241927" algn="l">
              <a:lnSpc>
                <a:spcPct val="100000"/>
              </a:lnSpc>
              <a:spcBef>
                <a:spcPts val="0"/>
              </a:spcBef>
              <a:spcAft>
                <a:spcPts val="0"/>
              </a:spcAft>
              <a:buSzPts val="1400"/>
              <a:buNone/>
              <a:defRPr sz="1482">
                <a:solidFill>
                  <a:schemeClr val="dk2"/>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Tree>
    <p:extLst>
      <p:ext uri="{BB962C8B-B14F-4D97-AF65-F5344CB8AC3E}">
        <p14:creationId xmlns:p14="http://schemas.microsoft.com/office/powerpoint/2010/main" val="3109851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theme" Target="../theme/theme2.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3.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theme" Target="../theme/theme4.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5.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1435" y="1282262"/>
            <a:ext cx="11083138" cy="1000310"/>
          </a:xfrm>
          <a:prstGeom prst="rect">
            <a:avLst/>
          </a:prstGeom>
        </p:spPr>
        <p:txBody>
          <a:bodyPr vert="horz" lIns="0" tIns="0" rIns="0" bIns="0" rtlCol="0" anchor="b" anchorCtr="0">
            <a:normAutofit/>
          </a:bodyPr>
          <a:lstStyle/>
          <a:p>
            <a:r>
              <a:rPr lang="nb-NO"/>
              <a:t>Sett inn tittel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1435" y="2506394"/>
            <a:ext cx="11083137" cy="510075"/>
          </a:xfrm>
          <a:prstGeom prst="rect">
            <a:avLst/>
          </a:prstGeom>
        </p:spPr>
        <p:txBody>
          <a:bodyPr vert="horz" lIns="0" tIns="0" rIns="0" bIns="0" rtlCol="0">
            <a:normAutofit/>
          </a:bodyPr>
          <a:lstStyle/>
          <a:p>
            <a:pPr lvl="0"/>
            <a:r>
              <a:rPr lang="nb-NO"/>
              <a:t>Sett inn undertittel</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81203654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59" r:id="rId5"/>
    <p:sldLayoutId id="2147483780" r:id="rId6"/>
    <p:sldLayoutId id="2147483781" r:id="rId7"/>
    <p:sldLayoutId id="2147483782" r:id="rId8"/>
    <p:sldLayoutId id="2147483810" r:id="rId9"/>
    <p:sldLayoutId id="2147483811" r:id="rId10"/>
    <p:sldLayoutId id="2147483808" r:id="rId11"/>
    <p:sldLayoutId id="2147483809" r:id="rId12"/>
    <p:sldLayoutId id="2147483765" r:id="rId13"/>
    <p:sldLayoutId id="2147483770" r:id="rId14"/>
    <p:sldLayoutId id="2147483752" r:id="rId15"/>
    <p:sldLayoutId id="2147483756" r:id="rId16"/>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orient="horz" pos="3974" userDrawn="1">
          <p15:clr>
            <a:srgbClr val="F26B43"/>
          </p15:clr>
        </p15:guide>
        <p15:guide id="4" pos="7333" userDrawn="1">
          <p15:clr>
            <a:srgbClr val="F26B43"/>
          </p15:clr>
        </p15:guide>
        <p15:guide id="5" orient="horz" pos="1706" userDrawn="1">
          <p15:clr>
            <a:srgbClr val="F26B43"/>
          </p15:clr>
        </p15:guide>
        <p15:guide id="6" pos="3840" userDrawn="1">
          <p15:clr>
            <a:srgbClr val="F26B43"/>
          </p15:clr>
        </p15:guide>
        <p15:guide id="7"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cSld>
  <p:clrMap bg1="lt1" tx1="dk1" bg2="lt2" tx2="dk2" accent1="accent1" accent2="accent2" accent3="accent3" accent4="accent4" accent5="accent5" accent6="accent6" hlink="hlink" folHlink="folHlink"/>
  <p:sldLayoutIdLst>
    <p:sldLayoutId id="2147483693" r:id="rId1"/>
    <p:sldLayoutId id="2147483740" r:id="rId2"/>
    <p:sldLayoutId id="2147483698" r:id="rId3"/>
    <p:sldLayoutId id="2147483797" r:id="rId4"/>
    <p:sldLayoutId id="2147483760" r:id="rId5"/>
    <p:sldLayoutId id="2147483697" r:id="rId6"/>
    <p:sldLayoutId id="2147483771" r:id="rId7"/>
    <p:sldLayoutId id="2147483784" r:id="rId8"/>
    <p:sldLayoutId id="2147483761" r:id="rId9"/>
    <p:sldLayoutId id="2147483791" r:id="rId10"/>
    <p:sldLayoutId id="2147483799" r:id="rId11"/>
    <p:sldLayoutId id="2147483783" r:id="rId12"/>
    <p:sldLayoutId id="2147483790" r:id="rId13"/>
    <p:sldLayoutId id="2147483699" r:id="rId14"/>
    <p:sldLayoutId id="2147483773" r:id="rId15"/>
    <p:sldLayoutId id="2147483778" r:id="rId16"/>
    <p:sldLayoutId id="2147483800" r:id="rId17"/>
    <p:sldLayoutId id="2147483801" r:id="rId18"/>
    <p:sldLayoutId id="2147483757" r:id="rId19"/>
    <p:sldLayoutId id="2147483739" r:id="rId20"/>
    <p:sldLayoutId id="2147483704" r:id="rId21"/>
    <p:sldLayoutId id="2147483789" r:id="rId22"/>
    <p:sldLayoutId id="2147483747" r:id="rId23"/>
    <p:sldLayoutId id="2147483772" r:id="rId24"/>
    <p:sldLayoutId id="2147483753" r:id="rId25"/>
    <p:sldLayoutId id="2147483741" r:id="rId26"/>
    <p:sldLayoutId id="2147483793" r:id="rId27"/>
    <p:sldLayoutId id="2147483743" r:id="rId28"/>
    <p:sldLayoutId id="2147483803" r:id="rId29"/>
    <p:sldLayoutId id="2147483804" r:id="rId30"/>
    <p:sldLayoutId id="2147483805" r:id="rId31"/>
    <p:sldLayoutId id="2147483748" r:id="rId32"/>
    <p:sldLayoutId id="2147483792" r:id="rId33"/>
    <p:sldLayoutId id="2147483754" r:id="rId34"/>
    <p:sldLayoutId id="2147483802" r:id="rId35"/>
    <p:sldLayoutId id="2147483742" r:id="rId36"/>
    <p:sldLayoutId id="2147483816" r:id="rId37"/>
    <p:sldLayoutId id="2147483821" r:id="rId38"/>
    <p:sldLayoutId id="2147483822" r:id="rId39"/>
    <p:sldLayoutId id="2147483826" r:id="rId40"/>
    <p:sldLayoutId id="2147483827" r:id="rId41"/>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342900" indent="-342900" algn="l" rtl="0" fontAlgn="base">
        <a:spcBef>
          <a:spcPct val="20000"/>
        </a:spcBef>
        <a:spcAft>
          <a:spcPct val="0"/>
        </a:spcAft>
        <a:buClr>
          <a:schemeClr val="accent1"/>
        </a:buClr>
        <a:buSzPct val="80000"/>
        <a:buFont typeface="Systemfont normal"/>
        <a:buChar char="→"/>
        <a:defRPr sz="2000" kern="1200">
          <a:solidFill>
            <a:schemeClr val="tx1"/>
          </a:solidFill>
          <a:latin typeface="+mn-lt"/>
          <a:ea typeface="+mn-ea"/>
          <a:cs typeface="+mn-cs"/>
        </a:defRPr>
      </a:lvl1pPr>
      <a:lvl2pPr marL="719138" indent="-261938" algn="l" rtl="0" fontAlgn="base">
        <a:spcBef>
          <a:spcPct val="20000"/>
        </a:spcBef>
        <a:spcAft>
          <a:spcPct val="0"/>
        </a:spcAft>
        <a:buClr>
          <a:schemeClr val="accent1"/>
        </a:buClr>
        <a:buSzPct val="80000"/>
        <a:buFont typeface="Systemfont normal"/>
        <a:buChar char="→"/>
        <a:defRPr sz="1900" kern="1200">
          <a:solidFill>
            <a:schemeClr val="tx1"/>
          </a:solidFill>
          <a:latin typeface="+mn-lt"/>
          <a:ea typeface="+mn-ea"/>
          <a:cs typeface="+mn-cs"/>
        </a:defRPr>
      </a:lvl2pPr>
      <a:lvl3pPr marL="1165225" indent="-250825" algn="l" rtl="0" fontAlgn="base">
        <a:spcBef>
          <a:spcPct val="20000"/>
        </a:spcBef>
        <a:spcAft>
          <a:spcPct val="0"/>
        </a:spcAft>
        <a:buClr>
          <a:schemeClr val="accent1"/>
        </a:buClr>
        <a:buSzPct val="80000"/>
        <a:buFont typeface="Systemfont normal"/>
        <a:buChar char="→"/>
        <a:defRPr sz="1700" kern="1200">
          <a:solidFill>
            <a:schemeClr val="tx1"/>
          </a:solidFill>
          <a:latin typeface="+mn-lt"/>
          <a:ea typeface="+mn-ea"/>
          <a:cs typeface="+mn-cs"/>
        </a:defRPr>
      </a:lvl3pPr>
      <a:lvl4pPr marL="1600200" indent="-255588" algn="l" rtl="0" fontAlgn="base">
        <a:spcBef>
          <a:spcPct val="20000"/>
        </a:spcBef>
        <a:spcAft>
          <a:spcPct val="0"/>
        </a:spcAft>
        <a:buClr>
          <a:schemeClr val="accent1"/>
        </a:buClr>
        <a:buSzPct val="80000"/>
        <a:buFont typeface="Systemfont normal"/>
        <a:buChar char="→"/>
        <a:defRPr sz="1700" kern="1200">
          <a:solidFill>
            <a:schemeClr val="tx1"/>
          </a:solidFill>
          <a:latin typeface="+mn-lt"/>
          <a:ea typeface="+mn-ea"/>
          <a:cs typeface="+mn-cs"/>
        </a:defRPr>
      </a:lvl4pPr>
      <a:lvl5pPr marL="2063750" indent="-266700" algn="l" rtl="0" fontAlgn="base">
        <a:spcBef>
          <a:spcPct val="20000"/>
        </a:spcBef>
        <a:spcAft>
          <a:spcPct val="0"/>
        </a:spcAft>
        <a:buClr>
          <a:schemeClr val="accent1"/>
        </a:buClr>
        <a:buSzPct val="80000"/>
        <a:buFont typeface="Systemfont normal"/>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pos="347" userDrawn="1">
          <p15:clr>
            <a:srgbClr val="F26B43"/>
          </p15:clr>
        </p15:guide>
        <p15:guide id="3" orient="horz" pos="346" userDrawn="1">
          <p15:clr>
            <a:srgbClr val="F26B43"/>
          </p15:clr>
        </p15:guide>
        <p15:guide id="4" orient="horz" pos="3725" userDrawn="1">
          <p15:clr>
            <a:srgbClr val="F26B43"/>
          </p15:clr>
        </p15:guide>
        <p15:guide id="5" pos="7333" userDrawn="1">
          <p15:clr>
            <a:srgbClr val="F26B43"/>
          </p15:clr>
        </p15:guide>
        <p15:guide id="6" pos="3840" userDrawn="1">
          <p15:clr>
            <a:srgbClr val="F26B43"/>
          </p15:clr>
        </p15:guide>
        <p15:guide id="7"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E058322-EA7E-D436-77F8-FDF6AAF4B7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63562A8-5343-3FBF-1B71-0714EF864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B5BBF91-5337-9588-1CC2-F50BA5864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AC2D68-62F5-46F8-8A7E-EA6BBFD861BC}" type="datetimeFigureOut">
              <a:rPr lang="nb-NO" smtClean="0"/>
              <a:t>03.06.2026</a:t>
            </a:fld>
            <a:endParaRPr lang="nb-NO"/>
          </a:p>
        </p:txBody>
      </p:sp>
      <p:sp>
        <p:nvSpPr>
          <p:cNvPr id="5" name="Plassholder for bunntekst 4">
            <a:extLst>
              <a:ext uri="{FF2B5EF4-FFF2-40B4-BE49-F238E27FC236}">
                <a16:creationId xmlns:a16="http://schemas.microsoft.com/office/drawing/2014/main" id="{66A6513C-4C7C-47CC-637A-B7E86AFE2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3E2825BD-AEBA-AB04-BDCA-B8F73BE33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842290-9CA6-409A-BA80-5B7FD7E97E12}" type="slidenum">
              <a:rPr lang="nb-NO" smtClean="0"/>
              <a:t>‹#›</a:t>
            </a:fld>
            <a:endParaRPr lang="nb-NO"/>
          </a:p>
        </p:txBody>
      </p:sp>
    </p:spTree>
    <p:extLst>
      <p:ext uri="{BB962C8B-B14F-4D97-AF65-F5344CB8AC3E}">
        <p14:creationId xmlns:p14="http://schemas.microsoft.com/office/powerpoint/2010/main" val="360257453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2" y="365129"/>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2"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solidFill>
                <a:prstClr val="black">
                  <a:tint val="75000"/>
                </a:prstClr>
              </a:solidFill>
            </a:endParaRPr>
          </a:p>
        </p:txBody>
      </p:sp>
      <p:sp>
        <p:nvSpPr>
          <p:cNvPr id="5" name="Plassholder for bunntekst 4"/>
          <p:cNvSpPr>
            <a:spLocks noGrp="1"/>
          </p:cNvSpPr>
          <p:nvPr>
            <p:ph type="ftr" sz="quarter" idx="3"/>
          </p:nvPr>
        </p:nvSpPr>
        <p:spPr>
          <a:xfrm>
            <a:off x="4038602"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51BE-8CBF-4814-B378-B153B35D7333}"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160476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0077400" y="-344748"/>
            <a:ext cx="2114600" cy="298911"/>
          </a:xfrm>
          <a:prstGeom prst="rect">
            <a:avLst/>
          </a:prstGeom>
          <a:solidFill>
            <a:schemeClr val="l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905"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761968" y="2285938"/>
            <a:ext cx="10667548" cy="3809897"/>
          </a:xfrm>
          <a:prstGeom prst="rect">
            <a:avLst/>
          </a:prstGeom>
          <a:noFill/>
          <a:ln>
            <a:noFill/>
          </a:ln>
        </p:spPr>
        <p:txBody>
          <a:bodyPr spcFirstLastPara="1" wrap="square" lIns="0" tIns="0" rIns="0" bIns="0" anchor="t" anchorCtr="0">
            <a:normAutofit/>
          </a:bodyPr>
          <a:lstStyle>
            <a:lvl1pPr marL="457200" marR="0" lvl="0" indent="-381000" algn="l" rtl="0">
              <a:lnSpc>
                <a:spcPct val="90000"/>
              </a:lnSpc>
              <a:spcBef>
                <a:spcPts val="1701"/>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90000"/>
              </a:lnSpc>
              <a:spcBef>
                <a:spcPts val="472"/>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39725" algn="l" rtl="0">
              <a:lnSpc>
                <a:spcPct val="90000"/>
              </a:lnSpc>
              <a:spcBef>
                <a:spcPts val="472"/>
              </a:spcBef>
              <a:spcAft>
                <a:spcPts val="0"/>
              </a:spcAft>
              <a:buClr>
                <a:schemeClr val="dk2"/>
              </a:buClr>
              <a:buSzPts val="1750"/>
              <a:buFont typeface="Arial"/>
              <a:buChar char="•"/>
              <a:defRPr sz="1750" b="0" i="0" u="none" strike="noStrike" cap="none">
                <a:solidFill>
                  <a:schemeClr val="dk2"/>
                </a:solidFill>
                <a:latin typeface="Arial"/>
                <a:ea typeface="Arial"/>
                <a:cs typeface="Arial"/>
                <a:sym typeface="Arial"/>
              </a:defRPr>
            </a:lvl3pPr>
            <a:lvl4pPr marL="1828800" marR="0" lvl="3" indent="-330200" algn="l" rtl="0">
              <a:lnSpc>
                <a:spcPct val="90000"/>
              </a:lnSpc>
              <a:spcBef>
                <a:spcPts val="472"/>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17500" algn="l" rtl="0">
              <a:lnSpc>
                <a:spcPct val="90000"/>
              </a:lnSpc>
              <a:spcBef>
                <a:spcPts val="472"/>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6pPr>
            <a:lvl7pPr marL="3200400" marR="0" lvl="6"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7pPr>
            <a:lvl8pPr marL="3657600" marR="0" lvl="7"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8pPr>
            <a:lvl9pPr marL="4114800" marR="0" lvl="8"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90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5"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90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5"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i="0" u="none" strike="noStrike" cap="none">
                <a:solidFill>
                  <a:schemeClr val="dk2"/>
                </a:solidFill>
                <a:latin typeface="Arial"/>
                <a:ea typeface="Arial"/>
                <a:cs typeface="Arial"/>
                <a:sym typeface="Arial"/>
              </a:defRPr>
            </a:lvl1pPr>
            <a:lvl2pPr marL="0" marR="0" lvl="1" indent="0" algn="r" rtl="0">
              <a:spcBef>
                <a:spcPts val="0"/>
              </a:spcBef>
              <a:buNone/>
              <a:defRPr sz="800" b="0" i="0" u="none" strike="noStrike" cap="none">
                <a:solidFill>
                  <a:schemeClr val="dk2"/>
                </a:solidFill>
                <a:latin typeface="Arial"/>
                <a:ea typeface="Arial"/>
                <a:cs typeface="Arial"/>
                <a:sym typeface="Arial"/>
              </a:defRPr>
            </a:lvl2pPr>
            <a:lvl3pPr marL="0" marR="0" lvl="2" indent="0" algn="r" rtl="0">
              <a:spcBef>
                <a:spcPts val="0"/>
              </a:spcBef>
              <a:buNone/>
              <a:defRPr sz="800" b="0" i="0" u="none" strike="noStrike" cap="none">
                <a:solidFill>
                  <a:schemeClr val="dk2"/>
                </a:solidFill>
                <a:latin typeface="Arial"/>
                <a:ea typeface="Arial"/>
                <a:cs typeface="Arial"/>
                <a:sym typeface="Arial"/>
              </a:defRPr>
            </a:lvl3pPr>
            <a:lvl4pPr marL="0" marR="0" lvl="3" indent="0" algn="r" rtl="0">
              <a:spcBef>
                <a:spcPts val="0"/>
              </a:spcBef>
              <a:buNone/>
              <a:defRPr sz="800" b="0" i="0" u="none" strike="noStrike" cap="none">
                <a:solidFill>
                  <a:schemeClr val="dk2"/>
                </a:solidFill>
                <a:latin typeface="Arial"/>
                <a:ea typeface="Arial"/>
                <a:cs typeface="Arial"/>
                <a:sym typeface="Arial"/>
              </a:defRPr>
            </a:lvl4pPr>
            <a:lvl5pPr marL="0" marR="0" lvl="4" indent="0" algn="r" rtl="0">
              <a:spcBef>
                <a:spcPts val="0"/>
              </a:spcBef>
              <a:buNone/>
              <a:defRPr sz="800" b="0" i="0" u="none" strike="noStrike" cap="none">
                <a:solidFill>
                  <a:schemeClr val="dk2"/>
                </a:solidFill>
                <a:latin typeface="Arial"/>
                <a:ea typeface="Arial"/>
                <a:cs typeface="Arial"/>
                <a:sym typeface="Arial"/>
              </a:defRPr>
            </a:lvl5pPr>
            <a:lvl6pPr marL="0" marR="0" lvl="5" indent="0" algn="r" rtl="0">
              <a:spcBef>
                <a:spcPts val="0"/>
              </a:spcBef>
              <a:buNone/>
              <a:defRPr sz="800" b="0" i="0" u="none" strike="noStrike" cap="none">
                <a:solidFill>
                  <a:schemeClr val="dk2"/>
                </a:solidFill>
                <a:latin typeface="Arial"/>
                <a:ea typeface="Arial"/>
                <a:cs typeface="Arial"/>
                <a:sym typeface="Arial"/>
              </a:defRPr>
            </a:lvl6pPr>
            <a:lvl7pPr marL="0" marR="0" lvl="6" indent="0" algn="r" rtl="0">
              <a:spcBef>
                <a:spcPts val="0"/>
              </a:spcBef>
              <a:buNone/>
              <a:defRPr sz="800" b="0" i="0" u="none" strike="noStrike" cap="none">
                <a:solidFill>
                  <a:schemeClr val="dk2"/>
                </a:solidFill>
                <a:latin typeface="Arial"/>
                <a:ea typeface="Arial"/>
                <a:cs typeface="Arial"/>
                <a:sym typeface="Arial"/>
              </a:defRPr>
            </a:lvl7pPr>
            <a:lvl8pPr marL="0" marR="0" lvl="7" indent="0" algn="r" rtl="0">
              <a:spcBef>
                <a:spcPts val="0"/>
              </a:spcBef>
              <a:buNone/>
              <a:defRPr sz="800" b="0" i="0" u="none" strike="noStrike" cap="none">
                <a:solidFill>
                  <a:schemeClr val="dk2"/>
                </a:solidFill>
                <a:latin typeface="Arial"/>
                <a:ea typeface="Arial"/>
                <a:cs typeface="Arial"/>
                <a:sym typeface="Arial"/>
              </a:defRPr>
            </a:lvl8pPr>
            <a:lvl9pPr marL="0" marR="0" lvl="8" indent="0" algn="r" rtl="0">
              <a:spcBef>
                <a:spcPts val="0"/>
              </a:spcBef>
              <a:buNone/>
              <a:defRPr sz="800" b="0" i="0" u="none" strike="noStrike" cap="none">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grpSp>
        <p:nvGrpSpPr>
          <p:cNvPr id="16" name="Google Shape;16;p1"/>
          <p:cNvGrpSpPr/>
          <p:nvPr/>
        </p:nvGrpSpPr>
        <p:grpSpPr>
          <a:xfrm>
            <a:off x="683637" y="6343664"/>
            <a:ext cx="1484354" cy="266693"/>
            <a:chOff x="1600361" y="2673408"/>
            <a:chExt cx="8357207" cy="1501534"/>
          </a:xfrm>
        </p:grpSpPr>
        <p:grpSp>
          <p:nvGrpSpPr>
            <p:cNvPr id="17" name="Google Shape;17;p1"/>
            <p:cNvGrpSpPr/>
            <p:nvPr/>
          </p:nvGrpSpPr>
          <p:grpSpPr>
            <a:xfrm>
              <a:off x="3581936" y="3109680"/>
              <a:ext cx="6375632" cy="597818"/>
              <a:chOff x="3581936" y="3109680"/>
              <a:chExt cx="6375632" cy="597818"/>
            </a:xfrm>
          </p:grpSpPr>
          <p:sp>
            <p:nvSpPr>
              <p:cNvPr id="18" name="Google Shape;18;p1"/>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 name="Google Shape;19;p1"/>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 name="Google Shape;20;p1"/>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 name="Google Shape;21;p1"/>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2" name="Google Shape;22;p1"/>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 name="Google Shape;23;p1"/>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 name="Google Shape;24;p1"/>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 name="Google Shape;25;p1"/>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 name="Google Shape;26;p1"/>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7" name="Google Shape;27;p1"/>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8" name="Google Shape;28;p1"/>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9" name="Google Shape;29;p1"/>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0" name="Google Shape;30;p1"/>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1" name="Google Shape;31;p1"/>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2" name="Google Shape;32;p1"/>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3" name="Google Shape;33;p1"/>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 name="Google Shape;34;p1"/>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 name="Google Shape;35;p1"/>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cxnSp>
        <p:nvCxnSpPr>
          <p:cNvPr id="36" name="Google Shape;36;p1"/>
          <p:cNvCxnSpPr/>
          <p:nvPr/>
        </p:nvCxnSpPr>
        <p:spPr>
          <a:xfrm>
            <a:off x="1"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7" name="Google Shape;37;p1"/>
          <p:cNvCxnSpPr/>
          <p:nvPr/>
        </p:nvCxnSpPr>
        <p:spPr>
          <a:xfrm>
            <a:off x="3048003"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8" name="Google Shape;38;p1"/>
          <p:cNvCxnSpPr/>
          <p:nvPr/>
        </p:nvCxnSpPr>
        <p:spPr>
          <a:xfrm>
            <a:off x="6096005"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9" name="Google Shape;39;p1"/>
          <p:cNvCxnSpPr/>
          <p:nvPr/>
        </p:nvCxnSpPr>
        <p:spPr>
          <a:xfrm>
            <a:off x="6858006"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0" name="Google Shape;40;p1"/>
          <p:cNvCxnSpPr/>
          <p:nvPr/>
        </p:nvCxnSpPr>
        <p:spPr>
          <a:xfrm>
            <a:off x="7620006"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1" name="Google Shape;41;p1"/>
          <p:cNvCxnSpPr/>
          <p:nvPr/>
        </p:nvCxnSpPr>
        <p:spPr>
          <a:xfrm>
            <a:off x="9906008"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2" name="Google Shape;42;p1"/>
          <p:cNvCxnSpPr/>
          <p:nvPr/>
        </p:nvCxnSpPr>
        <p:spPr>
          <a:xfrm>
            <a:off x="10668008"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3" name="Google Shape;43;p1"/>
          <p:cNvCxnSpPr/>
          <p:nvPr/>
        </p:nvCxnSpPr>
        <p:spPr>
          <a:xfrm>
            <a:off x="762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4" name="Google Shape;44;p1"/>
          <p:cNvCxnSpPr/>
          <p:nvPr/>
        </p:nvCxnSpPr>
        <p:spPr>
          <a:xfrm>
            <a:off x="8382007"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5" name="Google Shape;45;p1"/>
          <p:cNvCxnSpPr/>
          <p:nvPr/>
        </p:nvCxnSpPr>
        <p:spPr>
          <a:xfrm>
            <a:off x="9144007"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6" name="Google Shape;46;p1"/>
          <p:cNvCxnSpPr/>
          <p:nvPr/>
        </p:nvCxnSpPr>
        <p:spPr>
          <a:xfrm>
            <a:off x="11430009"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7" name="Google Shape;47;p1"/>
          <p:cNvCxnSpPr/>
          <p:nvPr/>
        </p:nvCxnSpPr>
        <p:spPr>
          <a:xfrm>
            <a:off x="12192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8" name="Google Shape;48;p1"/>
          <p:cNvCxnSpPr/>
          <p:nvPr/>
        </p:nvCxnSpPr>
        <p:spPr>
          <a:xfrm>
            <a:off x="4572004"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9" name="Google Shape;49;p1"/>
          <p:cNvCxnSpPr/>
          <p:nvPr/>
        </p:nvCxnSpPr>
        <p:spPr>
          <a:xfrm>
            <a:off x="2286003"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0" name="Google Shape;50;p1"/>
          <p:cNvCxnSpPr/>
          <p:nvPr/>
        </p:nvCxnSpPr>
        <p:spPr>
          <a:xfrm>
            <a:off x="5334005"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1" name="Google Shape;51;p1"/>
          <p:cNvCxnSpPr/>
          <p:nvPr/>
        </p:nvCxnSpPr>
        <p:spPr>
          <a:xfrm>
            <a:off x="3810004"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2" name="Google Shape;52;p1"/>
          <p:cNvCxnSpPr/>
          <p:nvPr/>
        </p:nvCxnSpPr>
        <p:spPr>
          <a:xfrm>
            <a:off x="1524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3" name="Google Shape;53;p1"/>
          <p:cNvCxnSpPr/>
          <p:nvPr/>
        </p:nvCxnSpPr>
        <p:spPr>
          <a:xfrm>
            <a:off x="-740329" y="0"/>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4" name="Google Shape;54;p1"/>
          <p:cNvCxnSpPr/>
          <p:nvPr/>
        </p:nvCxnSpPr>
        <p:spPr>
          <a:xfrm>
            <a:off x="-740329" y="1523999"/>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5" name="Google Shape;55;p1"/>
          <p:cNvCxnSpPr/>
          <p:nvPr/>
        </p:nvCxnSpPr>
        <p:spPr>
          <a:xfrm>
            <a:off x="-740329" y="2285999"/>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6" name="Google Shape;56;p1"/>
          <p:cNvCxnSpPr/>
          <p:nvPr/>
        </p:nvCxnSpPr>
        <p:spPr>
          <a:xfrm>
            <a:off x="-740329" y="3047998"/>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7" name="Google Shape;57;p1"/>
          <p:cNvCxnSpPr/>
          <p:nvPr/>
        </p:nvCxnSpPr>
        <p:spPr>
          <a:xfrm>
            <a:off x="-740329" y="3809998"/>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8" name="Google Shape;58;p1"/>
          <p:cNvCxnSpPr/>
          <p:nvPr/>
        </p:nvCxnSpPr>
        <p:spPr>
          <a:xfrm>
            <a:off x="-740329" y="4571997"/>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9" name="Google Shape;59;p1"/>
          <p:cNvCxnSpPr/>
          <p:nvPr/>
        </p:nvCxnSpPr>
        <p:spPr>
          <a:xfrm>
            <a:off x="-740329" y="5333997"/>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0" name="Google Shape;60;p1"/>
          <p:cNvCxnSpPr/>
          <p:nvPr/>
        </p:nvCxnSpPr>
        <p:spPr>
          <a:xfrm>
            <a:off x="-740329" y="6095996"/>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1" name="Google Shape;61;p1"/>
          <p:cNvCxnSpPr/>
          <p:nvPr/>
        </p:nvCxnSpPr>
        <p:spPr>
          <a:xfrm>
            <a:off x="-740329" y="6858000"/>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2" name="Google Shape;62;p1"/>
          <p:cNvCxnSpPr/>
          <p:nvPr/>
        </p:nvCxnSpPr>
        <p:spPr>
          <a:xfrm>
            <a:off x="-740329" y="762000"/>
            <a:ext cx="380984" cy="0"/>
          </a:xfrm>
          <a:prstGeom prst="straightConnector1">
            <a:avLst/>
          </a:prstGeom>
          <a:noFill/>
          <a:ln w="9525" cap="flat" cmpd="sng">
            <a:solidFill>
              <a:schemeClr val="accent1"/>
            </a:solidFill>
            <a:prstDash val="solid"/>
            <a:miter lim="800000"/>
            <a:headEnd type="none" w="sm" len="sm"/>
            <a:tailEnd type="none" w="sm" len="sm"/>
          </a:ln>
        </p:spPr>
      </p:cxnSp>
      <p:grpSp>
        <p:nvGrpSpPr>
          <p:cNvPr id="63" name="Google Shape;63;p1"/>
          <p:cNvGrpSpPr/>
          <p:nvPr/>
        </p:nvGrpSpPr>
        <p:grpSpPr>
          <a:xfrm>
            <a:off x="10237978" y="-286507"/>
            <a:ext cx="1793443" cy="190496"/>
            <a:chOff x="8279583" y="-263950"/>
            <a:chExt cx="1694664" cy="180001"/>
          </a:xfrm>
        </p:grpSpPr>
        <p:sp>
          <p:nvSpPr>
            <p:cNvPr id="64" name="Google Shape;64;p1"/>
            <p:cNvSpPr/>
            <p:nvPr/>
          </p:nvSpPr>
          <p:spPr>
            <a:xfrm>
              <a:off x="8279583" y="-263950"/>
              <a:ext cx="180000" cy="18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5" name="Google Shape;65;p1"/>
            <p:cNvSpPr/>
            <p:nvPr/>
          </p:nvSpPr>
          <p:spPr>
            <a:xfrm>
              <a:off x="8468916" y="-263949"/>
              <a:ext cx="180000" cy="1800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6" name="Google Shape;66;p1"/>
            <p:cNvSpPr/>
            <p:nvPr/>
          </p:nvSpPr>
          <p:spPr>
            <a:xfrm>
              <a:off x="8658249" y="-263950"/>
              <a:ext cx="180000" cy="1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7" name="Google Shape;67;p1"/>
            <p:cNvSpPr/>
            <p:nvPr/>
          </p:nvSpPr>
          <p:spPr>
            <a:xfrm>
              <a:off x="8847582" y="-263949"/>
              <a:ext cx="180000" cy="18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8" name="Google Shape;68;p1"/>
            <p:cNvSpPr/>
            <p:nvPr/>
          </p:nvSpPr>
          <p:spPr>
            <a:xfrm>
              <a:off x="9036915" y="-263950"/>
              <a:ext cx="180000" cy="180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9" name="Google Shape;69;p1"/>
            <p:cNvSpPr/>
            <p:nvPr/>
          </p:nvSpPr>
          <p:spPr>
            <a:xfrm>
              <a:off x="9226248" y="-263949"/>
              <a:ext cx="180000" cy="180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0" name="Google Shape;70;p1"/>
            <p:cNvSpPr/>
            <p:nvPr/>
          </p:nvSpPr>
          <p:spPr>
            <a:xfrm>
              <a:off x="9415581" y="-263950"/>
              <a:ext cx="180000" cy="1800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1" name="Google Shape;71;p1"/>
            <p:cNvSpPr/>
            <p:nvPr/>
          </p:nvSpPr>
          <p:spPr>
            <a:xfrm>
              <a:off x="9604914" y="-263949"/>
              <a:ext cx="180000" cy="180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2" name="Google Shape;72;p1"/>
            <p:cNvSpPr/>
            <p:nvPr/>
          </p:nvSpPr>
          <p:spPr>
            <a:xfrm>
              <a:off x="9794247" y="-263950"/>
              <a:ext cx="180000" cy="180000"/>
            </a:xfrm>
            <a:prstGeom prst="ellipse">
              <a:avLst/>
            </a:prstGeom>
            <a:solidFill>
              <a:srgbClr val="FFEE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507471315"/>
      </p:ext>
    </p:extLst>
  </p:cSld>
  <p:clrMap bg1="lt1" tx1="dk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041">
          <p15:clr>
            <a:srgbClr val="F26B43"/>
          </p15:clr>
        </p15:guide>
        <p15:guide id="2" pos="3629">
          <p15:clr>
            <a:srgbClr val="F26B43"/>
          </p15:clr>
        </p15:guide>
        <p15:guide id="3" orient="horz" pos="3629">
          <p15:clr>
            <a:srgbClr val="F26B43"/>
          </p15:clr>
        </p15:guide>
        <p15:guide id="4" orient="horz" pos="453">
          <p15:clr>
            <a:srgbClr val="F26B43"/>
          </p15:clr>
        </p15:guide>
        <p15:guide id="5" pos="6804">
          <p15:clr>
            <a:srgbClr val="F26B43"/>
          </p15:clr>
        </p15:guide>
        <p15:guide id="6" pos="453">
          <p15:clr>
            <a:srgbClr val="F26B43"/>
          </p15:clr>
        </p15:guide>
        <p15:guide id="7" orient="horz" pos="3884">
          <p15:clr>
            <a:srgbClr val="F26B43"/>
          </p15:clr>
        </p15:guide>
        <p15:guide id="8" orient="horz" pos="136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hyperlink" Target="https://www.skyss.no/dialogforum" TargetMode="External"/><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C402F0-00EA-B23D-79D4-1702648C706A}"/>
              </a:ext>
            </a:extLst>
          </p:cNvPr>
          <p:cNvSpPr>
            <a:spLocks noGrp="1"/>
          </p:cNvSpPr>
          <p:nvPr>
            <p:ph type="title"/>
          </p:nvPr>
        </p:nvSpPr>
        <p:spPr/>
        <p:txBody>
          <a:bodyPr/>
          <a:lstStyle/>
          <a:p>
            <a:r>
              <a:rPr lang="nb-NO">
                <a:latin typeface="Arial"/>
                <a:cs typeface="Arial"/>
              </a:rPr>
              <a:t>Dialogforum buss Vestland </a:t>
            </a:r>
            <a:endParaRPr lang="nb-NO"/>
          </a:p>
        </p:txBody>
      </p:sp>
      <p:sp>
        <p:nvSpPr>
          <p:cNvPr id="3" name="Plassholder for tekst 2">
            <a:extLst>
              <a:ext uri="{FF2B5EF4-FFF2-40B4-BE49-F238E27FC236}">
                <a16:creationId xmlns:a16="http://schemas.microsoft.com/office/drawing/2014/main" id="{64B64223-FA70-86F8-6836-B09EF7CC6CA4}"/>
              </a:ext>
            </a:extLst>
          </p:cNvPr>
          <p:cNvSpPr>
            <a:spLocks noGrp="1"/>
          </p:cNvSpPr>
          <p:nvPr>
            <p:ph type="body" sz="quarter" idx="10"/>
          </p:nvPr>
        </p:nvSpPr>
        <p:spPr/>
        <p:txBody>
          <a:bodyPr/>
          <a:lstStyle/>
          <a:p>
            <a:endParaRPr lang="nb-NO">
              <a:latin typeface="Arial"/>
              <a:cs typeface="Arial"/>
            </a:endParaRPr>
          </a:p>
          <a:p>
            <a:r>
              <a:rPr lang="nb-NO">
                <a:latin typeface="Arial"/>
                <a:cs typeface="Arial"/>
              </a:rPr>
              <a:t>26.05.2026 - Vestlandshuset/Teams-møte</a:t>
            </a:r>
          </a:p>
          <a:p>
            <a:endParaRPr lang="nb-NO"/>
          </a:p>
        </p:txBody>
      </p:sp>
    </p:spTree>
    <p:extLst>
      <p:ext uri="{BB962C8B-B14F-4D97-AF65-F5344CB8AC3E}">
        <p14:creationId xmlns:p14="http://schemas.microsoft.com/office/powerpoint/2010/main" val="1297448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4CA7-C2E5-398B-9AEC-08399F147D2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2EBBCDC-B4DC-97C4-4E94-823B0B8CC567}"/>
              </a:ext>
            </a:extLst>
          </p:cNvPr>
          <p:cNvSpPr>
            <a:spLocks noGrp="1"/>
          </p:cNvSpPr>
          <p:nvPr>
            <p:ph type="title"/>
          </p:nvPr>
        </p:nvSpPr>
        <p:spPr/>
        <p:txBody>
          <a:bodyPr/>
          <a:lstStyle/>
          <a:p>
            <a:r>
              <a:rPr lang="nb-NO" err="1"/>
              <a:t>Reisetal</a:t>
            </a:r>
            <a:r>
              <a:rPr lang="nb-NO"/>
              <a:t> i byvekstavtaleområdet per april 2026</a:t>
            </a:r>
          </a:p>
        </p:txBody>
      </p:sp>
      <p:pic>
        <p:nvPicPr>
          <p:cNvPr id="5" name="Bilde 4">
            <a:extLst>
              <a:ext uri="{FF2B5EF4-FFF2-40B4-BE49-F238E27FC236}">
                <a16:creationId xmlns:a16="http://schemas.microsoft.com/office/drawing/2014/main" id="{29649341-4480-1FC9-F71E-A31EB8DADF9C}"/>
              </a:ext>
            </a:extLst>
          </p:cNvPr>
          <p:cNvPicPr>
            <a:picLocks noChangeAspect="1"/>
          </p:cNvPicPr>
          <p:nvPr/>
        </p:nvPicPr>
        <p:blipFill>
          <a:blip r:embed="rId3"/>
          <a:srcRect l="19901" t="52658" r="29911" b="5814"/>
          <a:stretch>
            <a:fillRect/>
          </a:stretch>
        </p:blipFill>
        <p:spPr>
          <a:xfrm>
            <a:off x="347472" y="2122714"/>
            <a:ext cx="11748584" cy="2612571"/>
          </a:xfrm>
          <a:prstGeom prst="rect">
            <a:avLst/>
          </a:prstGeom>
        </p:spPr>
      </p:pic>
    </p:spTree>
    <p:extLst>
      <p:ext uri="{BB962C8B-B14F-4D97-AF65-F5344CB8AC3E}">
        <p14:creationId xmlns:p14="http://schemas.microsoft.com/office/powerpoint/2010/main" val="227182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6AB9-CB28-687A-774E-323D5F22FE0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FDE8336-BE5C-46C8-8DB0-95CE011C6CE9}"/>
              </a:ext>
            </a:extLst>
          </p:cNvPr>
          <p:cNvSpPr>
            <a:spLocks noGrp="1"/>
          </p:cNvSpPr>
          <p:nvPr>
            <p:ph type="title"/>
          </p:nvPr>
        </p:nvSpPr>
        <p:spPr>
          <a:xfrm>
            <a:off x="550863" y="2802362"/>
            <a:ext cx="5178409" cy="1253276"/>
          </a:xfrm>
        </p:spPr>
        <p:txBody>
          <a:bodyPr>
            <a:normAutofit fontScale="90000"/>
          </a:bodyPr>
          <a:lstStyle/>
          <a:p>
            <a:pPr>
              <a:lnSpc>
                <a:spcPct val="100000"/>
              </a:lnSpc>
            </a:pPr>
            <a:r>
              <a:rPr lang="nn-NO"/>
              <a:t>Endringar i </a:t>
            </a:r>
            <a:br>
              <a:rPr lang="nn-NO"/>
            </a:br>
            <a:r>
              <a:rPr lang="nn-NO"/>
              <a:t>kundeløysingar for betaling</a:t>
            </a:r>
            <a:endParaRPr lang="nb-NO"/>
          </a:p>
        </p:txBody>
      </p:sp>
      <p:sp>
        <p:nvSpPr>
          <p:cNvPr id="7" name="TekstSylinder 6">
            <a:extLst>
              <a:ext uri="{FF2B5EF4-FFF2-40B4-BE49-F238E27FC236}">
                <a16:creationId xmlns:a16="http://schemas.microsoft.com/office/drawing/2014/main" id="{C21BFB88-3808-C9E5-3782-374254F1518A}"/>
              </a:ext>
            </a:extLst>
          </p:cNvPr>
          <p:cNvSpPr txBox="1"/>
          <p:nvPr/>
        </p:nvSpPr>
        <p:spPr>
          <a:xfrm>
            <a:off x="10523100" y="6627168"/>
            <a:ext cx="2035629" cy="230832"/>
          </a:xfrm>
          <a:prstGeom prst="rect">
            <a:avLst/>
          </a:prstGeom>
          <a:noFill/>
        </p:spPr>
        <p:txBody>
          <a:bodyPr wrap="square" rtlCol="0">
            <a:spAutoFit/>
          </a:bodyPr>
          <a:lstStyle/>
          <a:p>
            <a:r>
              <a:rPr lang="nn-NO" sz="900">
                <a:solidFill>
                  <a:schemeClr val="bg1"/>
                </a:solidFill>
              </a:rPr>
              <a:t>Foto: Skyss / Morten Wanvik </a:t>
            </a:r>
          </a:p>
        </p:txBody>
      </p:sp>
      <p:pic>
        <p:nvPicPr>
          <p:cNvPr id="5" name="Plassholder for bilde 4">
            <a:extLst>
              <a:ext uri="{FF2B5EF4-FFF2-40B4-BE49-F238E27FC236}">
                <a16:creationId xmlns:a16="http://schemas.microsoft.com/office/drawing/2014/main" id="{52D3DE36-9DEC-4FCA-B58D-A51BEFBD3147}"/>
              </a:ext>
            </a:extLst>
          </p:cNvPr>
          <p:cNvPicPr>
            <a:picLocks noGrp="1" noChangeAspect="1"/>
          </p:cNvPicPr>
          <p:nvPr>
            <p:ph type="pic" sz="quarter" idx="11"/>
          </p:nvPr>
        </p:nvPicPr>
        <p:blipFill rotWithShape="1">
          <a:blip r:embed="rId3"/>
          <a:srcRect l="26929" r="3000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Sylinder 7">
            <a:extLst>
              <a:ext uri="{FF2B5EF4-FFF2-40B4-BE49-F238E27FC236}">
                <a16:creationId xmlns:a16="http://schemas.microsoft.com/office/drawing/2014/main" id="{57811368-578F-C604-435C-2A2AD18B33E0}"/>
              </a:ext>
            </a:extLst>
          </p:cNvPr>
          <p:cNvSpPr txBox="1"/>
          <p:nvPr/>
        </p:nvSpPr>
        <p:spPr>
          <a:xfrm>
            <a:off x="10523100" y="6627168"/>
            <a:ext cx="2035629" cy="230832"/>
          </a:xfrm>
          <a:prstGeom prst="rect">
            <a:avLst/>
          </a:prstGeom>
          <a:noFill/>
        </p:spPr>
        <p:txBody>
          <a:bodyPr wrap="square" rtlCol="0">
            <a:spAutoFit/>
          </a:bodyPr>
          <a:lstStyle/>
          <a:p>
            <a:r>
              <a:rPr lang="nn-NO" sz="900">
                <a:solidFill>
                  <a:schemeClr val="bg1"/>
                </a:solidFill>
              </a:rPr>
              <a:t>Foto: Skyss / Morten Wanvik </a:t>
            </a:r>
          </a:p>
        </p:txBody>
      </p:sp>
    </p:spTree>
    <p:extLst>
      <p:ext uri="{BB962C8B-B14F-4D97-AF65-F5344CB8AC3E}">
        <p14:creationId xmlns:p14="http://schemas.microsoft.com/office/powerpoint/2010/main" val="1692183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86C273-ACA5-93C7-1CA0-FF1135573969}"/>
              </a:ext>
            </a:extLst>
          </p:cNvPr>
          <p:cNvSpPr>
            <a:spLocks noGrp="1"/>
          </p:cNvSpPr>
          <p:nvPr>
            <p:ph type="title"/>
          </p:nvPr>
        </p:nvSpPr>
        <p:spPr>
          <a:xfrm>
            <a:off x="558000" y="558000"/>
            <a:ext cx="5256000" cy="1080000"/>
          </a:xfrm>
        </p:spPr>
        <p:txBody>
          <a:bodyPr wrap="square" anchor="ctr">
            <a:normAutofit/>
          </a:bodyPr>
          <a:lstStyle/>
          <a:p>
            <a:r>
              <a:rPr lang="nn-NO" noProof="0"/>
              <a:t>Avvikling av SMS-billett</a:t>
            </a:r>
          </a:p>
        </p:txBody>
      </p:sp>
      <p:pic>
        <p:nvPicPr>
          <p:cNvPr id="4" name="Plassholder for innhold 3">
            <a:extLst>
              <a:ext uri="{FF2B5EF4-FFF2-40B4-BE49-F238E27FC236}">
                <a16:creationId xmlns:a16="http://schemas.microsoft.com/office/drawing/2014/main" id="{BAD3B354-4544-C2CD-602C-DBD37D976BE1}"/>
              </a:ext>
            </a:extLst>
          </p:cNvPr>
          <p:cNvPicPr>
            <a:picLocks noGrp="1" noChangeAspect="1"/>
          </p:cNvPicPr>
          <p:nvPr>
            <p:ph type="pic" sz="quarter" idx="10"/>
          </p:nvPr>
        </p:nvPicPr>
        <p:blipFill>
          <a:blip r:embed="rId3"/>
          <a:srcRect l="31198" r="3724" b="-1"/>
          <a:stretch>
            <a:fillRect/>
          </a:stretch>
        </p:blipFill>
        <p:spPr>
          <a:xfrm>
            <a:off x="6385139" y="557999"/>
            <a:ext cx="5255999" cy="5350675"/>
          </a:xfrm>
          <a:noFill/>
        </p:spPr>
      </p:pic>
      <p:sp>
        <p:nvSpPr>
          <p:cNvPr id="3" name="Plassholder for innhold 2">
            <a:extLst>
              <a:ext uri="{FF2B5EF4-FFF2-40B4-BE49-F238E27FC236}">
                <a16:creationId xmlns:a16="http://schemas.microsoft.com/office/drawing/2014/main" id="{487D9C75-3E0D-EF84-F8C3-110E3FB94F0D}"/>
              </a:ext>
            </a:extLst>
          </p:cNvPr>
          <p:cNvSpPr>
            <a:spLocks noGrp="1"/>
          </p:cNvSpPr>
          <p:nvPr>
            <p:ph sz="quarter" idx="11"/>
          </p:nvPr>
        </p:nvSpPr>
        <p:spPr>
          <a:xfrm>
            <a:off x="557426" y="1808163"/>
            <a:ext cx="5256000" cy="4100512"/>
          </a:xfrm>
        </p:spPr>
        <p:txBody>
          <a:bodyPr wrap="square" anchor="t">
            <a:normAutofit lnSpcReduction="10000"/>
          </a:bodyPr>
          <a:lstStyle/>
          <a:p>
            <a:r>
              <a:rPr lang="nn-NO" sz="2400" noProof="0"/>
              <a:t>Lansert som naudtiltak under </a:t>
            </a:r>
            <a:r>
              <a:rPr lang="nn-NO" sz="2400" noProof="0" err="1"/>
              <a:t>covid</a:t>
            </a:r>
            <a:r>
              <a:rPr lang="nn-NO" sz="2400" noProof="0"/>
              <a:t> – bruken har gått kraftig ned sidan</a:t>
            </a:r>
          </a:p>
          <a:p>
            <a:r>
              <a:rPr lang="nn-NO" sz="2400" noProof="0"/>
              <a:t>Vert ikkje vidareført i nye løysingar frå Tet Digital</a:t>
            </a:r>
          </a:p>
          <a:p>
            <a:r>
              <a:rPr lang="nn-NO" sz="2400" noProof="0"/>
              <a:t>Enkeltbillett er tilgjengeleg i andre kanalar (mobilapp, nettbutikk, haldeplassautomatar og kjøp hos bussjåfør)</a:t>
            </a:r>
          </a:p>
          <a:p>
            <a:r>
              <a:rPr lang="nn-NO" sz="2400" noProof="0"/>
              <a:t>SMS-løysinga vert avvikla etter at informasjonskampanjen er gjennomført</a:t>
            </a:r>
          </a:p>
        </p:txBody>
      </p:sp>
    </p:spTree>
    <p:extLst>
      <p:ext uri="{BB962C8B-B14F-4D97-AF65-F5344CB8AC3E}">
        <p14:creationId xmlns:p14="http://schemas.microsoft.com/office/powerpoint/2010/main" val="413604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AED1855-87F3-8CE7-BA4B-15C74F71D744}"/>
              </a:ext>
            </a:extLst>
          </p:cNvPr>
          <p:cNvSpPr>
            <a:spLocks noGrp="1"/>
          </p:cNvSpPr>
          <p:nvPr>
            <p:ph type="title"/>
          </p:nvPr>
        </p:nvSpPr>
        <p:spPr>
          <a:xfrm>
            <a:off x="558000" y="558000"/>
            <a:ext cx="5256000" cy="1080000"/>
          </a:xfrm>
        </p:spPr>
        <p:txBody>
          <a:bodyPr wrap="square" anchor="ctr">
            <a:normAutofit/>
          </a:bodyPr>
          <a:lstStyle/>
          <a:p>
            <a:r>
              <a:rPr lang="nn-NO" noProof="0"/>
              <a:t>Avvikling av mobilkonto</a:t>
            </a:r>
          </a:p>
        </p:txBody>
      </p:sp>
      <p:pic>
        <p:nvPicPr>
          <p:cNvPr id="2" name="Plassholder for innhold 1">
            <a:extLst>
              <a:ext uri="{FF2B5EF4-FFF2-40B4-BE49-F238E27FC236}">
                <a16:creationId xmlns:a16="http://schemas.microsoft.com/office/drawing/2014/main" id="{B08E895F-5DBD-CE06-4316-1537CE2A1517}"/>
              </a:ext>
            </a:extLst>
          </p:cNvPr>
          <p:cNvPicPr>
            <a:picLocks noGrp="1" noChangeAspect="1"/>
          </p:cNvPicPr>
          <p:nvPr>
            <p:ph type="pic" sz="quarter" idx="10"/>
          </p:nvPr>
        </p:nvPicPr>
        <p:blipFill>
          <a:blip r:embed="rId3"/>
          <a:srcRect l="26126" r="8305"/>
          <a:stretch>
            <a:fillRect/>
          </a:stretch>
        </p:blipFill>
        <p:spPr>
          <a:xfrm>
            <a:off x="6385139" y="557999"/>
            <a:ext cx="5255999" cy="5350675"/>
          </a:xfrm>
          <a:noFill/>
        </p:spPr>
      </p:pic>
      <p:sp>
        <p:nvSpPr>
          <p:cNvPr id="11" name="Content Placeholder 3">
            <a:extLst>
              <a:ext uri="{FF2B5EF4-FFF2-40B4-BE49-F238E27FC236}">
                <a16:creationId xmlns:a16="http://schemas.microsoft.com/office/drawing/2014/main" id="{E4E1898C-9FFC-B0F5-1B02-2878BE809131}"/>
              </a:ext>
            </a:extLst>
          </p:cNvPr>
          <p:cNvSpPr>
            <a:spLocks noGrp="1"/>
          </p:cNvSpPr>
          <p:nvPr>
            <p:ph sz="quarter" idx="11"/>
          </p:nvPr>
        </p:nvSpPr>
        <p:spPr>
          <a:xfrm>
            <a:off x="557426" y="1808163"/>
            <a:ext cx="5256000" cy="4100512"/>
          </a:xfrm>
        </p:spPr>
        <p:txBody>
          <a:bodyPr/>
          <a:lstStyle/>
          <a:p>
            <a:r>
              <a:rPr lang="nn-NO" sz="2200" noProof="0"/>
              <a:t>Mobilkonto i appen Skyss billett (gamal app) vert avvikla </a:t>
            </a:r>
          </a:p>
          <a:p>
            <a:r>
              <a:rPr lang="nn-NO" sz="2200" noProof="0"/>
              <a:t>Om lag 15 MNOK står på mobilkontoar</a:t>
            </a:r>
          </a:p>
          <a:p>
            <a:r>
              <a:rPr lang="nn-NO" sz="2200" noProof="0"/>
              <a:t>Ei sjølvbetent refusjonsløysing med </a:t>
            </a:r>
            <a:r>
              <a:rPr lang="nn-NO" sz="2200" noProof="0" err="1"/>
              <a:t>BankID</a:t>
            </a:r>
            <a:r>
              <a:rPr lang="nn-NO" sz="2200" noProof="0"/>
              <a:t> vert innført, som sikrar at kundane kan få tilbake midlane sine</a:t>
            </a:r>
          </a:p>
          <a:p>
            <a:r>
              <a:rPr lang="nn-NO" sz="2200" noProof="0"/>
              <a:t>Det vert utarbeidd </a:t>
            </a:r>
            <a:r>
              <a:rPr lang="nn-NO" sz="2200" noProof="0" err="1"/>
              <a:t>brukarretta</a:t>
            </a:r>
            <a:r>
              <a:rPr lang="nn-NO" sz="2200" noProof="0"/>
              <a:t> informasjon om tiltaket, slik at alle kundar som er påverka får nødvendig informasjon</a:t>
            </a:r>
            <a:endParaRPr lang="nn-NO" sz="2200" noProof="0">
              <a:solidFill>
                <a:srgbClr val="000000"/>
              </a:solidFill>
            </a:endParaRPr>
          </a:p>
          <a:p>
            <a:endParaRPr lang="nn-NO" noProof="0"/>
          </a:p>
        </p:txBody>
      </p:sp>
    </p:spTree>
    <p:extLst>
      <p:ext uri="{BB962C8B-B14F-4D97-AF65-F5344CB8AC3E}">
        <p14:creationId xmlns:p14="http://schemas.microsoft.com/office/powerpoint/2010/main" val="295772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07EF56-1B93-F8E1-8E7A-0FD75CA848B9}"/>
              </a:ext>
            </a:extLst>
          </p:cNvPr>
          <p:cNvSpPr>
            <a:spLocks noGrp="1"/>
          </p:cNvSpPr>
          <p:nvPr>
            <p:ph type="title"/>
          </p:nvPr>
        </p:nvSpPr>
        <p:spPr/>
        <p:txBody>
          <a:bodyPr/>
          <a:lstStyle/>
          <a:p>
            <a:r>
              <a:rPr lang="nb-NO"/>
              <a:t>Pågåande og </a:t>
            </a:r>
            <a:r>
              <a:rPr lang="nb-NO" err="1"/>
              <a:t>uteståede</a:t>
            </a:r>
            <a:r>
              <a:rPr lang="nb-NO"/>
              <a:t> saker – </a:t>
            </a:r>
            <a:r>
              <a:rPr lang="nb-NO" err="1"/>
              <a:t>avklaringar</a:t>
            </a:r>
            <a:r>
              <a:rPr lang="nb-NO"/>
              <a:t> og status</a:t>
            </a:r>
          </a:p>
        </p:txBody>
      </p:sp>
      <p:pic>
        <p:nvPicPr>
          <p:cNvPr id="7" name="Plassholder for bilde 6">
            <a:extLst>
              <a:ext uri="{FF2B5EF4-FFF2-40B4-BE49-F238E27FC236}">
                <a16:creationId xmlns:a16="http://schemas.microsoft.com/office/drawing/2014/main" id="{D6B9599E-3145-E842-24D0-F78E9FD6B643}"/>
              </a:ext>
            </a:extLst>
          </p:cNvPr>
          <p:cNvPicPr>
            <a:picLocks noGrp="1" noChangeAspect="1"/>
          </p:cNvPicPr>
          <p:nvPr>
            <p:ph type="pic" sz="quarter" idx="10"/>
          </p:nvPr>
        </p:nvPicPr>
        <p:blipFill>
          <a:blip r:embed="rId2"/>
          <a:srcRect t="36917" b="36917"/>
          <a:stretch>
            <a:fillRect/>
          </a:stretch>
        </p:blipFill>
        <p:spPr/>
      </p:pic>
    </p:spTree>
    <p:extLst>
      <p:ext uri="{BB962C8B-B14F-4D97-AF65-F5344CB8AC3E}">
        <p14:creationId xmlns:p14="http://schemas.microsoft.com/office/powerpoint/2010/main" val="954877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131D49-AA5D-C6BA-0DB4-6A59F3302199}"/>
              </a:ext>
            </a:extLst>
          </p:cNvPr>
          <p:cNvSpPr>
            <a:spLocks noGrp="1"/>
          </p:cNvSpPr>
          <p:nvPr>
            <p:ph type="title"/>
          </p:nvPr>
        </p:nvSpPr>
        <p:spPr/>
        <p:txBody>
          <a:bodyPr/>
          <a:lstStyle/>
          <a:p>
            <a:r>
              <a:rPr lang="nn-NO"/>
              <a:t>Spørsmål frå tillitsvalde og verneombod</a:t>
            </a:r>
            <a:br>
              <a:rPr lang="nn-NO"/>
            </a:br>
            <a:r>
              <a:rPr lang="nn-NO" sz="2000">
                <a:solidFill>
                  <a:schemeClr val="tx1"/>
                </a:solidFill>
                <a:latin typeface="Arial"/>
                <a:ea typeface="+mn-ea"/>
                <a:cs typeface="Arial"/>
              </a:rPr>
              <a:t>Saker meldt inn til møtet </a:t>
            </a:r>
            <a:endParaRPr lang="nb-NO" sz="2000">
              <a:solidFill>
                <a:schemeClr val="tx1"/>
              </a:solidFill>
              <a:latin typeface="Arial"/>
              <a:ea typeface="+mn-ea"/>
              <a:cs typeface="Arial"/>
            </a:endParaRPr>
          </a:p>
        </p:txBody>
      </p:sp>
      <p:pic>
        <p:nvPicPr>
          <p:cNvPr id="4" name="Plassholder for bilde 3">
            <a:extLst>
              <a:ext uri="{FF2B5EF4-FFF2-40B4-BE49-F238E27FC236}">
                <a16:creationId xmlns:a16="http://schemas.microsoft.com/office/drawing/2014/main" id="{E8055554-DDC6-707B-48EE-474DAB07EB81}"/>
              </a:ext>
            </a:extLst>
          </p:cNvPr>
          <p:cNvPicPr>
            <a:picLocks noGrp="1" noChangeAspect="1"/>
          </p:cNvPicPr>
          <p:nvPr>
            <p:ph type="pic" sz="quarter" idx="10"/>
          </p:nvPr>
        </p:nvPicPr>
        <p:blipFill>
          <a:blip r:embed="rId2"/>
          <a:srcRect t="22254" b="22254"/>
          <a:stretch>
            <a:fillRect/>
          </a:stretch>
        </p:blipFill>
        <p:spPr/>
      </p:pic>
    </p:spTree>
    <p:extLst>
      <p:ext uri="{BB962C8B-B14F-4D97-AF65-F5344CB8AC3E}">
        <p14:creationId xmlns:p14="http://schemas.microsoft.com/office/powerpoint/2010/main" val="319251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30"/>
          <p:cNvSpPr>
            <a:spLocks noGrp="1"/>
          </p:cNvSpPr>
          <p:nvPr>
            <p:ph type="body" idx="1"/>
          </p:nvPr>
        </p:nvSpPr>
        <p:spPr>
          <a:xfrm>
            <a:off x="8381966" y="2285956"/>
            <a:ext cx="761968" cy="761968"/>
          </a:xfrm>
          <a:prstGeom prst="ellipse">
            <a:avLst/>
          </a:prstGeom>
          <a:solidFill>
            <a:schemeClr val="accent1"/>
          </a:solidFill>
          <a:ln>
            <a:noFill/>
          </a:ln>
        </p:spPr>
        <p:txBody>
          <a:bodyPr spcFirstLastPara="1" wrap="square" lIns="0" tIns="0" rIns="0" bIns="0" anchor="t" anchorCtr="0">
            <a:normAutofit/>
          </a:bodyPr>
          <a:lstStyle/>
          <a:p>
            <a:pPr marL="0" indent="0">
              <a:spcBef>
                <a:spcPts val="0"/>
              </a:spcBef>
            </a:pPr>
            <a:endParaRPr/>
          </a:p>
        </p:txBody>
      </p:sp>
      <p:sp>
        <p:nvSpPr>
          <p:cNvPr id="685" name="Google Shape;685;p30"/>
          <p:cNvSpPr txBox="1">
            <a:spLocks noGrp="1"/>
          </p:cNvSpPr>
          <p:nvPr>
            <p:ph type="ctrTitle"/>
          </p:nvPr>
        </p:nvSpPr>
        <p:spPr>
          <a:xfrm>
            <a:off x="2" y="2285956"/>
            <a:ext cx="7619678" cy="3047871"/>
          </a:xfrm>
          <a:prstGeom prst="rect">
            <a:avLst/>
          </a:prstGeom>
          <a:solidFill>
            <a:schemeClr val="dk2"/>
          </a:solidFill>
          <a:ln>
            <a:noFill/>
          </a:ln>
        </p:spPr>
        <p:txBody>
          <a:bodyPr spcFirstLastPara="1" wrap="square" lIns="761968" tIns="495279" rIns="761968" bIns="380984" anchor="t" anchorCtr="0">
            <a:normAutofit/>
          </a:bodyPr>
          <a:lstStyle/>
          <a:p>
            <a:r>
              <a:rPr lang="nb-NO"/>
              <a:t>Saker til Skyss Dialogforum</a:t>
            </a:r>
            <a:endParaRPr/>
          </a:p>
        </p:txBody>
      </p:sp>
      <p:sp>
        <p:nvSpPr>
          <p:cNvPr id="686" name="Google Shape;686;p30"/>
          <p:cNvSpPr txBox="1">
            <a:spLocks noGrp="1"/>
          </p:cNvSpPr>
          <p:nvPr>
            <p:ph type="subTitle" idx="2"/>
          </p:nvPr>
        </p:nvSpPr>
        <p:spPr>
          <a:xfrm>
            <a:off x="6095904" y="4571858"/>
            <a:ext cx="6095701" cy="1523936"/>
          </a:xfrm>
          <a:prstGeom prst="rect">
            <a:avLst/>
          </a:prstGeom>
          <a:solidFill>
            <a:schemeClr val="accent1"/>
          </a:solidFill>
          <a:ln>
            <a:noFill/>
          </a:ln>
        </p:spPr>
        <p:txBody>
          <a:bodyPr spcFirstLastPara="1" wrap="square" lIns="380984" tIns="190492" rIns="761968" bIns="190492" anchor="ctr" anchorCtr="0">
            <a:noAutofit/>
          </a:bodyPr>
          <a:lstStyle/>
          <a:p>
            <a:pPr marL="0" indent="0"/>
            <a:r>
              <a:rPr lang="nb-NO" sz="2117"/>
              <a:t>Fellesforbundet - </a:t>
            </a:r>
            <a:r>
              <a:rPr lang="no-NO" sz="2117"/>
              <a:t>Johannes</a:t>
            </a:r>
            <a:r>
              <a:rPr lang="nb-NO" sz="2117"/>
              <a:t> F.</a:t>
            </a:r>
            <a:r>
              <a:rPr lang="no-NO" sz="2117"/>
              <a:t> Moldung </a:t>
            </a:r>
            <a:endParaRPr sz="2117"/>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C0A4-E5D0-2DE4-29AC-E2626292BF08}"/>
              </a:ext>
            </a:extLst>
          </p:cNvPr>
          <p:cNvSpPr>
            <a:spLocks noGrp="1"/>
          </p:cNvSpPr>
          <p:nvPr>
            <p:ph type="ctrTitle"/>
          </p:nvPr>
        </p:nvSpPr>
        <p:spPr/>
        <p:txBody>
          <a:bodyPr>
            <a:normAutofit/>
          </a:bodyPr>
          <a:lstStyle/>
          <a:p>
            <a:r>
              <a:rPr lang="nb-NO"/>
              <a:t>EU Dom </a:t>
            </a:r>
            <a:r>
              <a:rPr lang="nb-NO">
                <a:solidFill>
                  <a:srgbClr val="191835"/>
                </a:solidFill>
              </a:rPr>
              <a:t>C-210/24</a:t>
            </a:r>
          </a:p>
        </p:txBody>
      </p:sp>
      <p:sp>
        <p:nvSpPr>
          <p:cNvPr id="3" name="Subtitle 2">
            <a:extLst>
              <a:ext uri="{FF2B5EF4-FFF2-40B4-BE49-F238E27FC236}">
                <a16:creationId xmlns:a16="http://schemas.microsoft.com/office/drawing/2014/main" id="{462EA9D0-3580-5953-5CDB-420FE883FBBA}"/>
              </a:ext>
            </a:extLst>
          </p:cNvPr>
          <p:cNvSpPr>
            <a:spLocks noGrp="1"/>
          </p:cNvSpPr>
          <p:nvPr>
            <p:ph type="subTitle" idx="1"/>
          </p:nvPr>
        </p:nvSpPr>
        <p:spPr/>
        <p:txBody>
          <a:bodyPr/>
          <a:lstStyle/>
          <a:p>
            <a:r>
              <a:rPr lang="nb-NO"/>
              <a:t> </a:t>
            </a:r>
          </a:p>
        </p:txBody>
      </p:sp>
    </p:spTree>
    <p:extLst>
      <p:ext uri="{BB962C8B-B14F-4D97-AF65-F5344CB8AC3E}">
        <p14:creationId xmlns:p14="http://schemas.microsoft.com/office/powerpoint/2010/main" val="1900293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1">
          <a:extLst>
            <a:ext uri="{FF2B5EF4-FFF2-40B4-BE49-F238E27FC236}">
              <a16:creationId xmlns:a16="http://schemas.microsoft.com/office/drawing/2014/main" id="{AE8A48E4-9BBE-01FA-ACBC-4FD9D198988C}"/>
            </a:ext>
          </a:extLst>
        </p:cNvPr>
        <p:cNvGrpSpPr/>
        <p:nvPr/>
      </p:nvGrpSpPr>
      <p:grpSpPr>
        <a:xfrm>
          <a:off x="0" y="0"/>
          <a:ext cx="0" cy="0"/>
          <a:chOff x="0" y="0"/>
          <a:chExt cx="0" cy="0"/>
        </a:xfrm>
      </p:grpSpPr>
      <p:sp>
        <p:nvSpPr>
          <p:cNvPr id="692" name="Google Shape;692;p31">
            <a:extLst>
              <a:ext uri="{FF2B5EF4-FFF2-40B4-BE49-F238E27FC236}">
                <a16:creationId xmlns:a16="http://schemas.microsoft.com/office/drawing/2014/main" id="{EC37336C-319F-FE85-1482-3042310A98FE}"/>
              </a:ext>
            </a:extLst>
          </p:cNvPr>
          <p:cNvSpPr txBox="1">
            <a:spLocks noGrp="1"/>
          </p:cNvSpPr>
          <p:nvPr>
            <p:ph type="body" idx="1"/>
          </p:nvPr>
        </p:nvSpPr>
        <p:spPr>
          <a:xfrm>
            <a:off x="547664" y="1451602"/>
            <a:ext cx="10881852" cy="4513710"/>
          </a:xfrm>
          <a:prstGeom prst="rect">
            <a:avLst/>
          </a:prstGeom>
          <a:noFill/>
          <a:ln>
            <a:noFill/>
          </a:ln>
        </p:spPr>
        <p:txBody>
          <a:bodyPr spcFirstLastPara="1" wrap="square" lIns="0" tIns="0" rIns="0" bIns="0" anchor="ctr" anchorCtr="0">
            <a:normAutofit/>
          </a:bodyPr>
          <a:lstStyle/>
          <a:p>
            <a:pPr marL="120964" indent="0">
              <a:lnSpc>
                <a:spcPct val="106000"/>
              </a:lnSpc>
              <a:spcAft>
                <a:spcPts val="847"/>
              </a:spcAft>
              <a:buNone/>
            </a:pPr>
            <a:r>
              <a:rPr lang="nb-NO">
                <a:latin typeface="Calibri"/>
                <a:ea typeface="Calibri"/>
                <a:cs typeface="Times New Roman"/>
              </a:rPr>
              <a:t>EU domstolen har slått i fast i sak C-210/24 som ble avsluttet 5 Mars i år at høyere lønn kan brukes som et kriterium i offentlig anbud.</a:t>
            </a:r>
            <a:endParaRPr lang="nb-NO">
              <a:solidFill>
                <a:srgbClr val="191835"/>
              </a:solidFill>
              <a:latin typeface="Calibri"/>
              <a:ea typeface="Calibri"/>
              <a:cs typeface="Times New Roman"/>
            </a:endParaRPr>
          </a:p>
          <a:p>
            <a:pPr marL="120964" indent="0">
              <a:lnSpc>
                <a:spcPct val="106000"/>
              </a:lnSpc>
              <a:spcAft>
                <a:spcPts val="847"/>
              </a:spcAft>
              <a:buNone/>
            </a:pPr>
            <a:r>
              <a:rPr lang="nb-NO">
                <a:solidFill>
                  <a:srgbClr val="191835"/>
                </a:solidFill>
                <a:latin typeface="Calibri"/>
                <a:ea typeface="Calibri"/>
                <a:cs typeface="Calibri"/>
              </a:rPr>
              <a:t>Har skyss vurdert tiltak i anbudene som høyere lønn, høyere fagbrev-tillegg osv for å stimulere til økt rekruttering, flere lærlinger, og økt kompetanse?</a:t>
            </a:r>
            <a:endParaRPr lang="nb-NO"/>
          </a:p>
          <a:p>
            <a:pPr marL="120964" indent="0">
              <a:lnSpc>
                <a:spcPct val="106000"/>
              </a:lnSpc>
              <a:spcAft>
                <a:spcPts val="847"/>
              </a:spcAft>
              <a:buNone/>
            </a:pPr>
            <a:endParaRPr lang="nb-NO">
              <a:latin typeface="Calibri" panose="020F0502020204030204" pitchFamily="34" charset="0"/>
              <a:ea typeface="Calibri" panose="020F0502020204030204" pitchFamily="34" charset="0"/>
              <a:cs typeface="Times New Roman" panose="02020603050405020304" pitchFamily="18" charset="0"/>
            </a:endParaRPr>
          </a:p>
        </p:txBody>
      </p:sp>
      <p:sp>
        <p:nvSpPr>
          <p:cNvPr id="693" name="Google Shape;693;p31">
            <a:extLst>
              <a:ext uri="{FF2B5EF4-FFF2-40B4-BE49-F238E27FC236}">
                <a16:creationId xmlns:a16="http://schemas.microsoft.com/office/drawing/2014/main" id="{19B37E11-A7C6-3730-0FE3-C87C70C37F43}"/>
              </a:ext>
            </a:extLst>
          </p:cNvPr>
          <p:cNvSpPr txBox="1">
            <a:spLocks noGrp="1"/>
          </p:cNvSpPr>
          <p:nvPr>
            <p:ph type="title"/>
          </p:nvPr>
        </p:nvSpPr>
        <p:spPr>
          <a:xfrm>
            <a:off x="761967" y="762019"/>
            <a:ext cx="10667549" cy="689583"/>
          </a:xfrm>
          <a:prstGeom prst="rect">
            <a:avLst/>
          </a:prstGeom>
          <a:noFill/>
          <a:ln>
            <a:noFill/>
          </a:ln>
        </p:spPr>
        <p:txBody>
          <a:bodyPr spcFirstLastPara="1" wrap="square" lIns="0" tIns="0" rIns="0" bIns="0" anchor="t" anchorCtr="0">
            <a:normAutofit/>
          </a:bodyPr>
          <a:lstStyle/>
          <a:p>
            <a:pPr algn="ctr">
              <a:buSzPts val="4000"/>
            </a:pPr>
            <a:r>
              <a:rPr lang="nb-NO"/>
              <a:t>Problemstillinger for drøfting</a:t>
            </a:r>
            <a:endParaRPr/>
          </a:p>
        </p:txBody>
      </p:sp>
    </p:spTree>
    <p:extLst>
      <p:ext uri="{BB962C8B-B14F-4D97-AF65-F5344CB8AC3E}">
        <p14:creationId xmlns:p14="http://schemas.microsoft.com/office/powerpoint/2010/main" val="1432925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C0A4-E5D0-2DE4-29AC-E2626292BF08}"/>
              </a:ext>
            </a:extLst>
          </p:cNvPr>
          <p:cNvSpPr>
            <a:spLocks noGrp="1"/>
          </p:cNvSpPr>
          <p:nvPr>
            <p:ph type="ctrTitle"/>
          </p:nvPr>
        </p:nvSpPr>
        <p:spPr/>
        <p:txBody>
          <a:bodyPr>
            <a:normAutofit/>
          </a:bodyPr>
          <a:lstStyle/>
          <a:p>
            <a:r>
              <a:rPr lang="nb-NO">
                <a:solidFill>
                  <a:srgbClr val="191835"/>
                </a:solidFill>
              </a:rPr>
              <a:t>Avvik i forbindelse med større arrangementer </a:t>
            </a:r>
            <a:endParaRPr lang="en-US"/>
          </a:p>
        </p:txBody>
      </p:sp>
      <p:sp>
        <p:nvSpPr>
          <p:cNvPr id="3" name="Subtitle 2">
            <a:extLst>
              <a:ext uri="{FF2B5EF4-FFF2-40B4-BE49-F238E27FC236}">
                <a16:creationId xmlns:a16="http://schemas.microsoft.com/office/drawing/2014/main" id="{462EA9D0-3580-5953-5CDB-420FE883FBBA}"/>
              </a:ext>
            </a:extLst>
          </p:cNvPr>
          <p:cNvSpPr>
            <a:spLocks noGrp="1"/>
          </p:cNvSpPr>
          <p:nvPr>
            <p:ph type="subTitle" idx="1"/>
          </p:nvPr>
        </p:nvSpPr>
        <p:spPr/>
        <p:txBody>
          <a:bodyPr/>
          <a:lstStyle/>
          <a:p>
            <a:r>
              <a:rPr lang="nb-NO"/>
              <a:t> </a:t>
            </a:r>
          </a:p>
        </p:txBody>
      </p:sp>
    </p:spTree>
    <p:extLst>
      <p:ext uri="{BB962C8B-B14F-4D97-AF65-F5344CB8AC3E}">
        <p14:creationId xmlns:p14="http://schemas.microsoft.com/office/powerpoint/2010/main" val="319612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9369C5-18C4-F998-3774-9826B3F44B97}"/>
              </a:ext>
            </a:extLst>
          </p:cNvPr>
          <p:cNvSpPr>
            <a:spLocks noGrp="1"/>
          </p:cNvSpPr>
          <p:nvPr>
            <p:ph type="title"/>
          </p:nvPr>
        </p:nvSpPr>
        <p:spPr/>
        <p:txBody>
          <a:bodyPr/>
          <a:lstStyle/>
          <a:p>
            <a:r>
              <a:rPr lang="nb-NO"/>
              <a:t>Dagsorden</a:t>
            </a:r>
          </a:p>
        </p:txBody>
      </p:sp>
      <p:pic>
        <p:nvPicPr>
          <p:cNvPr id="7" name="Plassholder for bilde 6">
            <a:extLst>
              <a:ext uri="{FF2B5EF4-FFF2-40B4-BE49-F238E27FC236}">
                <a16:creationId xmlns:a16="http://schemas.microsoft.com/office/drawing/2014/main" id="{B8D0C06C-DD14-FCE0-BF70-1D767D40B0E1}"/>
              </a:ext>
            </a:extLst>
          </p:cNvPr>
          <p:cNvPicPr>
            <a:picLocks noGrp="1" noChangeAspect="1"/>
          </p:cNvPicPr>
          <p:nvPr>
            <p:ph type="pic" sz="quarter" idx="10"/>
          </p:nvPr>
        </p:nvPicPr>
        <p:blipFill>
          <a:blip r:embed="rId2"/>
          <a:srcRect l="29388" r="29388"/>
          <a:stretch/>
        </p:blipFill>
        <p:spPr/>
      </p:pic>
      <p:sp>
        <p:nvSpPr>
          <p:cNvPr id="3" name="Plassholder for innhold 2">
            <a:extLst>
              <a:ext uri="{FF2B5EF4-FFF2-40B4-BE49-F238E27FC236}">
                <a16:creationId xmlns:a16="http://schemas.microsoft.com/office/drawing/2014/main" id="{2234920A-0322-0669-39BC-D99C8686BBCB}"/>
              </a:ext>
            </a:extLst>
          </p:cNvPr>
          <p:cNvSpPr>
            <a:spLocks noGrp="1"/>
          </p:cNvSpPr>
          <p:nvPr>
            <p:ph sz="quarter" idx="11"/>
          </p:nvPr>
        </p:nvSpPr>
        <p:spPr/>
        <p:txBody>
          <a:bodyPr/>
          <a:lstStyle/>
          <a:p>
            <a:endParaRPr lang="nb-NO"/>
          </a:p>
        </p:txBody>
      </p:sp>
      <p:graphicFrame>
        <p:nvGraphicFramePr>
          <p:cNvPr id="5" name="Tabell 5">
            <a:extLst>
              <a:ext uri="{FF2B5EF4-FFF2-40B4-BE49-F238E27FC236}">
                <a16:creationId xmlns:a16="http://schemas.microsoft.com/office/drawing/2014/main" id="{ABF67FCE-3C60-8A3D-0999-0BA290A862F9}"/>
              </a:ext>
            </a:extLst>
          </p:cNvPr>
          <p:cNvGraphicFramePr>
            <a:graphicFrameLocks noGrp="1"/>
          </p:cNvGraphicFramePr>
          <p:nvPr>
            <p:extLst>
              <p:ext uri="{D42A27DB-BD31-4B8C-83A1-F6EECF244321}">
                <p14:modId xmlns:p14="http://schemas.microsoft.com/office/powerpoint/2010/main" val="1485717872"/>
              </p:ext>
            </p:extLst>
          </p:nvPr>
        </p:nvGraphicFramePr>
        <p:xfrm>
          <a:off x="558000" y="1470991"/>
          <a:ext cx="5738208" cy="4589704"/>
        </p:xfrm>
        <a:graphic>
          <a:graphicData uri="http://schemas.openxmlformats.org/drawingml/2006/table">
            <a:tbl>
              <a:tblPr firstRow="1" firstCol="1" bandRow="1">
                <a:tableStyleId>{5C22544A-7EE6-4342-B048-85BDC9FD1C3A}</a:tableStyleId>
              </a:tblPr>
              <a:tblGrid>
                <a:gridCol w="216425">
                  <a:extLst>
                    <a:ext uri="{9D8B030D-6E8A-4147-A177-3AD203B41FA5}">
                      <a16:colId xmlns:a16="http://schemas.microsoft.com/office/drawing/2014/main" val="4217686360"/>
                    </a:ext>
                  </a:extLst>
                </a:gridCol>
                <a:gridCol w="216425">
                  <a:extLst>
                    <a:ext uri="{9D8B030D-6E8A-4147-A177-3AD203B41FA5}">
                      <a16:colId xmlns:a16="http://schemas.microsoft.com/office/drawing/2014/main" val="4276434791"/>
                    </a:ext>
                  </a:extLst>
                </a:gridCol>
                <a:gridCol w="2652679">
                  <a:extLst>
                    <a:ext uri="{9D8B030D-6E8A-4147-A177-3AD203B41FA5}">
                      <a16:colId xmlns:a16="http://schemas.microsoft.com/office/drawing/2014/main" val="553722651"/>
                    </a:ext>
                  </a:extLst>
                </a:gridCol>
                <a:gridCol w="2652679">
                  <a:extLst>
                    <a:ext uri="{9D8B030D-6E8A-4147-A177-3AD203B41FA5}">
                      <a16:colId xmlns:a16="http://schemas.microsoft.com/office/drawing/2014/main" val="3375639567"/>
                    </a:ext>
                  </a:extLst>
                </a:gridCol>
              </a:tblGrid>
              <a:tr h="155993">
                <a:tc>
                  <a:txBody>
                    <a:bodyPr/>
                    <a:lstStyle/>
                    <a:p>
                      <a:pPr>
                        <a:lnSpc>
                          <a:spcPct val="115000"/>
                        </a:lnSpc>
                        <a:spcAft>
                          <a:spcPts val="600"/>
                        </a:spcAft>
                      </a:pPr>
                      <a:r>
                        <a:rPr lang="nn-NO" sz="900">
                          <a:effectLst/>
                        </a:rPr>
                        <a:t>0</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a:effectLst/>
                        </a:rPr>
                        <a:t>Velkomen og innmelding til eventuelt</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a:lnSpc>
                          <a:spcPct val="115000"/>
                        </a:lnSpc>
                        <a:spcAft>
                          <a:spcPts val="600"/>
                        </a:spcAft>
                      </a:pPr>
                      <a:r>
                        <a:rPr lang="nb-NO" sz="900">
                          <a:effectLst/>
                          <a:latin typeface="Aptos"/>
                          <a:ea typeface="Aptos" panose="020B0004020202020204" pitchFamily="34" charset="0"/>
                          <a:cs typeface="Aptos" panose="020B0004020202020204" pitchFamily="34" charset="0"/>
                        </a:rPr>
                        <a:t>Tidspunkt – veiledande</a:t>
                      </a:r>
                    </a:p>
                  </a:txBody>
                  <a:tcPr marL="52857" marR="52857" marT="0" marB="0"/>
                </a:tc>
                <a:extLst>
                  <a:ext uri="{0D108BD9-81ED-4DB2-BD59-A6C34878D82A}">
                    <a16:rowId xmlns:a16="http://schemas.microsoft.com/office/drawing/2014/main" val="4130793231"/>
                  </a:ext>
                </a:extLst>
              </a:tr>
              <a:tr h="831235">
                <a:tc>
                  <a:txBody>
                    <a:bodyPr/>
                    <a:lstStyle/>
                    <a:p>
                      <a:pPr>
                        <a:lnSpc>
                          <a:spcPct val="115000"/>
                        </a:lnSpc>
                        <a:spcAft>
                          <a:spcPts val="600"/>
                        </a:spcAft>
                      </a:pPr>
                      <a:r>
                        <a:rPr lang="nn-NO" sz="900">
                          <a:effectLst/>
                        </a:rPr>
                        <a:t>1</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Referat frå dialogforum Q1/26</a:t>
                      </a:r>
                      <a:endParaRPr lang="nb-NO" sz="900" b="1">
                        <a:effectLst/>
                      </a:endParaRPr>
                    </a:p>
                    <a:p>
                      <a:pPr>
                        <a:lnSpc>
                          <a:spcPct val="115000"/>
                        </a:lnSpc>
                        <a:spcAft>
                          <a:spcPts val="600"/>
                        </a:spcAft>
                      </a:pPr>
                      <a:r>
                        <a:rPr lang="nn-NO" sz="800">
                          <a:effectLst/>
                        </a:rPr>
                        <a:t>Referat vart sendt per e-post 22. november 2025. </a:t>
                      </a:r>
                    </a:p>
                    <a:p>
                      <a:pPr lvl="0">
                        <a:lnSpc>
                          <a:spcPct val="114999"/>
                        </a:lnSpc>
                        <a:spcAft>
                          <a:spcPts val="600"/>
                        </a:spcAft>
                        <a:buNone/>
                      </a:pPr>
                      <a:r>
                        <a:rPr lang="nn-NO" sz="800" b="0" i="0" u="none" strike="noStrike" noProof="0">
                          <a:effectLst/>
                          <a:latin typeface="Arial"/>
                          <a:hlinkClick r:id="rId3"/>
                        </a:rPr>
                        <a:t>Dialogforum</a:t>
                      </a:r>
                      <a:endParaRPr lang="nn-NO"/>
                    </a:p>
                    <a:p>
                      <a:pPr>
                        <a:lnSpc>
                          <a:spcPct val="115000"/>
                        </a:lnSpc>
                        <a:spcAft>
                          <a:spcPts val="600"/>
                        </a:spcAft>
                      </a:pPr>
                      <a:r>
                        <a:rPr lang="nn-NO" sz="800">
                          <a:effectLst/>
                        </a:rPr>
                        <a:t>Ingen innsigelsar er motteke og r</a:t>
                      </a:r>
                      <a:r>
                        <a:rPr lang="nb-NO" sz="800">
                          <a:effectLst/>
                        </a:rPr>
                        <a:t>eferat er godkjent.</a:t>
                      </a:r>
                      <a:endParaRPr lang="nb-NO" sz="8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a:lnSpc>
                          <a:spcPct val="115000"/>
                        </a:lnSpc>
                        <a:spcAft>
                          <a:spcPts val="600"/>
                        </a:spcAft>
                      </a:pPr>
                      <a:r>
                        <a:rPr lang="nb-NO" sz="900" b="1">
                          <a:effectLst/>
                          <a:latin typeface="+mn-lt"/>
                          <a:ea typeface="Aptos" panose="020B0004020202020204" pitchFamily="34" charset="0"/>
                          <a:cs typeface="Aptos" panose="020B0004020202020204" pitchFamily="34" charset="0"/>
                        </a:rPr>
                        <a:t>10.00 – 10.05</a:t>
                      </a:r>
                    </a:p>
                  </a:txBody>
                  <a:tcPr marL="52857" marR="52857" marT="0" marB="0"/>
                </a:tc>
                <a:extLst>
                  <a:ext uri="{0D108BD9-81ED-4DB2-BD59-A6C34878D82A}">
                    <a16:rowId xmlns:a16="http://schemas.microsoft.com/office/drawing/2014/main" val="468247119"/>
                  </a:ext>
                </a:extLst>
              </a:tr>
              <a:tr h="1019219">
                <a:tc>
                  <a:txBody>
                    <a:bodyPr/>
                    <a:lstStyle/>
                    <a:p>
                      <a:pPr>
                        <a:lnSpc>
                          <a:spcPct val="115000"/>
                        </a:lnSpc>
                        <a:spcAft>
                          <a:spcPts val="600"/>
                        </a:spcAft>
                      </a:pPr>
                      <a:r>
                        <a:rPr lang="nn-NO" sz="900">
                          <a:effectLst/>
                        </a:rPr>
                        <a:t>2</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Nytt frå Skyss – orienteringar</a:t>
                      </a:r>
                      <a:endParaRPr lang="nb-NO" sz="900" b="1">
                        <a:effectLst/>
                      </a:endParaRPr>
                    </a:p>
                    <a:p>
                      <a:pPr>
                        <a:lnSpc>
                          <a:spcPct val="115000"/>
                        </a:lnSpc>
                        <a:spcAft>
                          <a:spcPts val="600"/>
                        </a:spcAft>
                      </a:pPr>
                      <a:r>
                        <a:rPr lang="nn-NO" sz="800">
                          <a:effectLst/>
                        </a:rPr>
                        <a:t>Målfrid orienterer om aktuelle saker frå Skyss. </a:t>
                      </a:r>
                      <a:endParaRPr lang="nb-NO" sz="800">
                        <a:effectLst/>
                      </a:endParaRPr>
                    </a:p>
                    <a:p>
                      <a:pPr marL="342900" lvl="0" indent="-342900">
                        <a:lnSpc>
                          <a:spcPts val="1300"/>
                        </a:lnSpc>
                        <a:buFont typeface="+mj-lt"/>
                        <a:buAutoNum type="arabicPeriod"/>
                      </a:pPr>
                      <a:r>
                        <a:rPr lang="nn-NO" sz="800">
                          <a:effectLst/>
                        </a:rPr>
                        <a:t>Nye busskontraktar</a:t>
                      </a:r>
                    </a:p>
                    <a:p>
                      <a:pPr marL="342900" lvl="0" indent="-342900">
                        <a:lnSpc>
                          <a:spcPts val="1300"/>
                        </a:lnSpc>
                        <a:buAutoNum type="arabicPeriod"/>
                      </a:pPr>
                      <a:r>
                        <a:rPr lang="nn-NO" sz="800">
                          <a:effectLst/>
                        </a:rPr>
                        <a:t>Status økonomi og budsjett </a:t>
                      </a:r>
                      <a:endParaRPr lang="nb-NO" sz="800">
                        <a:effectLst/>
                      </a:endParaRPr>
                    </a:p>
                    <a:p>
                      <a:pPr marL="342900" lvl="0" indent="-342900">
                        <a:lnSpc>
                          <a:spcPts val="1300"/>
                        </a:lnSpc>
                        <a:buFont typeface="+mj-lt"/>
                        <a:buAutoNum type="arabicPeriod"/>
                      </a:pPr>
                      <a:r>
                        <a:rPr lang="nn-NO" sz="800">
                          <a:effectLst/>
                        </a:rPr>
                        <a:t>Status kundeutvikling </a:t>
                      </a:r>
                    </a:p>
                    <a:p>
                      <a:pPr marL="342900" lvl="0" indent="-342900">
                        <a:lnSpc>
                          <a:spcPts val="1300"/>
                        </a:lnSpc>
                        <a:buFont typeface="+mj-lt"/>
                        <a:buAutoNum type="arabicPeriod"/>
                      </a:pPr>
                      <a:r>
                        <a:rPr lang="nb-NO" sz="800">
                          <a:effectLst/>
                        </a:rPr>
                        <a:t>Endringar i kundeløysningar for betaling</a:t>
                      </a:r>
                    </a:p>
                  </a:txBody>
                  <a:tcPr marL="52857" marR="52857" marT="0" marB="0"/>
                </a:tc>
                <a:tc>
                  <a:txBody>
                    <a:bodyPr/>
                    <a:lstStyle/>
                    <a:p>
                      <a:pPr marL="0" lvl="0" indent="0">
                        <a:lnSpc>
                          <a:spcPts val="1300"/>
                        </a:lnSpc>
                        <a:spcAft>
                          <a:spcPts val="1200"/>
                        </a:spcAft>
                        <a:buFont typeface="+mj-lt"/>
                        <a:buNone/>
                      </a:pPr>
                      <a:r>
                        <a:rPr lang="nb-NO" sz="900" b="1">
                          <a:effectLst/>
                          <a:latin typeface="+mn-lt"/>
                          <a:ea typeface="Aptos" panose="020B0004020202020204" pitchFamily="34" charset="0"/>
                          <a:cs typeface="Aptos" panose="020B0004020202020204" pitchFamily="34" charset="0"/>
                        </a:rPr>
                        <a:t>10.05– 10.40</a:t>
                      </a:r>
                    </a:p>
                  </a:txBody>
                  <a:tcPr marL="52857" marR="52857" marT="0" marB="0"/>
                </a:tc>
                <a:extLst>
                  <a:ext uri="{0D108BD9-81ED-4DB2-BD59-A6C34878D82A}">
                    <a16:rowId xmlns:a16="http://schemas.microsoft.com/office/drawing/2014/main" val="878383536"/>
                  </a:ext>
                </a:extLst>
              </a:tr>
              <a:tr h="275842">
                <a:tc>
                  <a:txBody>
                    <a:bodyPr/>
                    <a:lstStyle/>
                    <a:p>
                      <a:pPr>
                        <a:lnSpc>
                          <a:spcPct val="115000"/>
                        </a:lnSpc>
                        <a:spcAft>
                          <a:spcPts val="600"/>
                        </a:spcAft>
                      </a:pPr>
                      <a:r>
                        <a:rPr lang="nn-NO" sz="900">
                          <a:effectLst/>
                        </a:rPr>
                        <a:t>3</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Uteståande saker – avklaringar og status</a:t>
                      </a:r>
                      <a:endParaRPr lang="nn-NO" sz="800">
                        <a:effectLst/>
                      </a:endParaRPr>
                    </a:p>
                  </a:txBody>
                  <a:tcPr marL="52857" marR="52857" marT="0" marB="0"/>
                </a:tc>
                <a:tc>
                  <a:txBody>
                    <a:bodyPr/>
                    <a:lstStyle/>
                    <a:p>
                      <a:pPr marL="0" marR="0" lvl="0" indent="0" algn="l" defTabSz="914400" rtl="0" eaLnBrk="1" fontAlgn="auto" latinLnBrk="0" hangingPunct="1">
                        <a:lnSpc>
                          <a:spcPct val="115000"/>
                        </a:lnSpc>
                        <a:spcBef>
                          <a:spcPts val="0"/>
                        </a:spcBef>
                        <a:spcAft>
                          <a:spcPts val="600"/>
                        </a:spcAft>
                        <a:buClrTx/>
                        <a:buSzTx/>
                        <a:buFont typeface="+mj-lt"/>
                        <a:buNone/>
                        <a:tabLst/>
                        <a:defRPr/>
                      </a:pPr>
                      <a:r>
                        <a:rPr lang="nb-NO" sz="900" b="1">
                          <a:effectLst/>
                          <a:latin typeface="+mn-lt"/>
                          <a:ea typeface="Aptos" panose="020B0004020202020204" pitchFamily="34" charset="0"/>
                          <a:cs typeface="Aptos" panose="020B0004020202020204" pitchFamily="34" charset="0"/>
                        </a:rPr>
                        <a:t>10.40 – 10.45</a:t>
                      </a:r>
                    </a:p>
                  </a:txBody>
                  <a:tcPr marL="52857" marR="52857" marT="0" marB="0"/>
                </a:tc>
                <a:extLst>
                  <a:ext uri="{0D108BD9-81ED-4DB2-BD59-A6C34878D82A}">
                    <a16:rowId xmlns:a16="http://schemas.microsoft.com/office/drawing/2014/main" val="4163465507"/>
                  </a:ext>
                </a:extLst>
              </a:tr>
              <a:tr h="435003">
                <a:tc>
                  <a:txBody>
                    <a:bodyPr/>
                    <a:lstStyle/>
                    <a:p>
                      <a:pPr>
                        <a:lnSpc>
                          <a:spcPct val="115000"/>
                        </a:lnSpc>
                        <a:spcAft>
                          <a:spcPts val="600"/>
                        </a:spcAft>
                      </a:pPr>
                      <a:r>
                        <a:rPr lang="nn-NO" sz="900">
                          <a:effectLst/>
                        </a:rPr>
                        <a:t>4</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50000"/>
                        </a:lnSpc>
                      </a:pPr>
                      <a:r>
                        <a:rPr lang="nn-NO" sz="900" b="1">
                          <a:effectLst/>
                        </a:rPr>
                        <a:t>Spørsmål frå tillitsvalde og verneombod</a:t>
                      </a:r>
                    </a:p>
                    <a:p>
                      <a:pPr marL="228600" lvl="0" indent="-228600">
                        <a:lnSpc>
                          <a:spcPct val="150000"/>
                        </a:lnSpc>
                        <a:buAutoNum type="arabicPeriod"/>
                      </a:pPr>
                      <a:r>
                        <a:rPr lang="nn-NO" sz="800" b="0">
                          <a:effectLst/>
                        </a:rPr>
                        <a:t>Diverse saker frå YTF og FF</a:t>
                      </a:r>
                    </a:p>
                  </a:txBody>
                  <a:tcPr marL="52857" marR="52857" marT="0" marB="0"/>
                </a:tc>
                <a:tc>
                  <a:txBody>
                    <a:bodyPr/>
                    <a:lstStyle/>
                    <a:p>
                      <a:pPr lvl="0">
                        <a:lnSpc>
                          <a:spcPct val="150000"/>
                        </a:lnSpc>
                        <a:buNone/>
                      </a:pPr>
                      <a:r>
                        <a:rPr lang="nb-NO" sz="900" b="1" i="0" u="none" strike="noStrike" noProof="0">
                          <a:solidFill>
                            <a:srgbClr val="000000"/>
                          </a:solidFill>
                          <a:effectLst/>
                          <a:latin typeface="Arial"/>
                        </a:rPr>
                        <a:t>10.45 – 11.20</a:t>
                      </a:r>
                      <a:endParaRPr lang="en-US"/>
                    </a:p>
                  </a:txBody>
                  <a:tcPr marL="52857" marR="52857" marT="0" marB="0"/>
                </a:tc>
                <a:extLst>
                  <a:ext uri="{0D108BD9-81ED-4DB2-BD59-A6C34878D82A}">
                    <a16:rowId xmlns:a16="http://schemas.microsoft.com/office/drawing/2014/main" val="3077713070"/>
                  </a:ext>
                </a:extLst>
              </a:tr>
              <a:tr h="602497">
                <a:tc>
                  <a:txBody>
                    <a:bodyPr/>
                    <a:lstStyle/>
                    <a:p>
                      <a:pPr>
                        <a:lnSpc>
                          <a:spcPct val="115000"/>
                        </a:lnSpc>
                        <a:spcAft>
                          <a:spcPts val="600"/>
                        </a:spcAft>
                      </a:pPr>
                      <a:r>
                        <a:rPr lang="nn-NO" sz="900">
                          <a:effectLst/>
                        </a:rPr>
                        <a:t>5</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Status bussanbod</a:t>
                      </a:r>
                      <a:endParaRPr lang="nb-NO" sz="800">
                        <a:effectLst/>
                      </a:endParaRPr>
                    </a:p>
                    <a:p>
                      <a:pPr marL="228600" lvl="0" indent="-228600">
                        <a:lnSpc>
                          <a:spcPct val="114999"/>
                        </a:lnSpc>
                        <a:spcAft>
                          <a:spcPts val="600"/>
                        </a:spcAft>
                        <a:buAutoNum type="arabicPeriod"/>
                      </a:pPr>
                      <a:r>
                        <a:rPr lang="nn-NO" sz="800">
                          <a:effectLst/>
                        </a:rPr>
                        <a:t>Status frå Skyss på bussanbod generelt</a:t>
                      </a:r>
                    </a:p>
                    <a:p>
                      <a:pPr marL="228600" lvl="0" indent="-228600">
                        <a:lnSpc>
                          <a:spcPct val="114999"/>
                        </a:lnSpc>
                        <a:spcAft>
                          <a:spcPts val="600"/>
                        </a:spcAft>
                        <a:buAutoNum type="arabicPeriod"/>
                      </a:pPr>
                      <a:r>
                        <a:rPr lang="nn-NO" sz="800">
                          <a:effectLst/>
                          <a:latin typeface="Georgia"/>
                          <a:ea typeface="Aptos" panose="020B0004020202020204" pitchFamily="34" charset="0"/>
                          <a:cs typeface="Aptos" panose="020B0004020202020204" pitchFamily="34" charset="0"/>
                        </a:rPr>
                        <a:t>Innspel ift bagasje og nye anbod i Bergen</a:t>
                      </a:r>
                      <a:endParaRPr lang="nb-NO" sz="800">
                        <a:effectLst/>
                        <a:latin typeface="Georgia"/>
                        <a:ea typeface="Aptos" panose="020B0004020202020204" pitchFamily="34" charset="0"/>
                        <a:cs typeface="Aptos" panose="020B0004020202020204" pitchFamily="34" charset="0"/>
                      </a:endParaRPr>
                    </a:p>
                  </a:txBody>
                  <a:tcPr marL="52857" marR="52857" marT="0" marB="0"/>
                </a:tc>
                <a:tc>
                  <a:txBody>
                    <a:bodyPr/>
                    <a:lstStyle/>
                    <a:p>
                      <a:pPr marL="0" lvl="0" indent="0">
                        <a:lnSpc>
                          <a:spcPct val="115000"/>
                        </a:lnSpc>
                        <a:spcAft>
                          <a:spcPts val="600"/>
                        </a:spcAft>
                        <a:buFont typeface="+mj-lt"/>
                        <a:buNone/>
                      </a:pPr>
                      <a:r>
                        <a:rPr lang="nb-NO" sz="900" b="1">
                          <a:effectLst/>
                          <a:latin typeface="+mn-lt"/>
                          <a:ea typeface="Aptos" panose="020B0004020202020204" pitchFamily="34" charset="0"/>
                          <a:cs typeface="Aptos" panose="020B0004020202020204" pitchFamily="34" charset="0"/>
                        </a:rPr>
                        <a:t>11.30 – 11.45</a:t>
                      </a:r>
                    </a:p>
                    <a:p>
                      <a:pPr marL="0" lvl="0" indent="0">
                        <a:lnSpc>
                          <a:spcPct val="115000"/>
                        </a:lnSpc>
                        <a:spcAft>
                          <a:spcPts val="600"/>
                        </a:spcAft>
                        <a:buFont typeface="+mj-lt"/>
                        <a:buNone/>
                      </a:pP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2738005845"/>
                  </a:ext>
                </a:extLst>
              </a:tr>
              <a:tr h="164411">
                <a:tc>
                  <a:txBody>
                    <a:bodyPr/>
                    <a:lstStyle/>
                    <a:p>
                      <a:pPr>
                        <a:lnSpc>
                          <a:spcPct val="115000"/>
                        </a:lnSpc>
                        <a:spcAft>
                          <a:spcPts val="600"/>
                        </a:spcAft>
                      </a:pPr>
                      <a:r>
                        <a:rPr lang="nn-NO" sz="900">
                          <a:effectLst/>
                        </a:rPr>
                        <a:t>6</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Eventuelt</a:t>
                      </a:r>
                      <a:endParaRPr lang="nb-NO" sz="900" b="1">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nb-NO" sz="900" b="1">
                          <a:effectLst/>
                          <a:latin typeface="+mn-lt"/>
                          <a:ea typeface="Aptos" panose="020B0004020202020204" pitchFamily="34" charset="0"/>
                          <a:cs typeface="Aptos" panose="020B0004020202020204" pitchFamily="34" charset="0"/>
                        </a:rPr>
                        <a:t>11.45 – 12.00</a:t>
                      </a:r>
                      <a:endParaRPr lang="nb-NO" sz="900" b="1">
                        <a:effectLst/>
                        <a:latin typeface="Aptos"/>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1973961112"/>
                  </a:ext>
                </a:extLst>
              </a:tr>
              <a:tr h="1032142">
                <a:tc>
                  <a:txBody>
                    <a:bodyPr/>
                    <a:lstStyle/>
                    <a:p>
                      <a:pPr>
                        <a:lnSpc>
                          <a:spcPct val="115000"/>
                        </a:lnSpc>
                        <a:spcAft>
                          <a:spcPts val="600"/>
                        </a:spcAft>
                      </a:pPr>
                      <a:r>
                        <a:rPr lang="nn-NO" sz="900">
                          <a:effectLst/>
                        </a:rPr>
                        <a:t>7</a:t>
                      </a:r>
                      <a:endParaRPr lang="nb-NO" sz="900">
                        <a:effectLst/>
                        <a:latin typeface="Aptos" panose="020B0004020202020204" pitchFamily="34" charset="0"/>
                        <a:ea typeface="Aptos" panose="020B0004020202020204" pitchFamily="34" charset="0"/>
                        <a:cs typeface="Aptos" panose="020B0004020202020204" pitchFamily="34" charset="0"/>
                      </a:endParaRPr>
                    </a:p>
                  </a:txBody>
                  <a:tcPr marL="52857" marR="52857" marT="0" marB="0"/>
                </a:tc>
                <a:tc>
                  <a:txBody>
                    <a:bodyPr/>
                    <a:lstStyle/>
                    <a:p>
                      <a:pPr lvl="0">
                        <a:lnSpc>
                          <a:spcPct val="114999"/>
                        </a:lnSpc>
                        <a:spcAft>
                          <a:spcPts val="600"/>
                        </a:spcAft>
                        <a:buNone/>
                      </a:pPr>
                      <a:endParaRPr lang="nn-NO" sz="900">
                        <a:effectLst/>
                      </a:endParaRPr>
                    </a:p>
                  </a:txBody>
                  <a:tcPr marL="52856" marR="52856" marT="0" marB="0"/>
                </a:tc>
                <a:tc>
                  <a:txBody>
                    <a:bodyPr/>
                    <a:lstStyle/>
                    <a:p>
                      <a:pPr>
                        <a:lnSpc>
                          <a:spcPct val="115000"/>
                        </a:lnSpc>
                        <a:spcAft>
                          <a:spcPts val="600"/>
                        </a:spcAft>
                      </a:pPr>
                      <a:r>
                        <a:rPr lang="nn-NO" sz="900" b="1">
                          <a:effectLst/>
                        </a:rPr>
                        <a:t>Evaluering av dagens møte</a:t>
                      </a:r>
                      <a:endParaRPr lang="nb-NO" sz="900" b="1">
                        <a:effectLst/>
                      </a:endParaRPr>
                    </a:p>
                    <a:p>
                      <a:pPr marL="342900" lvl="0" indent="-342900">
                        <a:lnSpc>
                          <a:spcPts val="1300"/>
                        </a:lnSpc>
                        <a:buFont typeface="+mj-lt"/>
                        <a:buAutoNum type="arabicPeriod"/>
                      </a:pPr>
                      <a:r>
                        <a:rPr lang="nn-NO" sz="800">
                          <a:effectLst/>
                        </a:rPr>
                        <a:t>Innkalling inkl. saksgrunnlag som underlag for dialog/diskusjon</a:t>
                      </a:r>
                      <a:endParaRPr lang="nb-NO" sz="800">
                        <a:effectLst/>
                      </a:endParaRPr>
                    </a:p>
                    <a:p>
                      <a:pPr marL="342900" lvl="0" indent="-342900">
                        <a:lnSpc>
                          <a:spcPts val="1300"/>
                        </a:lnSpc>
                        <a:buFont typeface="+mj-lt"/>
                        <a:buAutoNum type="arabicPeriod"/>
                      </a:pPr>
                      <a:r>
                        <a:rPr lang="nn-NO" sz="800">
                          <a:effectLst/>
                        </a:rPr>
                        <a:t>Gjennomføring inkl. møteleiing</a:t>
                      </a:r>
                      <a:endParaRPr lang="nb-NO" sz="800">
                        <a:effectLst/>
                      </a:endParaRPr>
                    </a:p>
                    <a:p>
                      <a:pPr marL="342900" lvl="0" indent="-342900">
                        <a:lnSpc>
                          <a:spcPts val="1300"/>
                        </a:lnSpc>
                        <a:spcAft>
                          <a:spcPts val="1200"/>
                        </a:spcAft>
                        <a:buFont typeface="+mj-lt"/>
                        <a:buAutoNum type="arabicPeriod"/>
                      </a:pPr>
                      <a:r>
                        <a:rPr lang="nn-NO" sz="800">
                          <a:effectLst/>
                        </a:rPr>
                        <a:t>Andre forhold</a:t>
                      </a: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tc>
                  <a:txBody>
                    <a:bodyPr/>
                    <a:lstStyle/>
                    <a:p>
                      <a:pPr marL="0" marR="0" lvl="0" indent="0" algn="l" defTabSz="914400" rtl="0" eaLnBrk="1" fontAlgn="auto" latinLnBrk="0" hangingPunct="1">
                        <a:lnSpc>
                          <a:spcPts val="1300"/>
                        </a:lnSpc>
                        <a:spcBef>
                          <a:spcPts val="0"/>
                        </a:spcBef>
                        <a:spcAft>
                          <a:spcPts val="1200"/>
                        </a:spcAft>
                        <a:buClrTx/>
                        <a:buSzTx/>
                        <a:buFont typeface="+mj-lt"/>
                        <a:buNone/>
                        <a:tabLst/>
                        <a:defRPr/>
                      </a:pPr>
                      <a:r>
                        <a:rPr lang="nb-NO" sz="900" b="1">
                          <a:effectLst/>
                          <a:latin typeface="+mn-lt"/>
                          <a:ea typeface="Aptos" panose="020B0004020202020204" pitchFamily="34" charset="0"/>
                          <a:cs typeface="Aptos" panose="020B0004020202020204" pitchFamily="34" charset="0"/>
                        </a:rPr>
                        <a:t>12.00 – 12.15</a:t>
                      </a:r>
                    </a:p>
                    <a:p>
                      <a:pPr marL="0" lvl="0" indent="0">
                        <a:lnSpc>
                          <a:spcPts val="1300"/>
                        </a:lnSpc>
                        <a:spcAft>
                          <a:spcPts val="1200"/>
                        </a:spcAft>
                        <a:buFont typeface="+mj-lt"/>
                        <a:buNone/>
                      </a:pPr>
                      <a:endParaRPr lang="nb-NO" sz="800">
                        <a:effectLst/>
                        <a:latin typeface="Georgia" panose="02040502050405020303" pitchFamily="18" charset="0"/>
                        <a:ea typeface="Aptos" panose="020B0004020202020204" pitchFamily="34" charset="0"/>
                        <a:cs typeface="Aptos" panose="020B0004020202020204" pitchFamily="34" charset="0"/>
                      </a:endParaRPr>
                    </a:p>
                  </a:txBody>
                  <a:tcPr marL="52857" marR="52857" marT="0" marB="0"/>
                </a:tc>
                <a:extLst>
                  <a:ext uri="{0D108BD9-81ED-4DB2-BD59-A6C34878D82A}">
                    <a16:rowId xmlns:a16="http://schemas.microsoft.com/office/drawing/2014/main" val="2781723815"/>
                  </a:ext>
                </a:extLst>
              </a:tr>
            </a:tbl>
          </a:graphicData>
        </a:graphic>
      </p:graphicFrame>
    </p:spTree>
    <p:extLst>
      <p:ext uri="{BB962C8B-B14F-4D97-AF65-F5344CB8AC3E}">
        <p14:creationId xmlns:p14="http://schemas.microsoft.com/office/powerpoint/2010/main" val="1349348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1">
          <a:extLst>
            <a:ext uri="{FF2B5EF4-FFF2-40B4-BE49-F238E27FC236}">
              <a16:creationId xmlns:a16="http://schemas.microsoft.com/office/drawing/2014/main" id="{AE8A48E4-9BBE-01FA-ACBC-4FD9D198988C}"/>
            </a:ext>
          </a:extLst>
        </p:cNvPr>
        <p:cNvGrpSpPr/>
        <p:nvPr/>
      </p:nvGrpSpPr>
      <p:grpSpPr>
        <a:xfrm>
          <a:off x="0" y="0"/>
          <a:ext cx="0" cy="0"/>
          <a:chOff x="0" y="0"/>
          <a:chExt cx="0" cy="0"/>
        </a:xfrm>
      </p:grpSpPr>
      <p:sp>
        <p:nvSpPr>
          <p:cNvPr id="692" name="Google Shape;692;p31">
            <a:extLst>
              <a:ext uri="{FF2B5EF4-FFF2-40B4-BE49-F238E27FC236}">
                <a16:creationId xmlns:a16="http://schemas.microsoft.com/office/drawing/2014/main" id="{EC37336C-319F-FE85-1482-3042310A98FE}"/>
              </a:ext>
            </a:extLst>
          </p:cNvPr>
          <p:cNvSpPr txBox="1">
            <a:spLocks noGrp="1"/>
          </p:cNvSpPr>
          <p:nvPr>
            <p:ph type="body" idx="1"/>
          </p:nvPr>
        </p:nvSpPr>
        <p:spPr>
          <a:xfrm>
            <a:off x="547664" y="1451602"/>
            <a:ext cx="10881852" cy="4513710"/>
          </a:xfrm>
          <a:prstGeom prst="rect">
            <a:avLst/>
          </a:prstGeom>
          <a:noFill/>
          <a:ln>
            <a:noFill/>
          </a:ln>
        </p:spPr>
        <p:txBody>
          <a:bodyPr spcFirstLastPara="1" wrap="square" lIns="0" tIns="0" rIns="0" bIns="0" anchor="ctr" anchorCtr="0">
            <a:normAutofit/>
          </a:bodyPr>
          <a:lstStyle/>
          <a:p>
            <a:pPr marL="120964" indent="0">
              <a:lnSpc>
                <a:spcPct val="106000"/>
              </a:lnSpc>
              <a:spcAft>
                <a:spcPts val="847"/>
              </a:spcAft>
              <a:buNone/>
            </a:pPr>
            <a:r>
              <a:rPr lang="nb-NO">
                <a:solidFill>
                  <a:srgbClr val="191835"/>
                </a:solidFill>
                <a:latin typeface="Calibri"/>
                <a:ea typeface="Calibri"/>
                <a:cs typeface="Calibri"/>
              </a:rPr>
              <a:t>Hvorfor lages det så mange varianter basert på klokkeslett? </a:t>
            </a:r>
            <a:br>
              <a:rPr lang="nb-NO">
                <a:solidFill>
                  <a:srgbClr val="191835"/>
                </a:solidFill>
                <a:latin typeface="Calibri"/>
                <a:ea typeface="Calibri"/>
                <a:cs typeface="Calibri"/>
              </a:rPr>
            </a:br>
            <a:r>
              <a:rPr lang="nb-NO">
                <a:solidFill>
                  <a:srgbClr val="191835"/>
                </a:solidFill>
                <a:latin typeface="Calibri"/>
                <a:ea typeface="Calibri"/>
                <a:cs typeface="Calibri"/>
              </a:rPr>
              <a:t>Det er forvirrende både for passasjerer og sjåfører.</a:t>
            </a:r>
            <a:br>
              <a:rPr lang="nb-NO">
                <a:solidFill>
                  <a:srgbClr val="191835"/>
                </a:solidFill>
                <a:latin typeface="Calibri"/>
                <a:ea typeface="Calibri"/>
                <a:cs typeface="Calibri"/>
              </a:rPr>
            </a:br>
            <a:r>
              <a:rPr lang="nb-NO">
                <a:latin typeface="Calibri"/>
                <a:ea typeface="Calibri"/>
                <a:cs typeface="Calibri"/>
              </a:rPr>
              <a:t>BCM:</a:t>
            </a:r>
            <a:br>
              <a:rPr lang="nb-NO">
                <a:latin typeface="Calibri"/>
                <a:ea typeface="Calibri"/>
                <a:cs typeface="Calibri"/>
              </a:rPr>
            </a:br>
            <a:r>
              <a:rPr lang="nb-NO">
                <a:latin typeface="Calibri"/>
                <a:ea typeface="Calibri"/>
                <a:cs typeface="Calibri"/>
              </a:rPr>
              <a:t>Det ble to forskjellige stengeperioder, og dermed to forskjellige sett med avvik (Bryggen fra fredag 18:00 til lørdag 17:00, og sjøgaten fra lørdag 04:00 til 11:30)</a:t>
            </a:r>
          </a:p>
          <a:p>
            <a:pPr marL="120964" indent="0">
              <a:lnSpc>
                <a:spcPct val="106000"/>
              </a:lnSpc>
              <a:spcAft>
                <a:spcPts val="847"/>
              </a:spcAft>
              <a:buNone/>
            </a:pPr>
            <a:r>
              <a:rPr lang="nb-NO">
                <a:latin typeface="Calibri"/>
                <a:ea typeface="Calibri"/>
                <a:cs typeface="Calibri"/>
              </a:rPr>
              <a:t>Videre så oppdateres ikke systemene for å håndtere avvikene. Det genereres store mengder bøter til selskapene på dager med slike avvik, og de blir særlig vanskelig å rydde i når det er forskjellige sett med avvik.</a:t>
            </a:r>
          </a:p>
        </p:txBody>
      </p:sp>
      <p:sp>
        <p:nvSpPr>
          <p:cNvPr id="693" name="Google Shape;693;p31">
            <a:extLst>
              <a:ext uri="{FF2B5EF4-FFF2-40B4-BE49-F238E27FC236}">
                <a16:creationId xmlns:a16="http://schemas.microsoft.com/office/drawing/2014/main" id="{19B37E11-A7C6-3730-0FE3-C87C70C37F43}"/>
              </a:ext>
            </a:extLst>
          </p:cNvPr>
          <p:cNvSpPr txBox="1">
            <a:spLocks noGrp="1"/>
          </p:cNvSpPr>
          <p:nvPr>
            <p:ph type="title"/>
          </p:nvPr>
        </p:nvSpPr>
        <p:spPr>
          <a:xfrm>
            <a:off x="761967" y="762019"/>
            <a:ext cx="10667549" cy="689583"/>
          </a:xfrm>
          <a:prstGeom prst="rect">
            <a:avLst/>
          </a:prstGeom>
          <a:noFill/>
          <a:ln>
            <a:noFill/>
          </a:ln>
        </p:spPr>
        <p:txBody>
          <a:bodyPr spcFirstLastPara="1" wrap="square" lIns="0" tIns="0" rIns="0" bIns="0" anchor="t" anchorCtr="0">
            <a:normAutofit/>
          </a:bodyPr>
          <a:lstStyle/>
          <a:p>
            <a:pPr algn="ctr">
              <a:buSzPts val="4000"/>
            </a:pPr>
            <a:r>
              <a:rPr lang="nb-NO"/>
              <a:t>Problemstillinger for drøfting</a:t>
            </a:r>
            <a:endParaRPr/>
          </a:p>
        </p:txBody>
      </p:sp>
    </p:spTree>
    <p:extLst>
      <p:ext uri="{BB962C8B-B14F-4D97-AF65-F5344CB8AC3E}">
        <p14:creationId xmlns:p14="http://schemas.microsoft.com/office/powerpoint/2010/main" val="1411699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3D297D-3BB1-4CA6-8ABB-661D60212F3D}"/>
              </a:ext>
            </a:extLst>
          </p:cNvPr>
          <p:cNvSpPr>
            <a:spLocks noGrp="1"/>
          </p:cNvSpPr>
          <p:nvPr>
            <p:ph type="title"/>
          </p:nvPr>
        </p:nvSpPr>
        <p:spPr/>
        <p:txBody>
          <a:bodyPr/>
          <a:lstStyle/>
          <a:p>
            <a:r>
              <a:rPr lang="nb-NO"/>
              <a:t>Svar fra Skyss:</a:t>
            </a:r>
          </a:p>
        </p:txBody>
      </p:sp>
      <p:sp>
        <p:nvSpPr>
          <p:cNvPr id="3" name="Plassholder for tekst 2">
            <a:extLst>
              <a:ext uri="{FF2B5EF4-FFF2-40B4-BE49-F238E27FC236}">
                <a16:creationId xmlns:a16="http://schemas.microsoft.com/office/drawing/2014/main" id="{DA5D7C0A-8DB8-E7E3-E761-8311A0DD0406}"/>
              </a:ext>
            </a:extLst>
          </p:cNvPr>
          <p:cNvSpPr>
            <a:spLocks noGrp="1"/>
          </p:cNvSpPr>
          <p:nvPr>
            <p:ph type="body" sz="quarter" idx="10"/>
          </p:nvPr>
        </p:nvSpPr>
        <p:spPr/>
        <p:txBody>
          <a:bodyPr/>
          <a:lstStyle/>
          <a:p>
            <a:pPr marL="0" indent="0"/>
            <a:r>
              <a:rPr lang="nb-NO"/>
              <a:t>Det er arrangørene som søker om stenging av gater og tidspunkt. Skyss ønsker i størst mulig grad å kjøre et ordinært tilbud gjennom sentrum og betjene alle holdeplasser som er mulig å betjene. Vi har jobbet målrettet for å komprimere stengetidene til det minimale slik at de reisende lider under minst mulig påvirkning. Det er blant annet derfor det blir ulike traseer i de ulike stengeperiodene. Det Fellesforbundet viser til her er at det i en periode kjøres Torget-Øvregaten-Sandbrogaten og i en periode kjøres Torget-Øvregaten-Nye Sandviksvei. Det er kun mulig å kjøre i nordgående retning, resten av linjene som kjører til/fra Åsane, kjøres via Fløyfjellstunellen. Linje 10 og 18 er innstilt mellom Festplassen og Sandviken. </a:t>
            </a:r>
          </a:p>
          <a:p>
            <a:endParaRPr lang="nb-NO">
              <a:cs typeface="Arial"/>
            </a:endParaRPr>
          </a:p>
          <a:p>
            <a:pPr marL="0" indent="0"/>
            <a:r>
              <a:rPr lang="nb-NO"/>
              <a:t>Skyss lager utfyllende informasjon i forkant av f. eks BCM for å forberede både de reisende og sjåførene best mulig. Det tegnes kart og det blir publisert informasjon og kart i Motimate som et eget kurs.</a:t>
            </a:r>
            <a:endParaRPr lang="nb-NO">
              <a:cs typeface="Arial"/>
            </a:endParaRPr>
          </a:p>
          <a:p>
            <a:endParaRPr lang="nb-NO"/>
          </a:p>
        </p:txBody>
      </p:sp>
    </p:spTree>
    <p:extLst>
      <p:ext uri="{BB962C8B-B14F-4D97-AF65-F5344CB8AC3E}">
        <p14:creationId xmlns:p14="http://schemas.microsoft.com/office/powerpoint/2010/main" val="2208496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7DD804-D851-2127-9626-DA052EF91511}"/>
              </a:ext>
            </a:extLst>
          </p:cNvPr>
          <p:cNvSpPr>
            <a:spLocks noGrp="1"/>
          </p:cNvSpPr>
          <p:nvPr>
            <p:ph type="ctrTitle"/>
          </p:nvPr>
        </p:nvSpPr>
        <p:spPr>
          <a:xfrm>
            <a:off x="1524000" y="1122363"/>
            <a:ext cx="9144000" cy="1756009"/>
          </a:xfrm>
        </p:spPr>
        <p:txBody>
          <a:bodyPr>
            <a:normAutofit/>
          </a:bodyPr>
          <a:lstStyle/>
          <a:p>
            <a:r>
              <a:rPr lang="nb-NO"/>
              <a:t>Rutiner for rullestol</a:t>
            </a:r>
            <a:br>
              <a:rPr lang="nb-NO"/>
            </a:br>
            <a:r>
              <a:rPr lang="nb-NO" sz="4400"/>
              <a:t>YTF v/Arne Ingar </a:t>
            </a:r>
            <a:r>
              <a:rPr lang="nb-NO" sz="4400" err="1"/>
              <a:t>Akvik</a:t>
            </a:r>
            <a:endParaRPr lang="nb-NO"/>
          </a:p>
        </p:txBody>
      </p:sp>
      <p:sp>
        <p:nvSpPr>
          <p:cNvPr id="3" name="Undertittel 2">
            <a:extLst>
              <a:ext uri="{FF2B5EF4-FFF2-40B4-BE49-F238E27FC236}">
                <a16:creationId xmlns:a16="http://schemas.microsoft.com/office/drawing/2014/main" id="{B2470A61-8BE7-4E65-8DC1-C276A9ACA505}"/>
              </a:ext>
            </a:extLst>
          </p:cNvPr>
          <p:cNvSpPr>
            <a:spLocks noGrp="1"/>
          </p:cNvSpPr>
          <p:nvPr>
            <p:ph type="subTitle" idx="1"/>
          </p:nvPr>
        </p:nvSpPr>
        <p:spPr/>
        <p:txBody>
          <a:bodyPr>
            <a:normAutofit/>
          </a:bodyPr>
          <a:lstStyle/>
          <a:p>
            <a:r>
              <a:rPr lang="nb-NO" sz="4800"/>
              <a:t>Hva er lov?</a:t>
            </a:r>
          </a:p>
        </p:txBody>
      </p:sp>
    </p:spTree>
    <p:extLst>
      <p:ext uri="{BB962C8B-B14F-4D97-AF65-F5344CB8AC3E}">
        <p14:creationId xmlns:p14="http://schemas.microsoft.com/office/powerpoint/2010/main" val="1292911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C9ACA539-1BF5-BC93-82AE-2B2C52C798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F51BE-8CBF-4814-B378-B153B35D7333}" type="slidenum">
              <a:rPr kumimoji="0" lang="nb-NO"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Plassholder for innhold 7">
            <a:extLst>
              <a:ext uri="{FF2B5EF4-FFF2-40B4-BE49-F238E27FC236}">
                <a16:creationId xmlns:a16="http://schemas.microsoft.com/office/drawing/2014/main" id="{20C7DA7C-F3C6-DECD-E4D5-18C6FA1AA8D1}"/>
              </a:ext>
            </a:extLst>
          </p:cNvPr>
          <p:cNvSpPr>
            <a:spLocks noGrp="1"/>
          </p:cNvSpPr>
          <p:nvPr>
            <p:ph sz="half" idx="10"/>
          </p:nvPr>
        </p:nvSpPr>
        <p:spPr>
          <a:xfrm>
            <a:off x="0" y="0"/>
            <a:ext cx="12192000" cy="6858000"/>
          </a:xfrm>
          <a:solidFill>
            <a:srgbClr val="FF0000"/>
          </a:solidFill>
        </p:spPr>
        <p:txBody>
          <a:bodyPr/>
          <a:lstStyle/>
          <a:p>
            <a:endParaRPr lang="nb-NO"/>
          </a:p>
        </p:txBody>
      </p:sp>
      <p:pic>
        <p:nvPicPr>
          <p:cNvPr id="1026" name="Picture 2" descr="Dilemma hi-res stock photography and images - Alamy">
            <a:extLst>
              <a:ext uri="{FF2B5EF4-FFF2-40B4-BE49-F238E27FC236}">
                <a16:creationId xmlns:a16="http://schemas.microsoft.com/office/drawing/2014/main" id="{68516C18-315F-6668-4CA3-7AE7FEFE812C}"/>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6836"/>
          <a:stretch/>
        </p:blipFill>
        <p:spPr bwMode="auto">
          <a:xfrm>
            <a:off x="1431603" y="1115498"/>
            <a:ext cx="3294774" cy="4942447"/>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innhold 3">
            <a:extLst>
              <a:ext uri="{FF2B5EF4-FFF2-40B4-BE49-F238E27FC236}">
                <a16:creationId xmlns:a16="http://schemas.microsoft.com/office/drawing/2014/main" id="{4EF4C777-3D78-A5DA-72AE-67E43038F0F6}"/>
              </a:ext>
            </a:extLst>
          </p:cNvPr>
          <p:cNvSpPr txBox="1">
            <a:spLocks/>
          </p:cNvSpPr>
          <p:nvPr/>
        </p:nvSpPr>
        <p:spPr>
          <a:xfrm>
            <a:off x="5282586" y="2887959"/>
            <a:ext cx="5863011" cy="1397524"/>
          </a:xfrm>
          <a:prstGeom prst="rect">
            <a:avLst/>
          </a:prstGeom>
          <a:solidFill>
            <a:schemeClr val="bg1"/>
          </a:solidFill>
        </p:spPr>
        <p:txBody>
          <a:bodyPr vert="horz" lIns="91440" tIns="45720" rIns="91440" bIns="45720" rtlCol="0" anchor="ctr">
            <a:normAutofit fontScale="70000" lnSpcReduction="20000"/>
          </a:bodyPr>
          <a:lstStyle>
            <a:lvl1pPr marL="0" indent="0" algn="l" defTabSz="914400" rtl="0" eaLnBrk="1" latinLnBrk="0" hangingPunct="1">
              <a:lnSpc>
                <a:spcPct val="90000"/>
              </a:lnSpc>
              <a:spcBef>
                <a:spcPts val="1000"/>
              </a:spcBef>
              <a:buClr>
                <a:schemeClr val="accent1"/>
              </a:buClr>
              <a:buFontTx/>
              <a:buNone/>
              <a:defRPr sz="26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Tx/>
              <a:buNone/>
              <a:defRPr sz="26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FontTx/>
              <a:buNone/>
              <a:defRPr sz="2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FontTx/>
              <a:buNone/>
              <a:defRPr sz="2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Tx/>
              <a:buNone/>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2FDA95"/>
              </a:buClr>
              <a:buSzTx/>
              <a:buFontTx/>
              <a:buNone/>
              <a:tabLst/>
              <a:defRPr/>
            </a:pPr>
            <a:r>
              <a:rPr kumimoji="0" lang="nb-NO" sz="6000" b="1" i="0" u="none" strike="noStrike" kern="1200" cap="none" spc="0" normalizeH="0" baseline="0" noProof="0">
                <a:ln>
                  <a:noFill/>
                </a:ln>
                <a:solidFill>
                  <a:prstClr val="black"/>
                </a:solidFill>
                <a:effectLst/>
                <a:uLnTx/>
                <a:uFillTx/>
                <a:latin typeface="Arial"/>
                <a:ea typeface="+mn-ea"/>
                <a:cs typeface="+mn-cs"/>
              </a:rPr>
              <a:t>Hva gjør vi med sikring av rullestoler?</a:t>
            </a:r>
          </a:p>
        </p:txBody>
      </p:sp>
    </p:spTree>
    <p:extLst>
      <p:ext uri="{BB962C8B-B14F-4D97-AF65-F5344CB8AC3E}">
        <p14:creationId xmlns:p14="http://schemas.microsoft.com/office/powerpoint/2010/main" val="3931437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C870A2-19B6-4728-B0DB-4E33D7E2C109}"/>
              </a:ext>
            </a:extLst>
          </p:cNvPr>
          <p:cNvSpPr>
            <a:spLocks noGrp="1"/>
          </p:cNvSpPr>
          <p:nvPr>
            <p:ph type="title"/>
          </p:nvPr>
        </p:nvSpPr>
        <p:spPr/>
        <p:txBody>
          <a:bodyPr/>
          <a:lstStyle/>
          <a:p>
            <a:r>
              <a:rPr lang="nb-NO"/>
              <a:t>Er rullestolen for stor eller for tung?</a:t>
            </a:r>
          </a:p>
        </p:txBody>
      </p:sp>
      <p:sp>
        <p:nvSpPr>
          <p:cNvPr id="3" name="Plassholder for innhold 2">
            <a:extLst>
              <a:ext uri="{FF2B5EF4-FFF2-40B4-BE49-F238E27FC236}">
                <a16:creationId xmlns:a16="http://schemas.microsoft.com/office/drawing/2014/main" id="{7B59B085-BCF0-4B73-BC7D-1FD197A95B4C}"/>
              </a:ext>
            </a:extLst>
          </p:cNvPr>
          <p:cNvSpPr>
            <a:spLocks noGrp="1"/>
          </p:cNvSpPr>
          <p:nvPr>
            <p:ph sz="half" idx="1"/>
          </p:nvPr>
        </p:nvSpPr>
        <p:spPr/>
        <p:txBody>
          <a:bodyPr>
            <a:normAutofit lnSpcReduction="10000"/>
          </a:bodyPr>
          <a:lstStyle/>
          <a:p>
            <a:pPr marL="0" indent="0">
              <a:buNone/>
            </a:pPr>
            <a:r>
              <a:rPr lang="nb-NO"/>
              <a:t>SKYSS’ reisevedtekter har følgende </a:t>
            </a:r>
            <a:r>
              <a:rPr lang="nb-NO" err="1"/>
              <a:t>max</a:t>
            </a:r>
            <a:r>
              <a:rPr lang="nb-NO"/>
              <a:t>-grenser:</a:t>
            </a:r>
          </a:p>
          <a:p>
            <a:pPr marL="0" indent="0">
              <a:buNone/>
            </a:pPr>
            <a:r>
              <a:rPr lang="nb-NO"/>
              <a:t>	Bredde: 70 cm</a:t>
            </a:r>
          </a:p>
          <a:p>
            <a:pPr marL="0" indent="0">
              <a:buNone/>
            </a:pPr>
            <a:r>
              <a:rPr lang="nb-NO"/>
              <a:t>	Lengde: 120 cm</a:t>
            </a:r>
          </a:p>
          <a:p>
            <a:pPr marL="0" indent="0">
              <a:buNone/>
            </a:pPr>
            <a:r>
              <a:rPr lang="nb-NO"/>
              <a:t>	Totalvekt: 300 kg</a:t>
            </a:r>
          </a:p>
          <a:p>
            <a:pPr marL="0" indent="0">
              <a:buNone/>
            </a:pPr>
            <a:r>
              <a:rPr lang="nb-NO"/>
              <a:t>Rullestolrampene i rutebussene har også en fysisk maksgrense på 350 kg, som overstiger reisevedtektenes grense på 300 kg.</a:t>
            </a:r>
          </a:p>
          <a:p>
            <a:pPr marL="0" indent="0">
              <a:buNone/>
            </a:pPr>
            <a:r>
              <a:rPr lang="nb-NO"/>
              <a:t>TT-kjøretøyer har høyere </a:t>
            </a:r>
            <a:r>
              <a:rPr lang="nb-NO" err="1"/>
              <a:t>max</a:t>
            </a:r>
            <a:r>
              <a:rPr lang="nb-NO"/>
              <a:t>-grenser.</a:t>
            </a:r>
          </a:p>
          <a:p>
            <a:pPr marL="0" indent="0">
              <a:buNone/>
            </a:pPr>
            <a:endParaRPr lang="nb-NO"/>
          </a:p>
          <a:p>
            <a:pPr marL="0" indent="0">
              <a:buNone/>
            </a:pPr>
            <a:r>
              <a:rPr lang="nb-NO"/>
              <a:t>I tillegg til disse </a:t>
            </a:r>
            <a:r>
              <a:rPr lang="nb-NO" err="1"/>
              <a:t>max</a:t>
            </a:r>
            <a:r>
              <a:rPr lang="nb-NO"/>
              <a:t>-grensene, må rullestolen være mulig å festes forskriftsmessig, hvilket vil si til rammen.</a:t>
            </a:r>
          </a:p>
        </p:txBody>
      </p:sp>
      <p:sp>
        <p:nvSpPr>
          <p:cNvPr id="4" name="Plassholder for lysbildenummer 3">
            <a:extLst>
              <a:ext uri="{FF2B5EF4-FFF2-40B4-BE49-F238E27FC236}">
                <a16:creationId xmlns:a16="http://schemas.microsoft.com/office/drawing/2014/main" id="{6AE45078-118B-4360-BDE6-0315B6E323C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F51BE-8CBF-4814-B378-B153B35D7333}" type="slidenum">
              <a:rPr kumimoji="0" lang="nb-NO"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7280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A96F61-7D69-41AB-ABDB-CD9A061BBB43}"/>
              </a:ext>
            </a:extLst>
          </p:cNvPr>
          <p:cNvSpPr>
            <a:spLocks noGrp="1"/>
          </p:cNvSpPr>
          <p:nvPr>
            <p:ph type="title"/>
          </p:nvPr>
        </p:nvSpPr>
        <p:spPr/>
        <p:txBody>
          <a:bodyPr/>
          <a:lstStyle/>
          <a:p>
            <a:r>
              <a:rPr lang="nb-NO"/>
              <a:t>Hvilke rullestoler møter vi på?</a:t>
            </a:r>
          </a:p>
        </p:txBody>
      </p:sp>
      <p:sp>
        <p:nvSpPr>
          <p:cNvPr id="4" name="Plassholder for lysbildenummer 3">
            <a:extLst>
              <a:ext uri="{FF2B5EF4-FFF2-40B4-BE49-F238E27FC236}">
                <a16:creationId xmlns:a16="http://schemas.microsoft.com/office/drawing/2014/main" id="{E0E4C86C-8EC7-4A07-BCD7-852B767493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F51BE-8CBF-4814-B378-B153B35D7333}" type="slidenum">
              <a:rPr kumimoji="0" lang="nb-NO"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TekstSylinder 4">
            <a:extLst>
              <a:ext uri="{FF2B5EF4-FFF2-40B4-BE49-F238E27FC236}">
                <a16:creationId xmlns:a16="http://schemas.microsoft.com/office/drawing/2014/main" id="{CCEBAC19-B49F-456A-9CF1-C0FE6D2CA44E}"/>
              </a:ext>
            </a:extLst>
          </p:cNvPr>
          <p:cNvSpPr txBox="1"/>
          <p:nvPr/>
        </p:nvSpPr>
        <p:spPr>
          <a:xfrm>
            <a:off x="1455576" y="2929812"/>
            <a:ext cx="219314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prstClr val="black"/>
                </a:solidFill>
                <a:effectLst/>
                <a:uLnTx/>
                <a:uFillTx/>
                <a:latin typeface="Arial"/>
                <a:ea typeface="+mn-ea"/>
                <a:cs typeface="+mn-cs"/>
              </a:rPr>
              <a:t>Meyra</a:t>
            </a:r>
            <a:r>
              <a:rPr kumimoji="0" lang="nb-NO" sz="1800" b="0" i="0" u="none" strike="noStrike" kern="1200" cap="none" spc="0" normalizeH="0" baseline="0" noProof="0">
                <a:ln>
                  <a:noFill/>
                </a:ln>
                <a:solidFill>
                  <a:prstClr val="black"/>
                </a:solidFill>
                <a:effectLst/>
                <a:uLnTx/>
                <a:uFillTx/>
                <a:latin typeface="Arial"/>
                <a:ea typeface="+mn-ea"/>
                <a:cs typeface="+mn-cs"/>
              </a:rPr>
              <a:t> </a:t>
            </a:r>
            <a:r>
              <a:rPr kumimoji="0" lang="nb-NO" sz="1800" b="0" i="0" u="none" strike="noStrike" kern="1200" cap="none" spc="0" normalizeH="0" baseline="0" noProof="0" err="1">
                <a:ln>
                  <a:noFill/>
                </a:ln>
                <a:solidFill>
                  <a:prstClr val="black"/>
                </a:solidFill>
                <a:effectLst/>
                <a:uLnTx/>
                <a:uFillTx/>
                <a:latin typeface="Arial"/>
                <a:ea typeface="+mn-ea"/>
                <a:cs typeface="+mn-cs"/>
              </a:rPr>
              <a:t>Opimus</a:t>
            </a:r>
            <a:r>
              <a:rPr kumimoji="0" lang="nb-NO" sz="1800" b="0" i="0" u="none" strike="noStrike" kern="1200" cap="none" spc="0" normalizeH="0" baseline="0" noProof="0">
                <a:ln>
                  <a:noFill/>
                </a:ln>
                <a:solidFill>
                  <a:prstClr val="black"/>
                </a:solidFill>
                <a:effectLst/>
                <a:uLnTx/>
                <a:uFillTx/>
                <a:latin typeface="Arial"/>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Arial"/>
                <a:ea typeface="+mn-ea"/>
                <a:cs typeface="+mn-cs"/>
              </a:rPr>
              <a:t>Denne stolen veier 150 kg, men er ikke beregnet for kollektivtrafikk.</a:t>
            </a:r>
          </a:p>
        </p:txBody>
      </p:sp>
      <p:pic>
        <p:nvPicPr>
          <p:cNvPr id="1028" name="Picture 4">
            <a:extLst>
              <a:ext uri="{FF2B5EF4-FFF2-40B4-BE49-F238E27FC236}">
                <a16:creationId xmlns:a16="http://schemas.microsoft.com/office/drawing/2014/main" id="{CBA670AF-87A9-481D-877E-4AA34C2AE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433" y="1458266"/>
            <a:ext cx="4587676" cy="5399733"/>
          </a:xfrm>
          <a:prstGeom prst="rect">
            <a:avLst/>
          </a:prstGeom>
          <a:noFill/>
          <a:extLst>
            <a:ext uri="{909E8E84-426E-40DD-AFC4-6F175D3DCCD1}">
              <a14:hiddenFill xmlns:a14="http://schemas.microsoft.com/office/drawing/2010/main">
                <a:solidFill>
                  <a:srgbClr val="FFFFFF"/>
                </a:solidFill>
              </a14:hiddenFill>
            </a:ext>
          </a:extLst>
        </p:spPr>
      </p:pic>
      <p:sp>
        <p:nvSpPr>
          <p:cNvPr id="7" name="Plassholder for innhold 6">
            <a:extLst>
              <a:ext uri="{FF2B5EF4-FFF2-40B4-BE49-F238E27FC236}">
                <a16:creationId xmlns:a16="http://schemas.microsoft.com/office/drawing/2014/main" id="{21D87B04-5FD5-45FB-B69A-A29E3237E6AE}"/>
              </a:ext>
            </a:extLst>
          </p:cNvPr>
          <p:cNvSpPr>
            <a:spLocks noGrp="1"/>
          </p:cNvSpPr>
          <p:nvPr>
            <p:ph sz="half" idx="1"/>
          </p:nvPr>
        </p:nvSpPr>
        <p:spPr/>
        <p:txBody>
          <a:bodyPr/>
          <a:lstStyle/>
          <a:p>
            <a:r>
              <a:rPr lang="nb-NO" err="1"/>
              <a:t>Meyra</a:t>
            </a:r>
            <a:r>
              <a:rPr lang="nb-NO"/>
              <a:t> </a:t>
            </a:r>
            <a:r>
              <a:rPr lang="nb-NO" err="1"/>
              <a:t>Optimus</a:t>
            </a:r>
            <a:r>
              <a:rPr lang="nb-NO"/>
              <a:t> 2</a:t>
            </a:r>
          </a:p>
        </p:txBody>
      </p:sp>
    </p:spTree>
    <p:extLst>
      <p:ext uri="{BB962C8B-B14F-4D97-AF65-F5344CB8AC3E}">
        <p14:creationId xmlns:p14="http://schemas.microsoft.com/office/powerpoint/2010/main" val="1970485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6CF960-4930-4C1F-B629-7F5F6D3F5BA9}"/>
              </a:ext>
            </a:extLst>
          </p:cNvPr>
          <p:cNvSpPr>
            <a:spLocks noGrp="1"/>
          </p:cNvSpPr>
          <p:nvPr>
            <p:ph type="title"/>
          </p:nvPr>
        </p:nvSpPr>
        <p:spPr/>
        <p:txBody>
          <a:bodyPr>
            <a:normAutofit fontScale="90000"/>
          </a:bodyPr>
          <a:lstStyle/>
          <a:p>
            <a:r>
              <a:rPr lang="nb-NO" b="0" i="0">
                <a:solidFill>
                  <a:srgbClr val="000000"/>
                </a:solidFill>
                <a:effectLst/>
                <a:latin typeface="Arial" panose="020B0604020202020204" pitchFamily="34" charset="0"/>
              </a:rPr>
              <a:t>Minicrosser </a:t>
            </a:r>
            <a:r>
              <a:rPr lang="nb-NO" b="0" i="0" err="1">
                <a:solidFill>
                  <a:srgbClr val="000000"/>
                </a:solidFill>
                <a:effectLst/>
                <a:latin typeface="Arial" panose="020B0604020202020204" pitchFamily="34" charset="0"/>
              </a:rPr>
              <a:t>X</a:t>
            </a:r>
            <a:r>
              <a:rPr lang="nb-NO" b="0" i="0">
                <a:solidFill>
                  <a:srgbClr val="000000"/>
                </a:solidFill>
                <a:effectLst/>
                <a:latin typeface="Arial" panose="020B0604020202020204" pitchFamily="34" charset="0"/>
              </a:rPr>
              <a:t>-Joy</a:t>
            </a:r>
            <a:br>
              <a:rPr lang="nb-NO" b="0" i="0">
                <a:solidFill>
                  <a:srgbClr val="000000"/>
                </a:solidFill>
                <a:effectLst/>
                <a:latin typeface="Arial" panose="020B0604020202020204" pitchFamily="34" charset="0"/>
              </a:rPr>
            </a:br>
            <a:endParaRPr lang="nb-NO"/>
          </a:p>
        </p:txBody>
      </p:sp>
      <p:sp>
        <p:nvSpPr>
          <p:cNvPr id="4" name="Plassholder for lysbildenummer 3">
            <a:extLst>
              <a:ext uri="{FF2B5EF4-FFF2-40B4-BE49-F238E27FC236}">
                <a16:creationId xmlns:a16="http://schemas.microsoft.com/office/drawing/2014/main" id="{F2C0FCF3-6A83-477B-AA76-39BCFF57B33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F51BE-8CBF-4814-B378-B153B35D7333}" type="slidenum">
              <a:rPr kumimoji="0" lang="nb-NO"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2050" name="Picture 2">
            <a:extLst>
              <a:ext uri="{FF2B5EF4-FFF2-40B4-BE49-F238E27FC236}">
                <a16:creationId xmlns:a16="http://schemas.microsoft.com/office/drawing/2014/main" id="{F8128CF4-5FED-47E1-982C-5A29628722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76652" y="1419890"/>
            <a:ext cx="4777148" cy="4777148"/>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B80B146F-64D3-458D-9D11-75CBD41A0618}"/>
              </a:ext>
            </a:extLst>
          </p:cNvPr>
          <p:cNvSpPr txBox="1"/>
          <p:nvPr/>
        </p:nvSpPr>
        <p:spPr>
          <a:xfrm>
            <a:off x="1322773" y="2778711"/>
            <a:ext cx="37753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Arial"/>
                <a:ea typeface="+mn-ea"/>
                <a:cs typeface="+mn-cs"/>
              </a:rPr>
              <a:t>Stolen er for lang. Den må avvises.</a:t>
            </a:r>
          </a:p>
        </p:txBody>
      </p:sp>
    </p:spTree>
    <p:extLst>
      <p:ext uri="{BB962C8B-B14F-4D97-AF65-F5344CB8AC3E}">
        <p14:creationId xmlns:p14="http://schemas.microsoft.com/office/powerpoint/2010/main" val="2353535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C82015-7021-468B-8967-C5D8C8C9DA34}"/>
              </a:ext>
            </a:extLst>
          </p:cNvPr>
          <p:cNvSpPr>
            <a:spLocks noGrp="1"/>
          </p:cNvSpPr>
          <p:nvPr>
            <p:ph type="title"/>
          </p:nvPr>
        </p:nvSpPr>
        <p:spPr/>
        <p:txBody>
          <a:bodyPr>
            <a:normAutofit fontScale="90000"/>
          </a:bodyPr>
          <a:lstStyle/>
          <a:p>
            <a:r>
              <a:rPr lang="nb-NO" b="0" i="0">
                <a:solidFill>
                  <a:srgbClr val="000000"/>
                </a:solidFill>
                <a:effectLst/>
                <a:latin typeface="Arial" panose="020B0604020202020204" pitchFamily="34" charset="0"/>
              </a:rPr>
              <a:t>X850 Corpus</a:t>
            </a:r>
            <a:br>
              <a:rPr lang="nb-NO" b="0" i="0">
                <a:solidFill>
                  <a:srgbClr val="000000"/>
                </a:solidFill>
                <a:effectLst/>
                <a:latin typeface="Arial" panose="020B0604020202020204" pitchFamily="34" charset="0"/>
              </a:rPr>
            </a:br>
            <a:br>
              <a:rPr lang="nb-NO" b="0" i="0">
                <a:solidFill>
                  <a:srgbClr val="000000"/>
                </a:solidFill>
                <a:effectLst/>
                <a:latin typeface="Arial" panose="020B0604020202020204" pitchFamily="34" charset="0"/>
              </a:rPr>
            </a:br>
            <a:endParaRPr lang="nb-NO"/>
          </a:p>
        </p:txBody>
      </p:sp>
      <p:sp>
        <p:nvSpPr>
          <p:cNvPr id="4" name="Plassholder for lysbildenummer 3">
            <a:extLst>
              <a:ext uri="{FF2B5EF4-FFF2-40B4-BE49-F238E27FC236}">
                <a16:creationId xmlns:a16="http://schemas.microsoft.com/office/drawing/2014/main" id="{59F23C4B-C838-4CDD-997C-C4F0D59828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F51BE-8CBF-4814-B378-B153B35D7333}" type="slidenum">
              <a:rPr kumimoji="0" lang="nb-NO"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3074" name="Picture 2">
            <a:extLst>
              <a:ext uri="{FF2B5EF4-FFF2-40B4-BE49-F238E27FC236}">
                <a16:creationId xmlns:a16="http://schemas.microsoft.com/office/drawing/2014/main" id="{AD067577-B3A2-4945-A251-11C6A2D7BA9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342847" y="1609480"/>
            <a:ext cx="6816000" cy="5112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0392C5D6-39BB-4756-B8F6-66D95E2F4A19}"/>
              </a:ext>
            </a:extLst>
          </p:cNvPr>
          <p:cNvSpPr txBox="1"/>
          <p:nvPr/>
        </p:nvSpPr>
        <p:spPr>
          <a:xfrm>
            <a:off x="1389412" y="2327563"/>
            <a:ext cx="2325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prstClr val="black"/>
                </a:solidFill>
                <a:effectLst/>
                <a:uLnTx/>
                <a:uFillTx/>
                <a:latin typeface="Arial"/>
                <a:ea typeface="+mn-ea"/>
                <a:cs typeface="+mn-cs"/>
              </a:rPr>
              <a:t>For lang. Den må avvises.</a:t>
            </a:r>
          </a:p>
        </p:txBody>
      </p:sp>
    </p:spTree>
    <p:extLst>
      <p:ext uri="{BB962C8B-B14F-4D97-AF65-F5344CB8AC3E}">
        <p14:creationId xmlns:p14="http://schemas.microsoft.com/office/powerpoint/2010/main" val="3114296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072C57-9E2A-4422-8797-D800BB06A6C5}"/>
              </a:ext>
            </a:extLst>
          </p:cNvPr>
          <p:cNvSpPr>
            <a:spLocks noGrp="1"/>
          </p:cNvSpPr>
          <p:nvPr>
            <p:ph type="title"/>
          </p:nvPr>
        </p:nvSpPr>
        <p:spPr/>
        <p:txBody>
          <a:bodyPr>
            <a:normAutofit fontScale="90000"/>
          </a:bodyPr>
          <a:lstStyle/>
          <a:p>
            <a:r>
              <a:rPr lang="nb-NO"/>
              <a:t>Hva gjør vi når det står en motorisert rullestol på holdeplassen?</a:t>
            </a:r>
          </a:p>
        </p:txBody>
      </p:sp>
      <p:sp>
        <p:nvSpPr>
          <p:cNvPr id="3" name="Plassholder for innhold 2">
            <a:extLst>
              <a:ext uri="{FF2B5EF4-FFF2-40B4-BE49-F238E27FC236}">
                <a16:creationId xmlns:a16="http://schemas.microsoft.com/office/drawing/2014/main" id="{1AD7D601-FFD9-479E-A361-F848B9D47AC9}"/>
              </a:ext>
            </a:extLst>
          </p:cNvPr>
          <p:cNvSpPr>
            <a:spLocks noGrp="1"/>
          </p:cNvSpPr>
          <p:nvPr>
            <p:ph sz="half" idx="1"/>
          </p:nvPr>
        </p:nvSpPr>
        <p:spPr>
          <a:xfrm>
            <a:off x="838200" y="2141533"/>
            <a:ext cx="10515600" cy="4351338"/>
          </a:xfrm>
        </p:spPr>
        <p:txBody>
          <a:bodyPr>
            <a:normAutofit/>
          </a:bodyPr>
          <a:lstStyle/>
          <a:p>
            <a:pPr algn="l" rtl="0" fontAlgn="base">
              <a:buFont typeface="+mj-lt"/>
              <a:buAutoNum type="arabicPeriod"/>
            </a:pPr>
            <a:r>
              <a:rPr lang="nb-NO" sz="2400" b="0" i="0">
                <a:solidFill>
                  <a:srgbClr val="000000"/>
                </a:solidFill>
                <a:effectLst/>
              </a:rPr>
              <a:t>Før rullestolen hjelpes om bord, må det undersøkes om stolen har godkjente festeanordninger og at den tilfredsstiller lengde- og breddekravene (120x70 cm), samt at totalvekten ikke overstiger 300 kg. Er kravene ikke oppfylt, må passasjeren avvises. Spesielt vektbegrensningen er viktig, da lasterampen kan ta skade av for høy vekt. </a:t>
            </a:r>
          </a:p>
          <a:p>
            <a:pPr algn="l" rtl="0" fontAlgn="base">
              <a:buFont typeface="+mj-lt"/>
              <a:buAutoNum type="arabicPeriod" startAt="2"/>
            </a:pPr>
            <a:r>
              <a:rPr lang="nb-NO" sz="2400" b="0" i="0">
                <a:solidFill>
                  <a:srgbClr val="000000"/>
                </a:solidFill>
                <a:effectLst/>
              </a:rPr>
              <a:t>Gulvfesteanordningene bringes på plass (min. 3). </a:t>
            </a:r>
          </a:p>
          <a:p>
            <a:pPr algn="l" rtl="0" fontAlgn="base">
              <a:buFont typeface="+mj-lt"/>
              <a:buAutoNum type="arabicPeriod" startAt="3"/>
            </a:pPr>
            <a:r>
              <a:rPr lang="nb-NO" sz="2400" b="0" i="0">
                <a:solidFill>
                  <a:srgbClr val="000000"/>
                </a:solidFill>
                <a:effectLst/>
              </a:rPr>
              <a:t>Lasterampen legges ut og rullestolen kjøres på plass. Pass på at stolen kommer så nærme veggen som mulig. Ellers kan det bli vanskelig å feste sikkerhetsbeltet dersom stolen ikke er utstyrt med eget sikkerhetsbelte. </a:t>
            </a:r>
          </a:p>
          <a:p>
            <a:pPr algn="l" rtl="0" fontAlgn="base">
              <a:buFont typeface="+mj-lt"/>
              <a:buAutoNum type="arabicPeriod" startAt="4"/>
            </a:pPr>
            <a:r>
              <a:rPr lang="nb-NO" sz="2400" b="0" i="0">
                <a:solidFill>
                  <a:srgbClr val="000000"/>
                </a:solidFill>
                <a:effectLst/>
              </a:rPr>
              <a:t>Stolen festes til gulvet. </a:t>
            </a:r>
          </a:p>
          <a:p>
            <a:pPr algn="l" rtl="0" fontAlgn="base">
              <a:buFont typeface="+mj-lt"/>
              <a:buAutoNum type="arabicPeriod" startAt="5"/>
            </a:pPr>
            <a:r>
              <a:rPr lang="nb-NO" sz="2400" b="0" i="0">
                <a:solidFill>
                  <a:srgbClr val="000000"/>
                </a:solidFill>
                <a:effectLst/>
              </a:rPr>
              <a:t>Passasjeren sikres med sikkerhetsbelte. </a:t>
            </a:r>
          </a:p>
        </p:txBody>
      </p:sp>
      <p:sp>
        <p:nvSpPr>
          <p:cNvPr id="4" name="Plassholder for lysbildenummer 3">
            <a:extLst>
              <a:ext uri="{FF2B5EF4-FFF2-40B4-BE49-F238E27FC236}">
                <a16:creationId xmlns:a16="http://schemas.microsoft.com/office/drawing/2014/main" id="{8201DBA1-6DE3-4DF4-9733-4A727173768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F51BE-8CBF-4814-B378-B153B35D7333}" type="slidenum">
              <a:rPr kumimoji="0" lang="nb-NO"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40200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0.gstatic.com/images?q=tbn:ANd9GcTKHJFd_SjO93JgqojfG49IGzqYn_tbLs3WEIfokkxLvpwyF-_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830" y="2461558"/>
            <a:ext cx="1543050" cy="166449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QUExQWFRUXFRgXFxgXFxgaGhgYFRcXFxgXGhcYHCggGBolHBUXITEhJSkrLi4uFx8zODMsNygtLiwBCgoKDg0OFBAQFCwcFxwsLCwsLCwsLCwrLCwsLCwsLCwsLCwsLCwsLCwsLCwsKyw3LDcrLCwrKyw3LCsrLCsrK//AABEIALgBEgMBIgACEQEDEQH/xAAcAAAABwEBAAAAAAAAAAAAAAAAAQIDBAUGBwj/xABDEAABAwEGAwUFBQYFAwUAAAABAAIRAwQFEiExQQZRYRMicYGRMqHB0fAHQlKx4RQjM2Ky8RZTcnOiFYLCCCQ0Q0T/xAAYAQEBAQEBAAAAAAAAAAAAAAAAAQIDBP/EAB8RAQEBAQACAwEBAQAAAAAAAAABEQIhMQMSQVEiBP/aAAwDAQACEQMRAD8Ay9vFPtXwwE5AO6ZAxlnnKh2+o1gllMfgOeYJg5DnIV0bgrOc15wNwgw0unM9VIPD7hm9+IAaDpovLz4xvLWEst51GYsTYBzDeRnKD6qTdz31HGo5ndktB2BPXdbujc1Jz2l1MCBEvcYyjSB5QlVrE17HNbRNOSSDh09+i6XqfxPpWOs1ra6uxjS0AOaHxlOBxcYnmMvJO1L+wOqZMOctxgknEdJ6KfbeHy2oyu6MYEvjIE6AR4LNXvTl34c10+P3sa8T47L71KbbXPJcajWzoIifBds+y23MFia01WYmveSJjJziQuP3K4VKLaRgw4N8nP8A1VvfFlpMe5jG91pgRkuvXXmcuHx/tdcvLjixUnGnUrBr9+64jxkBFdvEFktEijVa+NQ0uGvkuGVJJHegbhzc/WVKs9Z7CHMfgcNCJUx35+ST8dycwZiD4kkqOctJHiuTf4ptg/8A0PO2cfJJ/wAZWwaVQehaFLHo4/6eI318vDadSJmNfNM26ydtRczEWY2xI1E/XvXNrx43tRa8E0nA/dDPkuh3Fag+hSe0yCwZ9dx6yuHyzJK18ny8/Jf8uS35w62lVtLGvLjSaxwB1IdhBP8AyB81mHLoP2n2qmK7DTyqhhDng5OacsEbkSuekrrxbZ5eLrNEn6jcgRuPeEwl9oYjrK0yCSUEoMzHU68uqKvLktzGlragNVgEuYDgDjOhIBkLZ2r7URTp4KdlY3u4WtD8miI0DAFzZmTiWkZZT7ltLi4NY2kLVb3GnTMltLSo/PIknQHks9cc9e4vPydc+mJtttfVeX1HS4n06DkFqOEeIBSpGmaeI45kECZ8s1OrcUUKfdstkYGaTAM+ZUI22y1yQ+l2L3ffYYE9QMiFbxLMqTq7qVxBxBTrUXUcBxv9mDPenIqVYOLWijTBa572tDakfdjKTz0WdtXDNXEwMxVS4/xAO4BOXzKesDKLBaG1e5VDTgImSRIjCNVi/HzmY1O7/SbdbO3e6odD7PQTstVctpFejhfm9mR/8XeYWBu+qQS05dDsVfXPajSe5w9kNId8E74+0w56ypdtbDyCojlLvSoS+SMJLWkjlLQoGJY5aonlTOHxNqs/+9T97goDnKfw3/8AMs3+9T/rC6MVvH3ey7r1YKrQaTnhzHEDJrjH/EkKHf5m9qx/md/QFvvtTuT9oshqAd+jLxH4T7Q+PkuT3LanVbQHvMuwuxeIAErpGb6Rq5pYnSBqduqCmVrGS4mW5kn1KC5f6MTrmvF9UECSG/eP3jrlHJWFUPIzHvSmuYNHgeH6BOY2c3HwHzT6N/amGUCN46Yp/sEvB/N8UvtmD7pJ6oftvJjfVPofeqDie2BhZILhHkM/aI3WRr1gX4qjceUEfHJafjCriwEgDIjLSPNZFtUjefESu3HiY5debp25bURWYGHV492c+5aCu+S6eZzVZcNXFWkhvda45DoR8VYH4pZ50hopQIAMzplEa9eiZfUgwQjOiKJxPio9Rs6qUwZJqsERAqP100Wi4Sv/AAWWsyYLX90nYOEk+qzdQ/XmkXNZXVqpoMLv3rg0nk1vecfQe9Z6ks8t82z0bteK2Orvaf4VPGBqXDEAfSZVEV1PjG5W2dtO02dgHZDBUYBAfTcMJmNTmsRxJcrKLaNSi5z6VVmIExkd25aQsc9zryt5xRoIka2yCOUSNjSSABmSAPE5BBvvs5uGnWBtNcfuaBLjOj3ZwD0GR8gq3ii/n26u5xOGiwwBtloB1Me9afi//wBjdtCxU/be2XxqSSHHTzHkuf3kzABSGjQC8/zOzz8FRHr1iWiMmyQBsELJYnVA4icLRJcdJOQHiVZXPdtO0V2UQ5wYcwTEmBnHitPxKxrX2axUWwC4F0ctATG+653rLjc58az113nVs7zRe5zGGIJywg/eH8pTvFt3Gk+nVa6Q/LFEQdRrrlutBx/dQdRFZoh1IwYj2Dz8FnbLZn2ume0fhpWenrqTJ3G5gQFOe/tNLzlxWtuyoWuq05qAEBxAJOYkrS3JdrqmBrmkMzc5x+9ByA8/yUPhe9jSqtoU2F7KtTLEDi0w5Rlt+a3JsdcO9jCPqVn5PkvOzGueJfLJ8Sviu4fyt/pCqDVWtvDhR9euXvcWsLWjugkyBGil0uA7PGdStP8A2gekLPPUkWzz4YN1YK24RdNtsv8Av0/6gtT/AICo7VH+Yap1w8HMp2mi8VCcNRpjCM4IW/vGbzXa61IOaWuEgggjmDkV59u2winbbS1vste8N3hsgAL0IVwG7DitVodzJ97yuvLnfSy/6cOY9EFJ7Mcygr9YzquKMBOa7IsKKTCBTmFCEFPf9nxU5A0WDqOzK6k9gII5iFzy+rvLKhB+hzVlML4fdDnmY7n5lTH1yB5lVl05PI1Bb+WashR5ZD/UUFfabaAQScpzU+jWDhlpso9qsQdqBA1JnNRaRFMwAY22Hv2QWra0SE1UfyCbZWBGYPjEA+CJsQco5IIddnz+irr7OqrG2qoXkN7hgkxE667wqa8XQPJU9Sc4J2WepsxZcdztNss7mua6rTLSCCMQzB2XIL6mnjsgc19JlQ1abp2LT3QeeenRUhnmfVFK588fVvrvTtF8BwiS6AOkZyrK7mB9mrNwjEyHYt85y9yqaVTCQQrW7rxFNtQFjiajQJ0A1g/8l0YTOIbIGOsNUBoFazU3kRlia4tdI8grTh+76Va8qLGAe2HPw+zDe9vpmFn7wvN1ZtlpRHY0+zB54nFxPvXWeB32Jgp07JSIfhc6tUfm50NyAdsJOgUzaustxpae3vQDMtpCSRoA1hcZ8YKw9mrU3WjFaMZpucS8UyMUHSJ8le2y2uNqtpGciPP2R/UVnrRZyHVBEYYynSY9VajT3hbaAt1lq0HjsoYDAjCBLSCNjCtuFXMr22vaap/dgltPODAMNPpmuf2OlifyAkk+Cs6V6PpMDGQI3OZzz03Kx9JjX2ut9x1flnpWc0qYDqlVsQe9haciXZ5HosVcNVzKVdhH8Sg5vmCC2Ouqn3DdNI1O0tH70ObMNdmSfxGcvAKk/hte5mUPcBMmBJA6aJzzJ4L1b5aK4LGP2uxD/Lbn0JLzBPounsrsLi3EC4aiVxN95zT/AHYwOZTYXH8T2uzPWRC2fD97VMyMsTRBgaxqclO+NXnrG9qNCQnbFw9WdTFSraBhLZ7pwjP/ALVWNszQ7uFx5lziVznF/W71P6nGp0CkXWf31P8A1t/NQ7FS/edmMRcczDS4D/UR7KuGWWpSPaHCGsOIkyMm5nOMlmzKs2xuLTVwsc7k0n0Erz/w6ZfVdzj3kldgvS/aVWzV+yqU3u7F5hrwSO4Zy6LkfDDG4Hkj7/5NC9XLhVx2gQQy5BBaZF+zkawPEgJENGtRg8/km+yZ+EHxSmwNAB5BY8tE1q9Nsd/FnBwtdl108EYe06MqHlA+aUaiLtDzKeQoPI/+l3m8BJqsa8EOp08xBkk5HZIIKLPwVwcy/Y32e19nnDXHwLSDn71csnYlvSAQVfX5YmmKv3m93ydkqVWJTdTP2s49PRVdpAJJgmPJWNo5Klvi1Ye405/e6dFaRbOdi3J5dUkvgmR5KNd1SaTZ2Eeiee+DB8kDFZky4jqqmvVxSRlorC87XlhCqnDulSrCG5mAiqtgkckdOrh015pdnoF3hp4nkoE029JxCB0KkPLi3vZACI5xoSpN22YvxU6eZOnjplyHMpqm0AgOnGxx7QHQBh06yUDjRiq0wW4cLBI3PX3roPAFua60uawBrRSdAGgzG+5WIu6i+u+o8nN5zPTf5LccIUmUazANXAj1CshetrGW/C2rWj2i52IDXJ4hVgtFR4qQ3E55GJ5AkYdh1V5xFZMFqtIge2COcObPoodWsA3KGjLOMpyy6lBTWYGTGXdJd4JFWti+vRSqzwKZjWo7zwtOXqfySbPYXVXAN/CJOw/XooG7LUqEhrCZ5BXV4WQtoNGUuAcddyfLb3qKwuoONKAcRycNc8oKur4GJwY0SGtjI9A0Eeh9VRlmU4YZEl8YPWCut8F3MHND6ktoMADnfiI+4OZWN4f4Zc94c4nCzSYy9Fp7VeGFopUycI9J3gJ6Rob94kxxTZ3Kbcg0aCPisleXGHZnsqToqHIvicHWNz0WZv2/YmnTPe0LuXgs3SqkGVFdh4X+0c2SkaeEVZcXFxLg4k88lY319qra9nq0uwg1KbmTi0xCOS4qLX1Sv2s808E1t+D7WKf7RnrZ6jR4kK44bEUj1efgFgroqvEls4SC13WdlurktAZZmveQ0HEc+UmCrEq3lEqk8Q2f/M9xQVRZoxCTkgooykySjRkIE5pJPVLKSWoK2+v4eu4/NUAWkvgjsnTvEeMrNuK1EQbxrFrTBg8+Q+azdOjje1rZ7zgJPMnVX1taDm890ZxzUXh0dpbaXLHi8gs1YnusBs5FN5DtwRO+Sj24HECNlp+KKAxMceRHmCCs3axoVRCqw6cuiTSspqPLNO6Y8hIUo08lL4WpNNrggmWO9cKisx2DsRbhJI1AEq8vdhFnoBrCxjWgPO5e4n5e5XXEVyFjg4OwVNWkHMdCFVX3SrPpUZlx+9G5BdmmBVovJlBhpWcEA+04+28xudm9FQCkaj41JzPIKTQuuo7XuzzzPkFoLHdraQ0zyMdRu75IJFgpClTAGSds1ocKjHDMhwI6pDjJzIHUqTQt9Kl7LS5250HkiHPtEoBtRlozwPbhdHMZtWEtQOLm0CW+f6n3LpdmrNtdndRqQCZDfzCwj7CaTuyrASx3dByxt1jwT2E3Tcb7RLycFJgjEd4GjRupF2VHCnhGslXH/UP2ghoim1oyacsIGwG5VVTtIomq2MXfOE7eZ2TFIq2UFzZ2ON055Db65K+uexGpJ9kak7AbD0UO5bpdW77+7SBlziI7Q8m9Ff2muMOFoDabfqSVdxKFotIDcDMmb8z4rKX1esgspujYuH5BRL8v3HLKZhmhd+Lw5BUJKmkKc2N0lBBRRIwgggl0ba5jcE5TOkn1TVSuTElxjSTMDkJ0TKCBzGOqCbQQ129zQkwjwlBVBBKaECUlxQKKQSiBKKq6ASdAJQZy+7ZLzmYbkAM5O5VHUfUft2beZjEfDYKwrOkk7lQbbaQ3qdmjf9FaiBbKTQD4ZucT9Spn2eUJtD3/AIKeXi4gfkCqG3Wpzz3so+6NB81u+CbnNGkajx3qkEdGjMesyo0n8S0Zpg8nfmFlLQ3KToFs76bNI+I+vespWGasRAspkGRCm8KVnftRLDJawxlzy9yiPEHkr77PajKVre7A157IxOgJIzICC/tHCgqNx2h5bJxfzP6AaxpmclR3jSY2oyjTpuwCXYnGcLTsT4rT3peJMueZO3yA2WZtNoLz0/NX0hjC1p7gz/Fuo1aqB4q2o3WXDvEt8Bn67KQy46Q5uPUj4BRWUc+UG0Hu9lrj4AlbajdrJAbTbPgrqhd4YNO8RkEGUu26nUaRqVNWkPjlq2CfAylVqFO2MHaUzM4WOGpP8vNXl68OWmpRNVk4Ae+PxCRkGxmtXw/w04s7V7RTeGEUmEZMGzzviRHGrTwu5joNQFoyl7TIjmQrC7eGqI79Q4wNNgT0BzK096Xayk/vPFQyZgGC7fM6qqtlrABc84Wj3dAEBW22CJcQ1jfIALCX7fhrdxmVP+rqeiO/L1dWMaMByaJz6lU2FRolBGQiUAQQQRAQQQhAEEIQQBBBBB2yYRYygHIjmJVDgHgjc0apojJG05aoHA1V1+18NIjLvGPmp2LNZ/iCrLwOQ/NUVb3KstUQT791OrFU181oGEb6oGuH6IqWqk0iWl0kdBmust5Bc3+z6zY7WI1DHHw0XXbNYwwDdyki6qrysf7io52UMJA8Fg3mSurcQXU8WKtVd3RhyB1MkCfeuUucqiPaWhSeFLYGVKjgMywADzUOqdVI4NY11d4dphJHiCgtDUrVKrsQJaQMGWQ5q4sdiwZmC73BSnyDkI+uSdFQjMSpoTjgJVGXaDdOWWgXmGg+KvrFYgyABieUCKNkFPJvecc5jSVorm4fxd+roc43PjyCnXNcuHv1c3agcldPcAJJgDVLfxc/SHBrRsGjwAA+Cw/FPFQg06Wmk7n5BI4u4xgOp0Ndzlt8Fzu03t+6FasZqOmQNXEEjIcohWRDl424NBe8/r0AWLvS8XVXZ5D7o2jr1R2+1vqul3kOSdu+6KlacMAD7xUVTOCbexaupwoY7rwT1kBQrRc/Zg9o9g6AyfQIM8WJJYrd9RgENZM6ud8BsoQpygiCkgaantoSp9hud9SAG+eyCkbQKm2K5qlUwxs9TkB5rY2Dhpjc394jP+X9Vf06IAyAAjRRXPzwjWG7D5n5Jp3CtcfdB8HBdFa1Gaag5ieH6/8Alu93zQXTsCNELYAjHVJDvDp1+SU1wOi0hQE9UiekHZLBKbOaA8RkDPyWWvN+Ko4k/wBhotPg3P1CyVc5nxVhUao4AEnQLK22vjeT6Kyvu2/cHmqYKUjoP2P2J1S0VixskUwPDE5d3uq4m0+8+Hv16A/Fc+/9PljDbNaax+9UDZ6MBP8A5K346+0plnDqVn79WInQD3e9J5Fr9o960m2SpSc8do8ANbvrPwXC6roBMKZRZXtTnV6riRm6T+QHxUavr05KiurO3CXwpXwW1g54m+rDHvCjVgRLd5y81DsLSyq1zTo6J3kiMvVRXVq1oYwS9wb4n4KXdFJ1oMgFrPxHLF4BVnDXCjqkVrTpqGnPzOfuXQLBYTUOCk2GjU9PrZEqPY7HmKdMZnKVrrquhtHMwXnf5J+7rvZRbA1IzduU5b7ayk3E8wPzU3+LIVaa7WNLnGGjMlc24t4wNSWUzhYNSd+pUHi3iw1Zh2GmPT9SueWq0VLQ7Cxpw8ufUqyYlFet7GpLWE4dzu79FVtpnT0Cu6NyYW4qrwxvTP8AsjqXrQoiKTcbvxHJFFddxk96oIHLn48lZWq96NEYWwYGTW/ULM2y9qlUmXGDsJhQXN8kwWtt4hqvJwnsx019dVVvMmdSUqnS81b2C46j4MYRzPwE5oKdlFT7Dc76mjcuZ0WssNw02CT3jzcPgrKnTjwU0UVguFjfa7zvDL9Vbss5bkCABsAE++nnp5zCJo8UUBTMxIKDmbpwHeNE0RylAMSVCSWgDTIpMk6DLnofRQLz5okrszzQQKbhGxzThjw+KSAUa0ybInREGxoE40E5anwVpZrtyBfpy+ashqprMPZvce6wA5nckHIea55eFs1DQeWi2vHNsBc2kPZaMRHU6e5Yi02kiYyGXinpFDabORmTrnnkUxTbJA5p2q5z3bknJSaDQHuJ+4AB46LLTZ3dxDVpWFllpd0Euc4jUl5KgWajRYcdYlzpnCM8+bj8FUVLbsMgFGfaVrUxp7TxISC1rQ1unPL4KFbHZ9FQGpK1NzXdUtWAMaSMIl2wIQqpstJ1R2BgLnTluul8M8JMohtSqAXxpsD9bq2uLh+nZh3RLzqeq2V03IT36o8G/NPSIF13a6sZ9lg3+XNauz2VtNoa0R1+adaABAyAVLxBxHTs7TmC/YcvHmVlrEu+b3ZZ24nnPYc8vcuU39f1S0vP4dhp/ZVfEnEeNxfVdqcmjX0WXtfEjtKYDRz1KuYLu0WVgIfWcIGjdvTcqvtvEjWjDRb5kQPRZmrXc4y4yUGtQPWu3PqHvGemw8Bso7QpFKyFxyEnoM/cr27+GnGC/ujlv+iCgpWcnSSeiurLw9UdBd3R119FqrDdzaWTAPHf1Ukt55nooK277op09BJ5lWoaISNNvRClUOeXqgcRoE+KR2k5CfmgN7wEnGOuiI0p0MI2tO35fFFA+MJeIQijIR70HCfRATyCMxnsiDZ6Za7pYyCTi5wiGTTH4ne5BOYeiCKVKVRZidhJAncoBwmPcjgTIVZXdls7GCdXfXoruwXO6p36ktYM40JGuXIdVBuC8bLOKrIdtLZYDzy+K2tntVOq3uOa4dCNPBLVkef79vNrqdfIY31CQ4QQGtkBoWBdeBmCJG3Nbv7SLoZRtVUUWOpskktnuid28gRsueWqhhOUxzVok/tgGKAQ4keniozqmcdZ8Uhzd4yyUiw0cbogqAmklPMsxOy0d2cM1HRLcI5nXyC2/D3CLGw5wnqYVxNY/hngupaHS8FjBuRBI6fNdXuu62UWilRb0EfWal2OylxDKYWsu2620hzdz+SW4maj3Tc4Z3n5u5clbFyKo8AEnQLC8V8XRNOifPOT+iz5rXpP4o4rbSBZTILuYP5LkPEfEcOlxDnnRuzZ3KgcR8SYSWsOKodTszw6rIglxLiSSTmTmStJiRaLS57i4kklNsaSpNksjnkBrSfBaCxcLkiXnD0B+oUVQWWyOeYa0k8gJWju/honOocPQa/JXtksbKYhoAy2+akUnHQDJA3Y7DTpjuCOupPmpcpOFFh5KAE6yE0XbBG5p8ikhp2213MIFdochqddERqlHSMz7XmnnMGR9IRTQflMg9E7242ASexCWWDOEAmEeLrA3RdlGf5onszz16ohbXdEQCIVBMJcoDa3IpAZzSsSNm+SBvD9Qgl4hzQRTTMzuiLs+iWB45oF8baKsjKVRqOae6YI3BIKAeje8II960zXcHVoqECBizBHM8z4qovDhqnVMxhyju5D0jNXg+OSS52soMseCqZOb3RyAAV1dV0UqAim3PcnN3qVPDSd/wCyIu5pire57C0jG46ZQtBYLE6sYaIaNTsFlrltjWOIeHYT+HXLXVdEum+7KWhtNwb0dkVdyM5tWVgsTaTYaPEnUpy0WhrGlzjACUHAiQVy7jXiB5e9hJaGEgk5ALMmtJPFnFheSymYb6eplclv/iAuJp0T0c/4D5o7fbatqJp0Q4U9Cd3eewVjdvCDW51XA/ytP5la1MZKx3e+oYaCSVq7u4VgDtI8AfitHRoNY0NptgdApDpHio0j0LK1gwtaAByTuEAapVFzjqIRupHYCFAxUMRlttzSO0zHLoE6+yg6l0+KR2MEZevNVKVjMyPelEiU06kf1KW2fTVQhVR5jQZpNFgG311Sp2RtBPiqA8I80Zaklu/VRS2FKA3Ud7XaiAnKT/xR5IheI7fqiDeaHaDIINJJKEBpA09Us7bJto1j4oOkZ/Q8kUT3wYjJLbUmco8EWKUQ5IhJd1QT2Dw9EEUg+Hjn6ImuyM7bSggqyTUeJy/NMvrmfL0+aCCBttUnn6/DZLbOvjugggWwGRpPvTme+6CCBQH5afqixECNj9aoIIJ1hvGpSzZULegOXpooV7UhaX463fy0jIkaEjSUEEUVns7WthrQ0cgnMETlmggoFNMZJBcSjQVCg7oRzRAxv9bIIIoPI8Skls7oIIhzsstEh9M7f3QQUVEFHNJdDdPqUEFQ615gR68kvFzzQQRANQHn5pGIwgggJmLmnQ0oIIDNTPVJkkn4okFAsA8s0A/n6oIIFYhzHogggg//2Q=="/>
          <p:cNvSpPr>
            <a:spLocks noChangeAspect="1" noChangeArrowheads="1"/>
          </p:cNvSpPr>
          <p:nvPr/>
        </p:nvSpPr>
        <p:spPr bwMode="auto">
          <a:xfrm>
            <a:off x="0"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a:ea typeface="+mn-ea"/>
              <a:cs typeface="+mn-cs"/>
            </a:endParaRP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022" y="4522992"/>
            <a:ext cx="2870835" cy="192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tel 4"/>
          <p:cNvSpPr>
            <a:spLocks noGrp="1"/>
          </p:cNvSpPr>
          <p:nvPr>
            <p:ph type="title"/>
          </p:nvPr>
        </p:nvSpPr>
        <p:spPr>
          <a:xfrm>
            <a:off x="623392" y="426425"/>
            <a:ext cx="9717505" cy="1325563"/>
          </a:xfrm>
        </p:spPr>
        <p:txBody>
          <a:bodyPr>
            <a:normAutofit fontScale="90000"/>
          </a:bodyPr>
          <a:lstStyle/>
          <a:p>
            <a:r>
              <a:rPr lang="nb-NO"/>
              <a:t>d) Plassering og sikring av rullestoler</a:t>
            </a:r>
          </a:p>
        </p:txBody>
      </p:sp>
      <p:sp>
        <p:nvSpPr>
          <p:cNvPr id="6" name="Plassholder for innhold 5"/>
          <p:cNvSpPr>
            <a:spLocks noGrp="1"/>
          </p:cNvSpPr>
          <p:nvPr>
            <p:ph sz="half" idx="1"/>
          </p:nvPr>
        </p:nvSpPr>
        <p:spPr>
          <a:xfrm>
            <a:off x="307260" y="3293805"/>
            <a:ext cx="7981334" cy="3228611"/>
          </a:xfrm>
        </p:spPr>
        <p:txBody>
          <a:bodyPr/>
          <a:lstStyle/>
          <a:p>
            <a:pPr marL="285750" indent="-285750">
              <a:buClrTx/>
            </a:pPr>
            <a:r>
              <a:rPr lang="nb-NO" sz="2800"/>
              <a:t>Rullestoler skal sikres under kjøring i alle fire hjørner fra minst tre godkjente forankringspunkter i gulvet</a:t>
            </a:r>
          </a:p>
          <a:p>
            <a:pPr marL="285750" indent="-285750">
              <a:buClrTx/>
            </a:pPr>
            <a:endParaRPr lang="nb-NO" sz="2800"/>
          </a:p>
          <a:p>
            <a:pPr marL="285750" indent="-285750">
              <a:buClrTx/>
            </a:pPr>
            <a:r>
              <a:rPr lang="nb-NO" sz="2800"/>
              <a:t>Det er krav om heis/</a:t>
            </a:r>
            <a:r>
              <a:rPr lang="nb-NO" sz="2800" err="1"/>
              <a:t>kjørelem</a:t>
            </a:r>
            <a:r>
              <a:rPr lang="nb-NO" sz="2800"/>
              <a:t> på busser,  unntatt laventrebusser</a:t>
            </a:r>
          </a:p>
          <a:p>
            <a:endParaRPr lang="nb-NO"/>
          </a:p>
        </p:txBody>
      </p:sp>
      <p:sp>
        <p:nvSpPr>
          <p:cNvPr id="3" name="Plassholder for lysbildenumm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tint val="75000"/>
                  </a:prstClr>
                </a:solidFill>
                <a:effectLst/>
                <a:uLnTx/>
                <a:uFillTx/>
                <a:latin typeface="Arial Narrow" panose="020B0606020202030204" pitchFamily="34" charset="0"/>
                <a:ea typeface="+mn-ea"/>
                <a:cs typeface="+mn-cs"/>
              </a:rPr>
              <a:t>54 av 63</a:t>
            </a:r>
          </a:p>
        </p:txBody>
      </p:sp>
    </p:spTree>
    <p:extLst>
      <p:ext uri="{BB962C8B-B14F-4D97-AF65-F5344CB8AC3E}">
        <p14:creationId xmlns:p14="http://schemas.microsoft.com/office/powerpoint/2010/main" val="393599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3544F9-9AE9-8CD3-B056-A745A9BD3C6E}"/>
              </a:ext>
            </a:extLst>
          </p:cNvPr>
          <p:cNvSpPr>
            <a:spLocks noGrp="1"/>
          </p:cNvSpPr>
          <p:nvPr>
            <p:ph type="title"/>
          </p:nvPr>
        </p:nvSpPr>
        <p:spPr/>
        <p:txBody>
          <a:bodyPr/>
          <a:lstStyle/>
          <a:p>
            <a:r>
              <a:rPr lang="nb-NO" err="1"/>
              <a:t>Deltakarar</a:t>
            </a:r>
            <a:r>
              <a:rPr lang="nb-NO"/>
              <a:t> – Dialogforum 26/05-26</a:t>
            </a:r>
          </a:p>
        </p:txBody>
      </p:sp>
      <p:pic>
        <p:nvPicPr>
          <p:cNvPr id="7" name="Plassholder for bilde 6">
            <a:extLst>
              <a:ext uri="{FF2B5EF4-FFF2-40B4-BE49-F238E27FC236}">
                <a16:creationId xmlns:a16="http://schemas.microsoft.com/office/drawing/2014/main" id="{3BBCF680-4E51-81C1-8882-F85C682B3302}"/>
              </a:ext>
            </a:extLst>
          </p:cNvPr>
          <p:cNvPicPr>
            <a:picLocks noGrp="1" noChangeAspect="1"/>
          </p:cNvPicPr>
          <p:nvPr>
            <p:ph type="pic" sz="quarter" idx="10"/>
          </p:nvPr>
        </p:nvPicPr>
        <p:blipFill>
          <a:blip r:embed="rId2"/>
          <a:srcRect l="3694" r="3694"/>
          <a:stretch>
            <a:fillRect/>
          </a:stretch>
        </p:blipFill>
        <p:spPr/>
      </p:pic>
      <p:sp>
        <p:nvSpPr>
          <p:cNvPr id="5" name="Plassholder for tekst 1">
            <a:extLst>
              <a:ext uri="{FF2B5EF4-FFF2-40B4-BE49-F238E27FC236}">
                <a16:creationId xmlns:a16="http://schemas.microsoft.com/office/drawing/2014/main" id="{D2BA3F19-0902-D9F4-BB22-803E0EE44857}"/>
              </a:ext>
            </a:extLst>
          </p:cNvPr>
          <p:cNvSpPr txBox="1">
            <a:spLocks/>
          </p:cNvSpPr>
          <p:nvPr/>
        </p:nvSpPr>
        <p:spPr>
          <a:xfrm>
            <a:off x="556800" y="1789577"/>
            <a:ext cx="3242843" cy="4119092"/>
          </a:xfrm>
          <a:prstGeom prst="rect">
            <a:avLst/>
          </a:prstGeom>
        </p:spPr>
        <p:txBody>
          <a:bodyPr lIns="91440" tIns="45720" rIns="91440" bIns="45720" anchor="t">
            <a:normAutofit/>
          </a:bodyPr>
          <a:lstStyle>
            <a:lvl1pPr marL="342900" indent="-342900" algn="l" rtl="0" fontAlgn="base">
              <a:spcBef>
                <a:spcPct val="20000"/>
              </a:spcBef>
              <a:spcAft>
                <a:spcPct val="0"/>
              </a:spcAft>
              <a:buClr>
                <a:schemeClr val="accent1"/>
              </a:buClr>
              <a:buSzPct val="80000"/>
              <a:buFont typeface="Systemfont normal"/>
              <a:buChar char="→"/>
              <a:defRPr sz="2000" kern="1200">
                <a:solidFill>
                  <a:schemeClr val="tx1"/>
                </a:solidFill>
                <a:latin typeface="+mn-lt"/>
                <a:ea typeface="+mn-ea"/>
                <a:cs typeface="+mn-cs"/>
              </a:defRPr>
            </a:lvl1pPr>
            <a:lvl2pPr marL="719138" indent="-261938" algn="l" rtl="0" fontAlgn="base">
              <a:spcBef>
                <a:spcPct val="20000"/>
              </a:spcBef>
              <a:spcAft>
                <a:spcPct val="0"/>
              </a:spcAft>
              <a:buClr>
                <a:schemeClr val="accent1"/>
              </a:buClr>
              <a:buSzPct val="80000"/>
              <a:buFont typeface="Systemfont normal"/>
              <a:buChar char="→"/>
              <a:defRPr sz="1900" kern="1200">
                <a:solidFill>
                  <a:schemeClr val="tx1"/>
                </a:solidFill>
                <a:latin typeface="+mn-lt"/>
                <a:ea typeface="+mn-ea"/>
                <a:cs typeface="+mn-cs"/>
              </a:defRPr>
            </a:lvl2pPr>
            <a:lvl3pPr marL="1165225" indent="-250825" algn="l" rtl="0" fontAlgn="base">
              <a:spcBef>
                <a:spcPct val="20000"/>
              </a:spcBef>
              <a:spcAft>
                <a:spcPct val="0"/>
              </a:spcAft>
              <a:buClr>
                <a:schemeClr val="accent1"/>
              </a:buClr>
              <a:buSzPct val="80000"/>
              <a:buFont typeface="Systemfont normal"/>
              <a:buChar char="→"/>
              <a:defRPr sz="1700" kern="1200">
                <a:solidFill>
                  <a:schemeClr val="tx1"/>
                </a:solidFill>
                <a:latin typeface="+mn-lt"/>
                <a:ea typeface="+mn-ea"/>
                <a:cs typeface="+mn-cs"/>
              </a:defRPr>
            </a:lvl3pPr>
            <a:lvl4pPr marL="1600200" indent="-255588" algn="l" rtl="0" fontAlgn="base">
              <a:spcBef>
                <a:spcPct val="20000"/>
              </a:spcBef>
              <a:spcAft>
                <a:spcPct val="0"/>
              </a:spcAft>
              <a:buClr>
                <a:schemeClr val="accent1"/>
              </a:buClr>
              <a:buSzPct val="80000"/>
              <a:buFont typeface="Systemfont normal"/>
              <a:buChar char="→"/>
              <a:defRPr sz="1700" kern="1200">
                <a:solidFill>
                  <a:schemeClr val="tx1"/>
                </a:solidFill>
                <a:latin typeface="+mn-lt"/>
                <a:ea typeface="+mn-ea"/>
                <a:cs typeface="+mn-cs"/>
              </a:defRPr>
            </a:lvl4pPr>
            <a:lvl5pPr marL="2063750" indent="-266700" algn="l" rtl="0" fontAlgn="base">
              <a:spcBef>
                <a:spcPct val="20000"/>
              </a:spcBef>
              <a:spcAft>
                <a:spcPct val="0"/>
              </a:spcAft>
              <a:buClr>
                <a:schemeClr val="accent1"/>
              </a:buClr>
              <a:buSzPct val="80000"/>
              <a:buFont typeface="Systemfont normal"/>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a:t>NHO Transport buss</a:t>
            </a:r>
            <a:endParaRPr lang="en-US" sz="1200"/>
          </a:p>
          <a:p>
            <a:pPr marL="0" indent="0">
              <a:buNone/>
            </a:pPr>
            <a:r>
              <a:rPr lang="nb-NO" sz="1000"/>
              <a:t>Jørgen Haukås    Tide Buss</a:t>
            </a:r>
            <a:r>
              <a:rPr lang="en-US" sz="1000"/>
              <a:t>   </a:t>
            </a:r>
            <a:endParaRPr lang="en-US" sz="1000" strike="sngStrike"/>
          </a:p>
          <a:p>
            <a:pPr marL="0" indent="0">
              <a:buNone/>
            </a:pPr>
            <a:r>
              <a:rPr lang="nb-NO" sz="1000" strike="sngStrike"/>
              <a:t>Pål Presttun       VY</a:t>
            </a:r>
            <a:r>
              <a:rPr lang="en-US" sz="1000" strike="sngStrike"/>
              <a:t>      </a:t>
            </a:r>
            <a:r>
              <a:rPr lang="en-US" sz="1000" strike="sngStrike" err="1"/>
              <a:t>Fråvær</a:t>
            </a:r>
            <a:endParaRPr lang="en-US" sz="1000" strike="sngStrike" err="1">
              <a:cs typeface="Arial"/>
            </a:endParaRPr>
          </a:p>
          <a:p>
            <a:pPr marL="0" indent="0">
              <a:buNone/>
            </a:pPr>
            <a:r>
              <a:rPr lang="nb-NO" sz="1000" strike="sngStrike"/>
              <a:t>Lars Andreas Kårstad  Firda Billag   Fråvær</a:t>
            </a:r>
            <a:endParaRPr lang="en-US" sz="1000" strike="sngStrike">
              <a:cs typeface="Arial"/>
            </a:endParaRPr>
          </a:p>
          <a:p>
            <a:pPr marL="0" indent="0">
              <a:buNone/>
            </a:pPr>
            <a:endParaRPr lang="nb-NO" sz="1200" b="1"/>
          </a:p>
          <a:p>
            <a:pPr marL="0" indent="0">
              <a:buNone/>
            </a:pPr>
            <a:r>
              <a:rPr lang="nb-NO" sz="1200" b="1"/>
              <a:t>Verneombod</a:t>
            </a:r>
            <a:endParaRPr lang="nb-NO" sz="1200">
              <a:cs typeface="Arial"/>
            </a:endParaRPr>
          </a:p>
          <a:p>
            <a:pPr marL="0" indent="0">
              <a:buNone/>
            </a:pPr>
            <a:r>
              <a:rPr lang="nb-NO" sz="1000"/>
              <a:t>Leif </a:t>
            </a:r>
            <a:r>
              <a:rPr lang="nb-NO" sz="1000">
                <a:latin typeface="Arial"/>
              </a:rPr>
              <a:t>Erling Vedeler </a:t>
            </a:r>
            <a:r>
              <a:rPr lang="nb-NO" sz="1200">
                <a:latin typeface="Aptos"/>
              </a:rPr>
              <a:t>   </a:t>
            </a:r>
            <a:r>
              <a:rPr lang="nb-NO" sz="1000">
                <a:latin typeface="Arial"/>
              </a:rPr>
              <a:t>Tide buss          Stedfortreder</a:t>
            </a:r>
            <a:endParaRPr lang="nb-NO" sz="1000">
              <a:latin typeface="Arial"/>
              <a:cs typeface="Arial"/>
            </a:endParaRPr>
          </a:p>
          <a:p>
            <a:pPr marL="0" indent="0">
              <a:buNone/>
            </a:pPr>
            <a:r>
              <a:rPr lang="nb-NO" sz="1000" strike="sngStrike"/>
              <a:t>Pål Stange      Tide Buss</a:t>
            </a:r>
            <a:r>
              <a:rPr lang="en-US" sz="1000" strike="sngStrike"/>
              <a:t>     </a:t>
            </a:r>
            <a:r>
              <a:rPr lang="en-US" sz="1000" strike="sngStrike" err="1"/>
              <a:t>Fråvær</a:t>
            </a:r>
            <a:r>
              <a:rPr lang="en-US" sz="1000" strike="sngStrike"/>
              <a:t> </a:t>
            </a:r>
            <a:endParaRPr lang="en-US" sz="1000" strike="sngStrike">
              <a:cs typeface="Arial"/>
            </a:endParaRPr>
          </a:p>
          <a:p>
            <a:pPr marL="0" indent="0">
              <a:buNone/>
            </a:pPr>
            <a:r>
              <a:rPr lang="nb-NO" sz="1000" strike="sngStrike"/>
              <a:t>Arne Kjell Fimland   Firda Billag  Fråvær</a:t>
            </a:r>
            <a:br>
              <a:rPr lang="nb-NO" sz="1000" strike="sngStrike"/>
            </a:br>
            <a:endParaRPr lang="en-US" sz="1000"/>
          </a:p>
          <a:p>
            <a:pPr marL="0" indent="0">
              <a:buNone/>
            </a:pPr>
            <a:r>
              <a:rPr lang="nb-NO" sz="1200" b="1"/>
              <a:t>Fellesforbundet</a:t>
            </a:r>
            <a:endParaRPr lang="en-US" sz="1200"/>
          </a:p>
          <a:p>
            <a:pPr marL="0" indent="0">
              <a:buNone/>
            </a:pPr>
            <a:r>
              <a:rPr lang="nb-NO" sz="1000"/>
              <a:t>Johannes F. Moldung Tide Buss</a:t>
            </a:r>
            <a:r>
              <a:rPr lang="en-US" sz="1000"/>
              <a:t>   </a:t>
            </a:r>
            <a:endParaRPr lang="en-US" sz="1000">
              <a:cs typeface="Arial"/>
            </a:endParaRPr>
          </a:p>
          <a:p>
            <a:pPr marL="0" indent="0">
              <a:buNone/>
            </a:pPr>
            <a:r>
              <a:rPr lang="nb-NO" sz="1000"/>
              <a:t>Edvard Hartvigsen   Firda Billag  Teams</a:t>
            </a:r>
            <a:br>
              <a:rPr lang="nb-NO" sz="1000"/>
            </a:br>
            <a:endParaRPr lang="en-US" sz="1000"/>
          </a:p>
          <a:p>
            <a:pPr marL="0" indent="0">
              <a:buNone/>
            </a:pPr>
            <a:r>
              <a:rPr lang="nb-NO" sz="1200" b="1"/>
              <a:t>YTF</a:t>
            </a:r>
            <a:endParaRPr lang="en-US" sz="1200"/>
          </a:p>
          <a:p>
            <a:pPr marL="0" indent="0">
              <a:buNone/>
            </a:pPr>
            <a:r>
              <a:rPr lang="nb-NO" sz="1000" strike="sngStrike"/>
              <a:t>Kjell Nesheim     Tide Buss         Fråvær</a:t>
            </a:r>
            <a:endParaRPr lang="en-US" sz="1000" strike="sngStrike">
              <a:cs typeface="Arial"/>
            </a:endParaRPr>
          </a:p>
          <a:p>
            <a:pPr marL="0" indent="0">
              <a:buNone/>
            </a:pPr>
            <a:r>
              <a:rPr lang="nb-NO" sz="1000">
                <a:cs typeface="Arial"/>
              </a:rPr>
              <a:t>Arne Ingar Akvik           Tide Buss         Stedfortreder</a:t>
            </a:r>
            <a:endParaRPr lang="nb-NO" sz="1000"/>
          </a:p>
          <a:p>
            <a:pPr marL="0" indent="0">
              <a:buNone/>
            </a:pPr>
            <a:r>
              <a:rPr lang="nb-NO" sz="1000" strike="sngStrike"/>
              <a:t>Terje Lykkebø       Firda Billag       Fråvær</a:t>
            </a:r>
            <a:endParaRPr lang="en-US" sz="1000" strike="sngStrike">
              <a:cs typeface="Arial"/>
            </a:endParaRPr>
          </a:p>
          <a:p>
            <a:pPr marL="0" indent="0">
              <a:buNone/>
            </a:pPr>
            <a:endParaRPr lang="nb-NO" sz="1000" strike="sngStrike" dirty="0">
              <a:cs typeface="Arial"/>
            </a:endParaRPr>
          </a:p>
          <a:p>
            <a:pPr marL="0" indent="0">
              <a:buNone/>
            </a:pPr>
            <a:endParaRPr lang="en-US" sz="1000">
              <a:cs typeface="Arial"/>
            </a:endParaRPr>
          </a:p>
          <a:p>
            <a:pPr marL="0" indent="0">
              <a:buNone/>
            </a:pPr>
            <a:endParaRPr lang="nb-NO" sz="1000">
              <a:cs typeface="Arial" panose="020B0604020202020204"/>
            </a:endParaRPr>
          </a:p>
          <a:p>
            <a:pPr marL="0" indent="0">
              <a:buNone/>
            </a:pPr>
            <a:endParaRPr lang="nb-NO" sz="1200" b="1">
              <a:cs typeface="Arial" panose="020B0604020202020204"/>
            </a:endParaRPr>
          </a:p>
          <a:p>
            <a:pPr marL="0" indent="0">
              <a:buNone/>
            </a:pPr>
            <a:endParaRPr lang="nb-NO" sz="1600">
              <a:cs typeface="Arial" panose="020B0604020202020204"/>
            </a:endParaRPr>
          </a:p>
          <a:p>
            <a:pPr marL="0" indent="0">
              <a:buNone/>
            </a:pPr>
            <a:endParaRPr lang="nb-NO"/>
          </a:p>
          <a:p>
            <a:pPr marL="0" indent="0">
              <a:buNone/>
            </a:pPr>
            <a:endParaRPr lang="nb-NO">
              <a:cs typeface="Arial" panose="020B0604020202020204"/>
            </a:endParaRPr>
          </a:p>
        </p:txBody>
      </p:sp>
      <p:sp>
        <p:nvSpPr>
          <p:cNvPr id="6" name="Plassholder for tekst 1">
            <a:extLst>
              <a:ext uri="{FF2B5EF4-FFF2-40B4-BE49-F238E27FC236}">
                <a16:creationId xmlns:a16="http://schemas.microsoft.com/office/drawing/2014/main" id="{B4AB0B80-4890-6238-4423-B84E77F57184}"/>
              </a:ext>
            </a:extLst>
          </p:cNvPr>
          <p:cNvSpPr txBox="1">
            <a:spLocks/>
          </p:cNvSpPr>
          <p:nvPr/>
        </p:nvSpPr>
        <p:spPr bwMode="auto">
          <a:xfrm>
            <a:off x="4264466" y="1882277"/>
            <a:ext cx="3600324" cy="16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lgn="l" rtl="0" fontAlgn="base">
              <a:spcBef>
                <a:spcPct val="20000"/>
              </a:spcBef>
              <a:spcAft>
                <a:spcPct val="0"/>
              </a:spcAft>
              <a:buNone/>
              <a:defRPr sz="2000" kern="1200">
                <a:solidFill>
                  <a:schemeClr val="tx1"/>
                </a:solidFill>
                <a:latin typeface="+mn-lt"/>
                <a:ea typeface="+mn-ea"/>
                <a:cs typeface="+mn-cs"/>
              </a:defRPr>
            </a:lvl1pPr>
            <a:lvl2pPr marL="457200" indent="0" algn="l" rtl="0" fontAlgn="base">
              <a:spcBef>
                <a:spcPct val="20000"/>
              </a:spcBef>
              <a:spcAft>
                <a:spcPct val="0"/>
              </a:spcAft>
              <a:buNone/>
              <a:defRPr sz="1400" kern="1200">
                <a:solidFill>
                  <a:schemeClr val="tx1"/>
                </a:solidFill>
                <a:latin typeface="+mn-lt"/>
                <a:ea typeface="+mn-ea"/>
                <a:cs typeface="+mn-cs"/>
              </a:defRPr>
            </a:lvl2pPr>
            <a:lvl3pPr marL="914400" indent="0" algn="l" rtl="0" fontAlgn="base">
              <a:spcBef>
                <a:spcPct val="20000"/>
              </a:spcBef>
              <a:spcAft>
                <a:spcPct val="0"/>
              </a:spcAft>
              <a:buNone/>
              <a:defRPr sz="1200" kern="1200">
                <a:solidFill>
                  <a:schemeClr val="tx1"/>
                </a:solidFill>
                <a:latin typeface="+mn-lt"/>
                <a:ea typeface="+mn-ea"/>
                <a:cs typeface="+mn-cs"/>
              </a:defRPr>
            </a:lvl3pPr>
            <a:lvl4pPr marL="1371600" indent="0" algn="l" rtl="0" fontAlgn="base">
              <a:spcBef>
                <a:spcPct val="20000"/>
              </a:spcBef>
              <a:spcAft>
                <a:spcPct val="0"/>
              </a:spcAft>
              <a:buNone/>
              <a:defRPr sz="1000" kern="1200">
                <a:solidFill>
                  <a:schemeClr val="tx1"/>
                </a:solidFill>
                <a:latin typeface="+mn-lt"/>
                <a:ea typeface="+mn-ea"/>
                <a:cs typeface="+mn-cs"/>
              </a:defRPr>
            </a:lvl4pPr>
            <a:lvl5pPr marL="1828800" indent="0" algn="l" rtl="0" fontAlgn="base">
              <a:spcBef>
                <a:spcPct val="20000"/>
              </a:spcBef>
              <a:spcAft>
                <a:spcPct val="0"/>
              </a:spcAft>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nb-NO" sz="1200" b="1"/>
              <a:t>Skyss</a:t>
            </a:r>
            <a:endParaRPr lang="en-US" sz="1200" b="1"/>
          </a:p>
          <a:p>
            <a:r>
              <a:rPr lang="nb-NO" sz="1000"/>
              <a:t>Målfrid Vik Sønstabø   Direktør</a:t>
            </a:r>
            <a:endParaRPr lang="en-US" sz="1000"/>
          </a:p>
          <a:p>
            <a:r>
              <a:rPr lang="nb-NO" sz="1000"/>
              <a:t>Karl Inge Nygård    </a:t>
            </a:r>
            <a:r>
              <a:rPr lang="nb-NO" sz="1000" err="1"/>
              <a:t>Leiar</a:t>
            </a:r>
            <a:r>
              <a:rPr lang="nb-NO" sz="1000"/>
              <a:t> Kontrakt </a:t>
            </a:r>
            <a:endParaRPr lang="en-US" sz="1000"/>
          </a:p>
          <a:p>
            <a:r>
              <a:rPr lang="nb-NO" sz="1000"/>
              <a:t>Hallvard Natvik    </a:t>
            </a:r>
            <a:r>
              <a:rPr lang="nb-NO" sz="1000" err="1"/>
              <a:t>Leiar</a:t>
            </a:r>
            <a:r>
              <a:rPr lang="nb-NO" sz="1000"/>
              <a:t> Kunde og </a:t>
            </a:r>
            <a:r>
              <a:rPr lang="nb-NO" sz="1000" err="1"/>
              <a:t>marknad</a:t>
            </a:r>
            <a:endParaRPr lang="nb-NO" sz="1000"/>
          </a:p>
          <a:p>
            <a:r>
              <a:rPr lang="nb-NO" sz="1000"/>
              <a:t>Gudrun Einbu                 </a:t>
            </a:r>
            <a:r>
              <a:rPr lang="nb-NO" sz="1000" err="1"/>
              <a:t>Leiar</a:t>
            </a:r>
            <a:r>
              <a:rPr lang="nb-NO" sz="1000"/>
              <a:t> </a:t>
            </a:r>
            <a:r>
              <a:rPr lang="nb-NO" sz="1000" err="1"/>
              <a:t>Transporttilbod</a:t>
            </a:r>
            <a:endParaRPr lang="nb-NO" sz="1000"/>
          </a:p>
          <a:p>
            <a:endParaRPr lang="nb-NO" sz="1000"/>
          </a:p>
          <a:p>
            <a:r>
              <a:rPr lang="nb-NO" sz="1000"/>
              <a:t>Rolf Fløtre Skogedal  </a:t>
            </a:r>
            <a:endParaRPr lang="nb-NO"/>
          </a:p>
          <a:p>
            <a:r>
              <a:rPr lang="nb-NO" sz="1000"/>
              <a:t>Jan-Petter Tvedt    </a:t>
            </a:r>
          </a:p>
          <a:p>
            <a:endParaRPr lang="nb-NO" sz="1000"/>
          </a:p>
          <a:p>
            <a:endParaRPr lang="nb-NO" sz="1600"/>
          </a:p>
          <a:p>
            <a:endParaRPr lang="nb-NO"/>
          </a:p>
          <a:p>
            <a:endParaRPr lang="nb-NO"/>
          </a:p>
        </p:txBody>
      </p:sp>
    </p:spTree>
    <p:extLst>
      <p:ext uri="{BB962C8B-B14F-4D97-AF65-F5344CB8AC3E}">
        <p14:creationId xmlns:p14="http://schemas.microsoft.com/office/powerpoint/2010/main" val="3718770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5241" y="895772"/>
            <a:ext cx="10972800" cy="838200"/>
          </a:xfrm>
        </p:spPr>
        <p:txBody>
          <a:bodyPr>
            <a:noAutofit/>
          </a:bodyPr>
          <a:lstStyle/>
          <a:p>
            <a:pPr lvl="0" algn="ctr"/>
            <a:r>
              <a:rPr lang="nb-NO" sz="2400"/>
              <a:t>Plassering og sikring av barnevogner, rullestoler og andre hjelpemidler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67" y="2663513"/>
            <a:ext cx="5086350" cy="32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274" y="2663513"/>
            <a:ext cx="4903470" cy="323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ssholder for lysbil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black">
                    <a:tint val="75000"/>
                  </a:prstClr>
                </a:solidFill>
                <a:effectLst/>
                <a:uLnTx/>
                <a:uFillTx/>
                <a:latin typeface="Arial Narrow" panose="020B0606020202030204" pitchFamily="34" charset="0"/>
                <a:ea typeface="+mn-ea"/>
                <a:cs typeface="+mn-cs"/>
              </a:rPr>
              <a:t>55 av 63</a:t>
            </a:r>
          </a:p>
        </p:txBody>
      </p:sp>
    </p:spTree>
    <p:extLst>
      <p:ext uri="{BB962C8B-B14F-4D97-AF65-F5344CB8AC3E}">
        <p14:creationId xmlns:p14="http://schemas.microsoft.com/office/powerpoint/2010/main" val="852910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8959EB-1737-9032-94CA-A1F707AB779B}"/>
              </a:ext>
            </a:extLst>
          </p:cNvPr>
          <p:cNvSpPr>
            <a:spLocks noGrp="1"/>
          </p:cNvSpPr>
          <p:nvPr>
            <p:ph type="title"/>
          </p:nvPr>
        </p:nvSpPr>
        <p:spPr/>
        <p:txBody>
          <a:bodyPr/>
          <a:lstStyle/>
          <a:p>
            <a:r>
              <a:rPr lang="nb-NO"/>
              <a:t>Status </a:t>
            </a:r>
            <a:r>
              <a:rPr lang="nb-NO" err="1"/>
              <a:t>bussanbod</a:t>
            </a:r>
            <a:endParaRPr lang="nb-NO"/>
          </a:p>
        </p:txBody>
      </p:sp>
      <p:pic>
        <p:nvPicPr>
          <p:cNvPr id="9" name="Plassholder for bilde 8">
            <a:extLst>
              <a:ext uri="{FF2B5EF4-FFF2-40B4-BE49-F238E27FC236}">
                <a16:creationId xmlns:a16="http://schemas.microsoft.com/office/drawing/2014/main" id="{176855FB-1CED-C15F-3755-810107401018}"/>
              </a:ext>
            </a:extLst>
          </p:cNvPr>
          <p:cNvPicPr>
            <a:picLocks noGrp="1" noChangeAspect="1"/>
          </p:cNvPicPr>
          <p:nvPr>
            <p:ph type="pic" sz="quarter" idx="10"/>
          </p:nvPr>
        </p:nvPicPr>
        <p:blipFill>
          <a:blip r:embed="rId2"/>
          <a:srcRect t="22319" b="22319"/>
          <a:stretch>
            <a:fillRect/>
          </a:stretch>
        </p:blipFill>
        <p:spPr/>
      </p:pic>
    </p:spTree>
    <p:extLst>
      <p:ext uri="{BB962C8B-B14F-4D97-AF65-F5344CB8AC3E}">
        <p14:creationId xmlns:p14="http://schemas.microsoft.com/office/powerpoint/2010/main" val="103052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D7D3A25-5B6F-BEB6-E9EB-BCC7745165D3}"/>
              </a:ext>
            </a:extLst>
          </p:cNvPr>
          <p:cNvSpPr>
            <a:spLocks noGrp="1"/>
          </p:cNvSpPr>
          <p:nvPr>
            <p:ph type="title"/>
          </p:nvPr>
        </p:nvSpPr>
        <p:spPr/>
        <p:txBody>
          <a:bodyPr/>
          <a:lstStyle/>
          <a:p>
            <a:r>
              <a:rPr lang="nb-NO"/>
              <a:t>Status </a:t>
            </a:r>
            <a:r>
              <a:rPr lang="nb-NO" err="1"/>
              <a:t>bussanbod</a:t>
            </a:r>
            <a:r>
              <a:rPr lang="nb-NO"/>
              <a:t> pr mai 2026</a:t>
            </a:r>
          </a:p>
        </p:txBody>
      </p:sp>
      <p:sp>
        <p:nvSpPr>
          <p:cNvPr id="4" name="Plassholder for tekst 3">
            <a:extLst>
              <a:ext uri="{FF2B5EF4-FFF2-40B4-BE49-F238E27FC236}">
                <a16:creationId xmlns:a16="http://schemas.microsoft.com/office/drawing/2014/main" id="{84C23CC5-905A-7CF3-5510-389985EC670A}"/>
              </a:ext>
            </a:extLst>
          </p:cNvPr>
          <p:cNvSpPr>
            <a:spLocks noGrp="1"/>
          </p:cNvSpPr>
          <p:nvPr>
            <p:ph type="body" sz="quarter" idx="10"/>
          </p:nvPr>
        </p:nvSpPr>
        <p:spPr>
          <a:xfrm>
            <a:off x="557400" y="1807200"/>
            <a:ext cx="11077200" cy="4105275"/>
          </a:xfrm>
        </p:spPr>
        <p:txBody>
          <a:bodyPr>
            <a:normAutofit/>
          </a:bodyPr>
          <a:lstStyle/>
          <a:p>
            <a:pPr marL="285750" indent="-285750">
              <a:buFont typeface="Arial" panose="020B0604020202020204" pitchFamily="34" charset="0"/>
              <a:buChar char="•"/>
            </a:pPr>
            <a:r>
              <a:rPr lang="nb-NO" b="1" err="1"/>
              <a:t>Bussanbod</a:t>
            </a:r>
            <a:r>
              <a:rPr lang="nb-NO" b="1"/>
              <a:t> 2026 (Sunnfjord, Sogn og Sunnhordland)</a:t>
            </a:r>
          </a:p>
          <a:p>
            <a:pPr marL="645160" lvl="1" indent="-285750"/>
            <a:r>
              <a:rPr lang="nb-NO"/>
              <a:t>Implementering pågår – godt i rute mot oppstart</a:t>
            </a:r>
          </a:p>
          <a:p>
            <a:pPr marL="718820" lvl="1" indent="0">
              <a:buNone/>
            </a:pPr>
            <a:endParaRPr lang="nb-NO"/>
          </a:p>
          <a:p>
            <a:pPr marL="285750" indent="-285750">
              <a:buFont typeface="Arial" panose="020B0604020202020204" pitchFamily="34" charset="0"/>
              <a:buChar char="•"/>
            </a:pPr>
            <a:r>
              <a:rPr lang="nb-NO" b="1" err="1"/>
              <a:t>Bussanbod</a:t>
            </a:r>
            <a:r>
              <a:rPr lang="nb-NO" b="1"/>
              <a:t> Nordhordland 2027</a:t>
            </a:r>
          </a:p>
          <a:p>
            <a:pPr marL="645160" lvl="1" indent="-285750"/>
            <a:r>
              <a:rPr lang="nb-NO"/>
              <a:t>Kontrakt inngått med VY Buss.</a:t>
            </a:r>
          </a:p>
          <a:p>
            <a:pPr marL="359410" lvl="1" indent="0">
              <a:buNone/>
            </a:pPr>
            <a:endParaRPr lang="nb-NO"/>
          </a:p>
          <a:p>
            <a:pPr marL="285750" indent="-285750">
              <a:buFont typeface="Arial" panose="020B0604020202020204" pitchFamily="34" charset="0"/>
              <a:buChar char="•"/>
            </a:pPr>
            <a:r>
              <a:rPr lang="nb-NO" b="1" err="1"/>
              <a:t>Bussanbod</a:t>
            </a:r>
            <a:r>
              <a:rPr lang="nb-NO" b="1"/>
              <a:t> Bergen (Bergen nord, Bergen sentrum, Bergen sør og Vest)</a:t>
            </a:r>
          </a:p>
          <a:p>
            <a:pPr marL="645160" lvl="1" indent="-285750"/>
            <a:r>
              <a:rPr lang="nb-NO"/>
              <a:t>Avklaring av </a:t>
            </a:r>
            <a:r>
              <a:rPr lang="nb-NO" err="1"/>
              <a:t>overodna</a:t>
            </a:r>
            <a:r>
              <a:rPr lang="nb-NO"/>
              <a:t> </a:t>
            </a:r>
            <a:r>
              <a:rPr lang="nb-NO" err="1"/>
              <a:t>føringar</a:t>
            </a:r>
            <a:r>
              <a:rPr lang="nb-NO"/>
              <a:t> for framtidige </a:t>
            </a:r>
            <a:r>
              <a:rPr lang="nb-NO" err="1"/>
              <a:t>kontraktar</a:t>
            </a:r>
            <a:r>
              <a:rPr lang="nb-NO"/>
              <a:t> pågår</a:t>
            </a:r>
          </a:p>
          <a:p>
            <a:pPr marL="359410" lvl="1" indent="0">
              <a:buNone/>
            </a:pPr>
            <a:endParaRPr lang="nb-NO">
              <a:solidFill>
                <a:srgbClr val="FF0000"/>
              </a:solidFill>
            </a:endParaRPr>
          </a:p>
        </p:txBody>
      </p:sp>
    </p:spTree>
    <p:extLst>
      <p:ext uri="{BB962C8B-B14F-4D97-AF65-F5344CB8AC3E}">
        <p14:creationId xmlns:p14="http://schemas.microsoft.com/office/powerpoint/2010/main" val="690234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306E1DE-D674-5AB1-E164-124CCDF377E5}"/>
              </a:ext>
            </a:extLst>
          </p:cNvPr>
          <p:cNvSpPr>
            <a:spLocks noGrp="1"/>
          </p:cNvSpPr>
          <p:nvPr>
            <p:ph type="title"/>
          </p:nvPr>
        </p:nvSpPr>
        <p:spPr/>
        <p:txBody>
          <a:bodyPr/>
          <a:lstStyle/>
          <a:p>
            <a:r>
              <a:rPr lang="nb-NO"/>
              <a:t>Bagasjebehov i framtidige busskontrakter i Bergensområdet</a:t>
            </a:r>
          </a:p>
        </p:txBody>
      </p:sp>
      <p:sp>
        <p:nvSpPr>
          <p:cNvPr id="7" name="Plassholder for innhold 6">
            <a:extLst>
              <a:ext uri="{FF2B5EF4-FFF2-40B4-BE49-F238E27FC236}">
                <a16:creationId xmlns:a16="http://schemas.microsoft.com/office/drawing/2014/main" id="{BA256550-650F-ABC3-C102-171658DE8708}"/>
              </a:ext>
            </a:extLst>
          </p:cNvPr>
          <p:cNvSpPr>
            <a:spLocks noGrp="1"/>
          </p:cNvSpPr>
          <p:nvPr>
            <p:ph sz="quarter" idx="11"/>
          </p:nvPr>
        </p:nvSpPr>
        <p:spPr>
          <a:xfrm>
            <a:off x="558000" y="2049480"/>
            <a:ext cx="6958648" cy="4491837"/>
          </a:xfrm>
        </p:spPr>
        <p:txBody>
          <a:bodyPr/>
          <a:lstStyle/>
          <a:p>
            <a:r>
              <a:rPr lang="nn-NO"/>
              <a:t>For nye kontraktar vil vi i all hovudsak vidareføre dagens </a:t>
            </a:r>
            <a:r>
              <a:rPr lang="nn-NO" err="1"/>
              <a:t>busstyper</a:t>
            </a:r>
            <a:r>
              <a:rPr lang="nn-NO"/>
              <a:t>, </a:t>
            </a:r>
            <a:r>
              <a:rPr lang="nn-NO" err="1"/>
              <a:t>dvs</a:t>
            </a:r>
            <a:r>
              <a:rPr lang="nn-NO"/>
              <a:t> låggolv og lågentremateriell. </a:t>
            </a:r>
          </a:p>
          <a:p>
            <a:endParaRPr lang="nn-NO"/>
          </a:p>
          <a:p>
            <a:r>
              <a:rPr lang="nn-NO"/>
              <a:t>Dette bussmateriellet er godt tilpassa behova til dei reisande i bergensområdet, men vi vurderer no om det finst område med særskilt behov for utforming for bagasje</a:t>
            </a:r>
            <a:endParaRPr lang="nb-NO"/>
          </a:p>
          <a:p>
            <a:pPr marL="0" indent="0">
              <a:buNone/>
            </a:pPr>
            <a:endParaRPr lang="nb-NO"/>
          </a:p>
          <a:p>
            <a:r>
              <a:rPr lang="nn-NO"/>
              <a:t>Skyss ønskjer innspel dersom operatør og sjåførar kjenner til linjer med særskilt bagasjebehov som Skyss bør vere obs på!</a:t>
            </a:r>
            <a:endParaRPr lang="nb-NO"/>
          </a:p>
          <a:p>
            <a:endParaRPr lang="nb-NO"/>
          </a:p>
        </p:txBody>
      </p:sp>
      <p:pic>
        <p:nvPicPr>
          <p:cNvPr id="9" name="Grafikk 8" descr="Koffert med heldekkende fyll">
            <a:extLst>
              <a:ext uri="{FF2B5EF4-FFF2-40B4-BE49-F238E27FC236}">
                <a16:creationId xmlns:a16="http://schemas.microsoft.com/office/drawing/2014/main" id="{2E890DBC-D65D-41B3-BB01-32881D6D9CF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760178" y="2212622"/>
            <a:ext cx="2229556" cy="2229556"/>
          </a:xfrm>
          <a:prstGeom prst="rect">
            <a:avLst/>
          </a:prstGeom>
        </p:spPr>
      </p:pic>
    </p:spTree>
    <p:extLst>
      <p:ext uri="{BB962C8B-B14F-4D97-AF65-F5344CB8AC3E}">
        <p14:creationId xmlns:p14="http://schemas.microsoft.com/office/powerpoint/2010/main" val="1220959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203DFE-C4A5-83DA-F190-36EC65560EF7}"/>
              </a:ext>
            </a:extLst>
          </p:cNvPr>
          <p:cNvSpPr>
            <a:spLocks noGrp="1"/>
          </p:cNvSpPr>
          <p:nvPr>
            <p:ph type="title"/>
          </p:nvPr>
        </p:nvSpPr>
        <p:spPr/>
        <p:txBody>
          <a:bodyPr/>
          <a:lstStyle/>
          <a:p>
            <a:r>
              <a:rPr lang="nb-NO" err="1"/>
              <a:t>Planlagde</a:t>
            </a:r>
            <a:r>
              <a:rPr lang="nb-NO"/>
              <a:t> møter – årsplan 2026/27</a:t>
            </a:r>
          </a:p>
        </p:txBody>
      </p:sp>
      <p:pic>
        <p:nvPicPr>
          <p:cNvPr id="5" name="Bilde 4">
            <a:extLst>
              <a:ext uri="{FF2B5EF4-FFF2-40B4-BE49-F238E27FC236}">
                <a16:creationId xmlns:a16="http://schemas.microsoft.com/office/drawing/2014/main" id="{FB77E1B5-FA6F-37C6-00FA-6D779FED69C7}"/>
              </a:ext>
            </a:extLst>
          </p:cNvPr>
          <p:cNvPicPr>
            <a:picLocks noChangeAspect="1"/>
          </p:cNvPicPr>
          <p:nvPr/>
        </p:nvPicPr>
        <p:blipFill>
          <a:blip r:embed="rId2"/>
          <a:stretch>
            <a:fillRect/>
          </a:stretch>
        </p:blipFill>
        <p:spPr>
          <a:xfrm>
            <a:off x="1261353" y="1302290"/>
            <a:ext cx="9669294" cy="5438978"/>
          </a:xfrm>
          <a:prstGeom prst="rect">
            <a:avLst/>
          </a:prstGeom>
        </p:spPr>
      </p:pic>
    </p:spTree>
    <p:extLst>
      <p:ext uri="{BB962C8B-B14F-4D97-AF65-F5344CB8AC3E}">
        <p14:creationId xmlns:p14="http://schemas.microsoft.com/office/powerpoint/2010/main" val="1878047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ADEA-4CF6-F65F-57B6-C3231990C1CB}"/>
              </a:ext>
            </a:extLst>
          </p:cNvPr>
          <p:cNvSpPr>
            <a:spLocks noGrp="1"/>
          </p:cNvSpPr>
          <p:nvPr>
            <p:ph type="title"/>
          </p:nvPr>
        </p:nvSpPr>
        <p:spPr>
          <a:xfrm>
            <a:off x="558000" y="558000"/>
            <a:ext cx="7200000" cy="1080000"/>
          </a:xfrm>
        </p:spPr>
        <p:txBody>
          <a:bodyPr wrap="square" anchor="ctr">
            <a:normAutofit/>
          </a:bodyPr>
          <a:lstStyle/>
          <a:p>
            <a:r>
              <a:rPr lang="en-US" err="1"/>
              <a:t>Eventuelt</a:t>
            </a:r>
            <a:r>
              <a:rPr lang="en-US"/>
              <a:t>?</a:t>
            </a:r>
          </a:p>
        </p:txBody>
      </p:sp>
      <p:pic>
        <p:nvPicPr>
          <p:cNvPr id="5" name="Plassholder for bilde 8">
            <a:extLst>
              <a:ext uri="{FF2B5EF4-FFF2-40B4-BE49-F238E27FC236}">
                <a16:creationId xmlns:a16="http://schemas.microsoft.com/office/drawing/2014/main" id="{E0573B23-2866-94EC-901D-166012614BA0}"/>
              </a:ext>
            </a:extLst>
          </p:cNvPr>
          <p:cNvPicPr>
            <a:picLocks noChangeAspect="1"/>
          </p:cNvPicPr>
          <p:nvPr/>
        </p:nvPicPr>
        <p:blipFill>
          <a:blip r:embed="rId2"/>
          <a:srcRect t="7340" r="-2" b="7339"/>
          <a:stretch>
            <a:fillRect/>
          </a:stretch>
        </p:blipFill>
        <p:spPr bwMode="auto">
          <a:xfrm>
            <a:off x="558000" y="1808163"/>
            <a:ext cx="7200113" cy="41005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344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77FFE8-DB64-4016-8E1D-7DC1E3407FE7}"/>
              </a:ext>
            </a:extLst>
          </p:cNvPr>
          <p:cNvSpPr>
            <a:spLocks noGrp="1"/>
          </p:cNvSpPr>
          <p:nvPr>
            <p:ph type="title"/>
          </p:nvPr>
        </p:nvSpPr>
        <p:spPr/>
        <p:txBody>
          <a:bodyPr/>
          <a:lstStyle/>
          <a:p>
            <a:r>
              <a:rPr lang="nb-NO"/>
              <a:t>Årsplan  - Dialogforum buss Vestland 2026/27</a:t>
            </a:r>
          </a:p>
        </p:txBody>
      </p:sp>
      <p:sp>
        <p:nvSpPr>
          <p:cNvPr id="5" name="Plassholder for tekst 4">
            <a:extLst>
              <a:ext uri="{FF2B5EF4-FFF2-40B4-BE49-F238E27FC236}">
                <a16:creationId xmlns:a16="http://schemas.microsoft.com/office/drawing/2014/main" id="{F5E4ACEB-ED68-A592-C3E2-1CE82D0B9CED}"/>
              </a:ext>
            </a:extLst>
          </p:cNvPr>
          <p:cNvSpPr>
            <a:spLocks noGrp="1"/>
          </p:cNvSpPr>
          <p:nvPr>
            <p:ph type="body" sz="quarter" idx="10"/>
          </p:nvPr>
        </p:nvSpPr>
        <p:spPr/>
        <p:txBody>
          <a:bodyPr/>
          <a:lstStyle/>
          <a:p>
            <a:endParaRPr lang="nb-NO"/>
          </a:p>
        </p:txBody>
      </p:sp>
      <p:graphicFrame>
        <p:nvGraphicFramePr>
          <p:cNvPr id="4" name="Tabell 3">
            <a:extLst>
              <a:ext uri="{FF2B5EF4-FFF2-40B4-BE49-F238E27FC236}">
                <a16:creationId xmlns:a16="http://schemas.microsoft.com/office/drawing/2014/main" id="{85CAED9D-E5B2-84F6-83BC-B62127DD7349}"/>
              </a:ext>
            </a:extLst>
          </p:cNvPr>
          <p:cNvGraphicFramePr>
            <a:graphicFrameLocks noGrp="1"/>
          </p:cNvGraphicFramePr>
          <p:nvPr>
            <p:extLst>
              <p:ext uri="{D42A27DB-BD31-4B8C-83A1-F6EECF244321}">
                <p14:modId xmlns:p14="http://schemas.microsoft.com/office/powerpoint/2010/main" val="3594321481"/>
              </p:ext>
            </p:extLst>
          </p:nvPr>
        </p:nvGraphicFramePr>
        <p:xfrm>
          <a:off x="556800" y="1807201"/>
          <a:ext cx="10737012" cy="3364398"/>
        </p:xfrm>
        <a:graphic>
          <a:graphicData uri="http://schemas.openxmlformats.org/drawingml/2006/table">
            <a:tbl>
              <a:tblPr/>
              <a:tblGrid>
                <a:gridCol w="2719115">
                  <a:extLst>
                    <a:ext uri="{9D8B030D-6E8A-4147-A177-3AD203B41FA5}">
                      <a16:colId xmlns:a16="http://schemas.microsoft.com/office/drawing/2014/main" val="1476783552"/>
                    </a:ext>
                  </a:extLst>
                </a:gridCol>
                <a:gridCol w="3394066">
                  <a:extLst>
                    <a:ext uri="{9D8B030D-6E8A-4147-A177-3AD203B41FA5}">
                      <a16:colId xmlns:a16="http://schemas.microsoft.com/office/drawing/2014/main" val="674710824"/>
                    </a:ext>
                  </a:extLst>
                </a:gridCol>
                <a:gridCol w="4623831">
                  <a:extLst>
                    <a:ext uri="{9D8B030D-6E8A-4147-A177-3AD203B41FA5}">
                      <a16:colId xmlns:a16="http://schemas.microsoft.com/office/drawing/2014/main" val="4000564463"/>
                    </a:ext>
                  </a:extLst>
                </a:gridCol>
              </a:tblGrid>
              <a:tr h="786888">
                <a:tc>
                  <a:txBody>
                    <a:bodyPr/>
                    <a:lstStyle/>
                    <a:p>
                      <a:pPr fontAlgn="ctr"/>
                      <a:endParaRPr lang="nb-NO" sz="2400">
                        <a:effectLst/>
                      </a:endParaRPr>
                    </a:p>
                    <a:p>
                      <a:pPr algn="l" rtl="0" fontAlgn="base"/>
                      <a:r>
                        <a:rPr lang="nb-NO" sz="2400" b="1" i="0">
                          <a:effectLst/>
                          <a:latin typeface="Arial"/>
                        </a:rPr>
                        <a:t>Kvartal</a:t>
                      </a:r>
                      <a:r>
                        <a:rPr lang="nb-NO" sz="2400" b="1" i="0">
                          <a:solidFill>
                            <a:srgbClr val="0078D4"/>
                          </a:solidFill>
                          <a:effectLst/>
                          <a:latin typeface="Arial"/>
                        </a:rPr>
                        <a:t>  </a:t>
                      </a:r>
                      <a:r>
                        <a:rPr lang="nb-NO" sz="2400" b="1" i="0">
                          <a:solidFill>
                            <a:schemeClr val="tx1"/>
                          </a:solidFill>
                          <a:effectLst/>
                          <a:latin typeface="Arial"/>
                        </a:rPr>
                        <a:t>/ År</a:t>
                      </a:r>
                    </a:p>
                  </a:txBody>
                  <a:tcPr marL="100584" marR="10058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a:rPr>
                        <a:t>Dato</a:t>
                      </a:r>
                      <a:r>
                        <a:rPr lang="nb-NO" sz="2400" b="0" i="0">
                          <a:solidFill>
                            <a:srgbClr val="0078D4"/>
                          </a:solidFill>
                          <a:effectLst/>
                          <a:latin typeface="Arial"/>
                        </a:rPr>
                        <a:t>  </a:t>
                      </a:r>
                      <a:endParaRPr lang="nb-NO" sz="2400" b="0" i="0">
                        <a:effectLst/>
                        <a:latin typeface="Arial"/>
                      </a:endParaRPr>
                    </a:p>
                  </a:txBody>
                  <a:tcPr marL="100584" marR="10058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a:rPr>
                        <a:t>Klokkeslett</a:t>
                      </a:r>
                      <a:r>
                        <a:rPr lang="nb-NO" sz="2400" b="0" i="0">
                          <a:solidFill>
                            <a:srgbClr val="0078D4"/>
                          </a:solidFill>
                          <a:effectLst/>
                          <a:latin typeface="Arial"/>
                        </a:rPr>
                        <a:t>  </a:t>
                      </a:r>
                      <a:endParaRPr lang="nb-NO" sz="2400" b="0" i="0">
                        <a:effectLst/>
                        <a:latin typeface="Arial"/>
                      </a:endParaRPr>
                    </a:p>
                  </a:txBody>
                  <a:tcPr marL="100584" marR="10058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1532316105"/>
                  </a:ext>
                </a:extLst>
              </a:tr>
              <a:tr h="2541438">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nb-NO" sz="2400" b="0" i="0" u="none" strike="noStrike" noProof="0">
                        <a:solidFill>
                          <a:srgbClr val="000000"/>
                        </a:solidFill>
                        <a:effectLst/>
                        <a:latin typeface="Arial"/>
                      </a:endParaRPr>
                    </a:p>
                    <a:p>
                      <a:pPr lvl="0" algn="l">
                        <a:buNone/>
                      </a:pPr>
                      <a:r>
                        <a:rPr lang="nb-NO" sz="2400" b="0" i="0" u="none" strike="noStrike" noProof="0">
                          <a:solidFill>
                            <a:srgbClr val="000000"/>
                          </a:solidFill>
                          <a:effectLst/>
                          <a:latin typeface="Arial"/>
                        </a:rPr>
                        <a:t>3. kvartal</a:t>
                      </a:r>
                      <a:r>
                        <a:rPr lang="nb-NO" sz="2400" b="0" i="0" u="none" strike="noStrike" noProof="0">
                          <a:solidFill>
                            <a:srgbClr val="0078D4"/>
                          </a:solidFill>
                          <a:effectLst/>
                          <a:latin typeface="Arial"/>
                        </a:rPr>
                        <a:t> </a:t>
                      </a:r>
                      <a:r>
                        <a:rPr lang="nb-NO" sz="2400" b="0" i="0" u="none" strike="noStrike" noProof="0">
                          <a:solidFill>
                            <a:schemeClr val="tx1"/>
                          </a:solidFill>
                          <a:effectLst/>
                          <a:latin typeface="Arial"/>
                        </a:rPr>
                        <a:t> 2026</a:t>
                      </a:r>
                    </a:p>
                    <a:p>
                      <a:pPr lvl="0" algn="l">
                        <a:buNone/>
                      </a:pPr>
                      <a:r>
                        <a:rPr lang="nb-NO" sz="2400" b="0" i="0" u="none" strike="noStrike" noProof="0">
                          <a:solidFill>
                            <a:srgbClr val="000000"/>
                          </a:solidFill>
                          <a:effectLst/>
                          <a:latin typeface="Arial"/>
                        </a:rPr>
                        <a:t>4. kvartal</a:t>
                      </a:r>
                      <a:r>
                        <a:rPr lang="nb-NO" sz="2400" b="0" i="0" u="none" strike="noStrike" noProof="0">
                          <a:solidFill>
                            <a:srgbClr val="0078D4"/>
                          </a:solidFill>
                          <a:effectLst/>
                          <a:latin typeface="Arial"/>
                        </a:rPr>
                        <a:t> </a:t>
                      </a:r>
                      <a:r>
                        <a:rPr lang="nb-NO" sz="2400" b="0" i="0" u="none" strike="noStrike" noProof="0">
                          <a:solidFill>
                            <a:schemeClr val="tx1"/>
                          </a:solidFill>
                          <a:effectLst/>
                          <a:latin typeface="Arial"/>
                        </a:rPr>
                        <a:t> 2026</a:t>
                      </a:r>
                    </a:p>
                    <a:p>
                      <a:pPr lvl="0" algn="l">
                        <a:buNone/>
                      </a:pPr>
                      <a:r>
                        <a:rPr lang="nb-NO" sz="2400"/>
                        <a:t>1. kvartal  2027</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i="0" u="none" strike="noStrike" noProof="0">
                          <a:solidFill>
                            <a:srgbClr val="000000"/>
                          </a:solidFill>
                          <a:effectLst/>
                          <a:latin typeface="+mn-lt"/>
                        </a:rPr>
                        <a:t>2. kvartal</a:t>
                      </a:r>
                      <a:r>
                        <a:rPr lang="nb-NO" sz="2400" b="0" i="0" u="none" strike="noStrike" noProof="0">
                          <a:solidFill>
                            <a:srgbClr val="0078D4"/>
                          </a:solidFill>
                          <a:effectLst/>
                          <a:latin typeface="+mn-lt"/>
                        </a:rPr>
                        <a:t> </a:t>
                      </a:r>
                      <a:r>
                        <a:rPr lang="nb-NO" sz="2400" b="0" i="0" u="none" strike="noStrike" noProof="0">
                          <a:solidFill>
                            <a:schemeClr val="tx1"/>
                          </a:solidFill>
                          <a:effectLst/>
                          <a:latin typeface="+mn-lt"/>
                        </a:rPr>
                        <a:t> 2027</a:t>
                      </a:r>
                    </a:p>
                    <a:p>
                      <a:pPr lvl="0" algn="l">
                        <a:buNone/>
                      </a:pPr>
                      <a:endParaRPr lang="nb-NO"/>
                    </a:p>
                  </a:txBody>
                  <a:tcPr marL="100584" marR="10058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lvl="0" algn="l">
                        <a:buNone/>
                      </a:pPr>
                      <a:endParaRPr lang="nb-NO" sz="2400" b="0" i="0" u="none" strike="noStrike" noProof="0">
                        <a:solidFill>
                          <a:srgbClr val="000000"/>
                        </a:solidFill>
                        <a:effectLst/>
                        <a:latin typeface="Arial"/>
                      </a:endParaRPr>
                    </a:p>
                    <a:p>
                      <a:pPr lvl="0" algn="l">
                        <a:buNone/>
                      </a:pPr>
                      <a:r>
                        <a:rPr lang="nb-NO" sz="2400" b="0" i="0" u="none" strike="noStrike" noProof="0">
                          <a:solidFill>
                            <a:srgbClr val="000000"/>
                          </a:solidFill>
                          <a:effectLst/>
                          <a:latin typeface="Arial"/>
                        </a:rPr>
                        <a:t>Tirsdag 22</a:t>
                      </a:r>
                      <a:r>
                        <a:rPr lang="nb-NO" sz="2400" b="0" i="0" u="none" strike="noStrike" noProof="0">
                          <a:solidFill>
                            <a:schemeClr val="tx1"/>
                          </a:solidFill>
                          <a:effectLst/>
                          <a:latin typeface="Arial"/>
                        </a:rPr>
                        <a:t>/09-26</a:t>
                      </a:r>
                    </a:p>
                    <a:p>
                      <a:pPr lvl="0" algn="l">
                        <a:buNone/>
                      </a:pPr>
                      <a:r>
                        <a:rPr lang="nb-NO" sz="2400" b="0" i="0" u="none" strike="noStrike" noProof="0">
                          <a:solidFill>
                            <a:srgbClr val="000000"/>
                          </a:solidFill>
                          <a:effectLst/>
                          <a:latin typeface="Arial"/>
                        </a:rPr>
                        <a:t>Tirsdag 17</a:t>
                      </a:r>
                      <a:r>
                        <a:rPr lang="nb-NO" sz="2400" b="0" i="0" u="none" strike="noStrike" noProof="0">
                          <a:solidFill>
                            <a:schemeClr val="tx1"/>
                          </a:solidFill>
                          <a:effectLst/>
                          <a:latin typeface="Arial"/>
                        </a:rPr>
                        <a:t>/11-26</a:t>
                      </a:r>
                    </a:p>
                    <a:p>
                      <a:pPr lvl="0" algn="l">
                        <a:buNone/>
                      </a:pPr>
                      <a:r>
                        <a:rPr lang="nb-NO" sz="2400"/>
                        <a:t>Tirsdag 23/02-27</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a:t>Tirsdag 25/05-27</a:t>
                      </a:r>
                    </a:p>
                    <a:p>
                      <a:pPr lvl="0" algn="l">
                        <a:buNone/>
                      </a:pPr>
                      <a:endParaRPr lang="nb-NO"/>
                    </a:p>
                  </a:txBody>
                  <a:tcPr marL="100584" marR="10058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a:lnSpc>
                          <a:spcPct val="100000"/>
                        </a:lnSpc>
                        <a:spcBef>
                          <a:spcPts val="0"/>
                        </a:spcBef>
                        <a:spcAft>
                          <a:spcPts val="0"/>
                        </a:spcAft>
                        <a:buNone/>
                      </a:pPr>
                      <a:endParaRPr lang="nb-NO" sz="2400" b="0" i="0" u="none" strike="noStrike" noProof="0">
                        <a:solidFill>
                          <a:srgbClr val="000000"/>
                        </a:solidFill>
                        <a:latin typeface="Arial"/>
                      </a:endParaRPr>
                    </a:p>
                    <a:p>
                      <a:pPr marL="0" marR="0" lvl="0" indent="0" algn="l">
                        <a:lnSpc>
                          <a:spcPct val="100000"/>
                        </a:lnSpc>
                        <a:spcBef>
                          <a:spcPts val="0"/>
                        </a:spcBef>
                        <a:spcAft>
                          <a:spcPts val="0"/>
                        </a:spcAft>
                        <a:buNone/>
                      </a:pPr>
                      <a:r>
                        <a:rPr lang="nb-NO" sz="2400" b="0" i="0" u="none" strike="noStrike" noProof="0">
                          <a:solidFill>
                            <a:srgbClr val="000000"/>
                          </a:solidFill>
                          <a:effectLst/>
                          <a:latin typeface="Arial"/>
                        </a:rPr>
                        <a:t>10.00 – 13.00</a:t>
                      </a:r>
                      <a:r>
                        <a:rPr lang="nb-NO" sz="2400" b="0" i="0" u="none" strike="noStrike" noProof="0">
                          <a:solidFill>
                            <a:srgbClr val="0078D4"/>
                          </a:solidFill>
                          <a:effectLst/>
                          <a:latin typeface="Arial"/>
                        </a:rPr>
                        <a:t> </a:t>
                      </a:r>
                    </a:p>
                    <a:p>
                      <a:pPr marL="0" marR="0" lvl="0" indent="0" algn="l">
                        <a:lnSpc>
                          <a:spcPct val="100000"/>
                        </a:lnSpc>
                        <a:spcBef>
                          <a:spcPts val="0"/>
                        </a:spcBef>
                        <a:spcAft>
                          <a:spcPts val="0"/>
                        </a:spcAft>
                        <a:buNone/>
                      </a:pPr>
                      <a:r>
                        <a:rPr lang="nb-NO" sz="2400" b="0" i="0" u="none" strike="noStrike" noProof="0">
                          <a:solidFill>
                            <a:srgbClr val="000000"/>
                          </a:solidFill>
                          <a:effectLst/>
                          <a:latin typeface="Arial"/>
                        </a:rPr>
                        <a:t>10.00 – </a:t>
                      </a:r>
                      <a:r>
                        <a:rPr lang="nb-NO" sz="2400" b="0" i="0" u="none" strike="noStrike" noProof="0">
                          <a:solidFill>
                            <a:schemeClr val="tx1"/>
                          </a:solidFill>
                          <a:effectLst/>
                          <a:latin typeface="Arial"/>
                        </a:rPr>
                        <a:t>13.00 </a:t>
                      </a:r>
                    </a:p>
                    <a:p>
                      <a:pPr marL="0" marR="0" lvl="0" indent="0" algn="l">
                        <a:lnSpc>
                          <a:spcPct val="100000"/>
                        </a:lnSpc>
                        <a:spcBef>
                          <a:spcPts val="0"/>
                        </a:spcBef>
                        <a:spcAft>
                          <a:spcPts val="0"/>
                        </a:spcAft>
                        <a:buNone/>
                      </a:pPr>
                      <a:r>
                        <a:rPr lang="nb-NO" sz="2400" b="0" i="0" u="none" strike="noStrike" noProof="0">
                          <a:solidFill>
                            <a:schemeClr val="tx1"/>
                          </a:solidFill>
                          <a:effectLst/>
                          <a:latin typeface="+mn-lt"/>
                        </a:rPr>
                        <a:t>10.00 – 13.00</a:t>
                      </a:r>
                      <a:endParaRPr lang="nb-NO" sz="2400" b="0" i="0" u="none" strike="noStrike" noProof="0">
                        <a:solidFill>
                          <a:schemeClr val="tx1"/>
                        </a:solidFill>
                        <a:effectLst/>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i="0" u="none" strike="noStrike" noProof="0">
                          <a:solidFill>
                            <a:schemeClr val="tx1"/>
                          </a:solidFill>
                          <a:effectLst/>
                          <a:latin typeface="+mn-lt"/>
                        </a:rPr>
                        <a:t>10.00 – 13.00</a:t>
                      </a:r>
                    </a:p>
                    <a:p>
                      <a:pPr marL="0" marR="0" lvl="0" indent="0" algn="l">
                        <a:lnSpc>
                          <a:spcPct val="100000"/>
                        </a:lnSpc>
                        <a:spcBef>
                          <a:spcPts val="0"/>
                        </a:spcBef>
                        <a:spcAft>
                          <a:spcPts val="0"/>
                        </a:spcAft>
                        <a:buNone/>
                      </a:pPr>
                      <a:endParaRPr lang="nb-NO"/>
                    </a:p>
                  </a:txBody>
                  <a:tcPr marL="100584" marR="10058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085557"/>
                  </a:ext>
                </a:extLst>
              </a:tr>
            </a:tbl>
          </a:graphicData>
        </a:graphic>
      </p:graphicFrame>
    </p:spTree>
    <p:extLst>
      <p:ext uri="{BB962C8B-B14F-4D97-AF65-F5344CB8AC3E}">
        <p14:creationId xmlns:p14="http://schemas.microsoft.com/office/powerpoint/2010/main" val="295830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48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DEA536-33DE-BC3B-EC2F-A2861B521EF5}"/>
              </a:ext>
            </a:extLst>
          </p:cNvPr>
          <p:cNvSpPr>
            <a:spLocks noGrp="1"/>
          </p:cNvSpPr>
          <p:nvPr>
            <p:ph type="title"/>
          </p:nvPr>
        </p:nvSpPr>
        <p:spPr/>
        <p:txBody>
          <a:bodyPr/>
          <a:lstStyle/>
          <a:p>
            <a:r>
              <a:rPr lang="nb-NO"/>
              <a:t>Nytt </a:t>
            </a:r>
            <a:r>
              <a:rPr lang="nb-NO" err="1"/>
              <a:t>frå</a:t>
            </a:r>
            <a:r>
              <a:rPr lang="nb-NO"/>
              <a:t> Skyss</a:t>
            </a:r>
          </a:p>
        </p:txBody>
      </p:sp>
      <p:pic>
        <p:nvPicPr>
          <p:cNvPr id="4" name="Plassholder for bilde 3">
            <a:extLst>
              <a:ext uri="{FF2B5EF4-FFF2-40B4-BE49-F238E27FC236}">
                <a16:creationId xmlns:a16="http://schemas.microsoft.com/office/drawing/2014/main" id="{2D6A428C-8D7E-7F22-353D-C4E73865E3C5}"/>
              </a:ext>
            </a:extLst>
          </p:cNvPr>
          <p:cNvPicPr>
            <a:picLocks noGrp="1" noChangeAspect="1"/>
          </p:cNvPicPr>
          <p:nvPr>
            <p:ph type="pic" sz="quarter" idx="10"/>
          </p:nvPr>
        </p:nvPicPr>
        <p:blipFill>
          <a:blip r:embed="rId2"/>
          <a:srcRect t="22035" b="22035"/>
          <a:stretch>
            <a:fillRect/>
          </a:stretch>
        </p:blipFill>
        <p:spPr/>
      </p:pic>
    </p:spTree>
    <p:extLst>
      <p:ext uri="{BB962C8B-B14F-4D97-AF65-F5344CB8AC3E}">
        <p14:creationId xmlns:p14="http://schemas.microsoft.com/office/powerpoint/2010/main" val="373934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5E1E9-C3C1-DEB3-E83F-65811908147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A8662EF-3D05-A9F3-9498-2B5313BD920A}"/>
              </a:ext>
            </a:extLst>
          </p:cNvPr>
          <p:cNvSpPr>
            <a:spLocks noGrp="1"/>
          </p:cNvSpPr>
          <p:nvPr>
            <p:ph type="title"/>
          </p:nvPr>
        </p:nvSpPr>
        <p:spPr/>
        <p:txBody>
          <a:bodyPr>
            <a:normAutofit/>
          </a:bodyPr>
          <a:lstStyle/>
          <a:p>
            <a:r>
              <a:rPr lang="nb-NO"/>
              <a:t>Nye </a:t>
            </a:r>
            <a:r>
              <a:rPr lang="nb-NO" err="1"/>
              <a:t>busskontraktar</a:t>
            </a:r>
            <a:endParaRPr lang="nb-NO"/>
          </a:p>
        </p:txBody>
      </p:sp>
      <p:sp>
        <p:nvSpPr>
          <p:cNvPr id="7" name="TekstSylinder 6">
            <a:extLst>
              <a:ext uri="{FF2B5EF4-FFF2-40B4-BE49-F238E27FC236}">
                <a16:creationId xmlns:a16="http://schemas.microsoft.com/office/drawing/2014/main" id="{B6C57916-6B5F-844C-B8D8-007FEBB08D6E}"/>
              </a:ext>
            </a:extLst>
          </p:cNvPr>
          <p:cNvSpPr txBox="1"/>
          <p:nvPr/>
        </p:nvSpPr>
        <p:spPr>
          <a:xfrm>
            <a:off x="10523100" y="6627168"/>
            <a:ext cx="2035629" cy="230832"/>
          </a:xfrm>
          <a:prstGeom prst="rect">
            <a:avLst/>
          </a:prstGeom>
          <a:noFill/>
        </p:spPr>
        <p:txBody>
          <a:bodyPr wrap="square" rtlCol="0">
            <a:spAutoFit/>
          </a:bodyPr>
          <a:lstStyle/>
          <a:p>
            <a:r>
              <a:rPr lang="nn-NO" sz="900">
                <a:solidFill>
                  <a:schemeClr val="bg1"/>
                </a:solidFill>
              </a:rPr>
              <a:t>Foto: Skyss / Morten Wanvik </a:t>
            </a:r>
          </a:p>
        </p:txBody>
      </p:sp>
      <p:sp>
        <p:nvSpPr>
          <p:cNvPr id="8" name="TekstSylinder 7">
            <a:extLst>
              <a:ext uri="{FF2B5EF4-FFF2-40B4-BE49-F238E27FC236}">
                <a16:creationId xmlns:a16="http://schemas.microsoft.com/office/drawing/2014/main" id="{040A3CFE-B31B-083C-26E3-788B70E0B525}"/>
              </a:ext>
            </a:extLst>
          </p:cNvPr>
          <p:cNvSpPr txBox="1"/>
          <p:nvPr/>
        </p:nvSpPr>
        <p:spPr>
          <a:xfrm>
            <a:off x="10523100" y="6627168"/>
            <a:ext cx="2035629" cy="230832"/>
          </a:xfrm>
          <a:prstGeom prst="rect">
            <a:avLst/>
          </a:prstGeom>
          <a:noFill/>
        </p:spPr>
        <p:txBody>
          <a:bodyPr wrap="square" rtlCol="0">
            <a:spAutoFit/>
          </a:bodyPr>
          <a:lstStyle/>
          <a:p>
            <a:r>
              <a:rPr lang="nn-NO" sz="900">
                <a:solidFill>
                  <a:schemeClr val="bg1"/>
                </a:solidFill>
              </a:rPr>
              <a:t>Foto: Skyss / Morten Wanvik </a:t>
            </a:r>
          </a:p>
        </p:txBody>
      </p:sp>
      <p:pic>
        <p:nvPicPr>
          <p:cNvPr id="9" name="Plassholder for bilde 8">
            <a:extLst>
              <a:ext uri="{FF2B5EF4-FFF2-40B4-BE49-F238E27FC236}">
                <a16:creationId xmlns:a16="http://schemas.microsoft.com/office/drawing/2014/main" id="{1E32E6AE-1EB4-C701-2B63-CA9D2E79B6A4}"/>
              </a:ext>
            </a:extLst>
          </p:cNvPr>
          <p:cNvPicPr>
            <a:picLocks noGrp="1" noChangeAspect="1"/>
          </p:cNvPicPr>
          <p:nvPr>
            <p:ph type="pic" sz="quarter" idx="11"/>
          </p:nvPr>
        </p:nvPicPr>
        <p:blipFill>
          <a:blip r:embed="rId3"/>
          <a:srcRect l="55284" r="2538"/>
          <a:stretch>
            <a:fillRect/>
          </a:stretch>
        </p:blipFill>
        <p:spPr>
          <a:xfrm>
            <a:off x="6096000" y="0"/>
            <a:ext cx="6096001" cy="6858000"/>
          </a:xfrm>
          <a:prstGeom prst="rect">
            <a:avLst/>
          </a:prstGeom>
        </p:spPr>
      </p:pic>
    </p:spTree>
    <p:extLst>
      <p:ext uri="{BB962C8B-B14F-4D97-AF65-F5344CB8AC3E}">
        <p14:creationId xmlns:p14="http://schemas.microsoft.com/office/powerpoint/2010/main" val="3094885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429803D-9A7F-1F8B-9845-2FA160119FFD}"/>
              </a:ext>
            </a:extLst>
          </p:cNvPr>
          <p:cNvSpPr>
            <a:spLocks noGrp="1"/>
          </p:cNvSpPr>
          <p:nvPr>
            <p:ph type="title"/>
          </p:nvPr>
        </p:nvSpPr>
        <p:spPr/>
        <p:txBody>
          <a:bodyPr/>
          <a:lstStyle/>
          <a:p>
            <a:r>
              <a:rPr lang="nn-NO" noProof="1"/>
              <a:t>Tre nye busskontraktar startar i juni</a:t>
            </a:r>
          </a:p>
        </p:txBody>
      </p:sp>
      <p:sp>
        <p:nvSpPr>
          <p:cNvPr id="5" name="Plassholder for innhold 4">
            <a:extLst>
              <a:ext uri="{FF2B5EF4-FFF2-40B4-BE49-F238E27FC236}">
                <a16:creationId xmlns:a16="http://schemas.microsoft.com/office/drawing/2014/main" id="{8D37F709-4C56-EC0A-1729-3D6290C701B2}"/>
              </a:ext>
            </a:extLst>
          </p:cNvPr>
          <p:cNvSpPr>
            <a:spLocks noGrp="1"/>
          </p:cNvSpPr>
          <p:nvPr>
            <p:ph sz="quarter" idx="11"/>
          </p:nvPr>
        </p:nvSpPr>
        <p:spPr/>
        <p:txBody>
          <a:bodyPr/>
          <a:lstStyle/>
          <a:p>
            <a:r>
              <a:rPr lang="nn-NO" noProof="1"/>
              <a:t>Nye busskontraktar i delar av Sunnhordland og størsteparten av Sogn og Fjordane:</a:t>
            </a:r>
          </a:p>
          <a:p>
            <a:pPr lvl="1"/>
            <a:r>
              <a:rPr lang="nn-NO" noProof="1"/>
              <a:t>23. juni 	Tide Buss: Indre Sogn </a:t>
            </a:r>
          </a:p>
          <a:p>
            <a:pPr lvl="1"/>
            <a:r>
              <a:rPr lang="nn-NO" b="1" noProof="1"/>
              <a:t>24. juni</a:t>
            </a:r>
            <a:r>
              <a:rPr lang="nn-NO" noProof="1"/>
              <a:t>	Firda Billag Buss: Sunnfjord + Nordfjord sør for Nordfjorden + det meste av Ytre Sogn</a:t>
            </a:r>
          </a:p>
          <a:p>
            <a:pPr lvl="1"/>
            <a:r>
              <a:rPr lang="nn-NO" noProof="1"/>
              <a:t>29. juni	Tide Buss: Sunnhordland (Stord/Fitjar, Bømlo, Sveio)</a:t>
            </a:r>
          </a:p>
          <a:p>
            <a:r>
              <a:rPr lang="nn-NO" noProof="1"/>
              <a:t>Fleire nye bussanlegg</a:t>
            </a:r>
          </a:p>
          <a:p>
            <a:r>
              <a:rPr lang="nn-NO" noProof="1">
                <a:solidFill>
                  <a:srgbClr val="000000"/>
                </a:solidFill>
              </a:rPr>
              <a:t>289 nye bussar</a:t>
            </a:r>
            <a:endParaRPr lang="nn-NO" noProof="1"/>
          </a:p>
          <a:p>
            <a:r>
              <a:rPr lang="nn-NO" noProof="1"/>
              <a:t>Elektrifisering:</a:t>
            </a:r>
          </a:p>
          <a:p>
            <a:pPr lvl="1"/>
            <a:r>
              <a:rPr lang="nn-NO" noProof="1"/>
              <a:t>Indre Sogn: om lag 60 prosent av bussproduksjonen blir elektrisk</a:t>
            </a:r>
          </a:p>
          <a:p>
            <a:pPr lvl="1"/>
            <a:r>
              <a:rPr lang="nn-NO" noProof="1"/>
              <a:t>Sunnfjord og Sunnhordland: om lag 80 prosent</a:t>
            </a:r>
          </a:p>
          <a:p>
            <a:endParaRPr lang="nn-NO" noProof="1"/>
          </a:p>
        </p:txBody>
      </p:sp>
      <p:pic>
        <p:nvPicPr>
          <p:cNvPr id="2" name="Plassholder for bilde 7">
            <a:extLst>
              <a:ext uri="{FF2B5EF4-FFF2-40B4-BE49-F238E27FC236}">
                <a16:creationId xmlns:a16="http://schemas.microsoft.com/office/drawing/2014/main" id="{B4077605-1ACA-FC29-2407-D13805B12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611519" y="5290264"/>
            <a:ext cx="5208728" cy="1236821"/>
          </a:xfrm>
          <a:prstGeom prst="rect">
            <a:avLst/>
          </a:prstGeom>
          <a:solidFill>
            <a:schemeClr val="bg1"/>
          </a:solidFill>
          <a:ln>
            <a:noFill/>
          </a:ln>
        </p:spPr>
      </p:pic>
    </p:spTree>
    <p:extLst>
      <p:ext uri="{BB962C8B-B14F-4D97-AF65-F5344CB8AC3E}">
        <p14:creationId xmlns:p14="http://schemas.microsoft.com/office/powerpoint/2010/main" val="3399526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B888FE-4F1A-2580-1C47-3B0619B74AE4}"/>
              </a:ext>
            </a:extLst>
          </p:cNvPr>
          <p:cNvSpPr>
            <a:spLocks noGrp="1"/>
          </p:cNvSpPr>
          <p:nvPr>
            <p:ph type="title"/>
          </p:nvPr>
        </p:nvSpPr>
        <p:spPr/>
        <p:txBody>
          <a:bodyPr/>
          <a:lstStyle/>
          <a:p>
            <a:r>
              <a:rPr lang="nb-NO"/>
              <a:t>Økonomi og budsjett</a:t>
            </a:r>
          </a:p>
        </p:txBody>
      </p:sp>
      <p:pic>
        <p:nvPicPr>
          <p:cNvPr id="5" name="Plassholder for bilde 4" descr="Et bilde som inneholder leke, gris, Dyrefigur, beholder&#10;&#10;KI-generert innhold kan være feil.">
            <a:extLst>
              <a:ext uri="{FF2B5EF4-FFF2-40B4-BE49-F238E27FC236}">
                <a16:creationId xmlns:a16="http://schemas.microsoft.com/office/drawing/2014/main" id="{393613B7-264F-7CFA-3095-4C29878F12C6}"/>
              </a:ext>
            </a:extLst>
          </p:cNvPr>
          <p:cNvPicPr>
            <a:picLocks noGrp="1" noChangeAspect="1"/>
          </p:cNvPicPr>
          <p:nvPr>
            <p:ph type="pic" sz="quarter" idx="10"/>
          </p:nvPr>
        </p:nvPicPr>
        <p:blipFill>
          <a:blip r:embed="rId2"/>
          <a:srcRect t="6873" b="6873"/>
          <a:stretch>
            <a:fillRect/>
          </a:stretch>
        </p:blipFill>
        <p:spPr/>
      </p:pic>
    </p:spTree>
    <p:extLst>
      <p:ext uri="{BB962C8B-B14F-4D97-AF65-F5344CB8AC3E}">
        <p14:creationId xmlns:p14="http://schemas.microsoft.com/office/powerpoint/2010/main" val="653492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55F7-DD03-FE50-8677-5EF5BDE198F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0334EC8-B8C3-BEBC-3F4F-41B1C22BB7BE}"/>
              </a:ext>
            </a:extLst>
          </p:cNvPr>
          <p:cNvSpPr>
            <a:spLocks noGrp="1"/>
          </p:cNvSpPr>
          <p:nvPr>
            <p:ph type="title"/>
          </p:nvPr>
        </p:nvSpPr>
        <p:spPr>
          <a:xfrm>
            <a:off x="558000" y="558000"/>
            <a:ext cx="11077200" cy="1080000"/>
          </a:xfrm>
        </p:spPr>
        <p:txBody>
          <a:bodyPr wrap="square" anchor="ctr">
            <a:normAutofit/>
          </a:bodyPr>
          <a:lstStyle/>
          <a:p>
            <a:r>
              <a:rPr lang="nb-NO"/>
              <a:t>1. kvartal og prognose 2026 (P1/3+9)</a:t>
            </a:r>
            <a:endParaRPr lang="nb-NO" noProof="0"/>
          </a:p>
        </p:txBody>
      </p:sp>
      <p:sp>
        <p:nvSpPr>
          <p:cNvPr id="14" name="Content Placeholder 3">
            <a:extLst>
              <a:ext uri="{FF2B5EF4-FFF2-40B4-BE49-F238E27FC236}">
                <a16:creationId xmlns:a16="http://schemas.microsoft.com/office/drawing/2014/main" id="{2A2248FC-08B4-1C05-AE9F-0EC36DD57174}"/>
              </a:ext>
            </a:extLst>
          </p:cNvPr>
          <p:cNvSpPr>
            <a:spLocks noGrp="1"/>
          </p:cNvSpPr>
          <p:nvPr>
            <p:ph sz="quarter" idx="19"/>
          </p:nvPr>
        </p:nvSpPr>
        <p:spPr>
          <a:xfrm>
            <a:off x="5629720" y="1742302"/>
            <a:ext cx="5876480" cy="2948011"/>
          </a:xfrm>
          <a:solidFill>
            <a:schemeClr val="bg1">
              <a:lumMod val="85000"/>
            </a:schemeClr>
          </a:solidFill>
        </p:spPr>
        <p:style>
          <a:lnRef idx="2">
            <a:schemeClr val="dk1"/>
          </a:lnRef>
          <a:fillRef idx="1">
            <a:schemeClr val="lt1"/>
          </a:fillRef>
          <a:effectRef idx="0">
            <a:schemeClr val="dk1"/>
          </a:effectRef>
          <a:fontRef idx="minor">
            <a:schemeClr val="dk1"/>
          </a:fontRef>
        </p:style>
        <p:txBody>
          <a:bodyPr/>
          <a:lstStyle/>
          <a:p>
            <a:r>
              <a:rPr lang="nb-NO" sz="1400" b="1">
                <a:solidFill>
                  <a:schemeClr val="tx1"/>
                </a:solidFill>
              </a:rPr>
              <a:t>1.kvartal:</a:t>
            </a:r>
          </a:p>
          <a:p>
            <a:pPr marL="285750" indent="-285750">
              <a:buFontTx/>
              <a:buChar char="-"/>
            </a:pPr>
            <a:r>
              <a:rPr lang="nb-NO" sz="1400">
                <a:solidFill>
                  <a:schemeClr val="tx1"/>
                </a:solidFill>
              </a:rPr>
              <a:t>Netto </a:t>
            </a:r>
            <a:r>
              <a:rPr lang="nb-NO" sz="1400" err="1">
                <a:solidFill>
                  <a:schemeClr val="tx1"/>
                </a:solidFill>
              </a:rPr>
              <a:t>mindreforbruk</a:t>
            </a:r>
            <a:r>
              <a:rPr lang="nb-NO" sz="1400">
                <a:solidFill>
                  <a:schemeClr val="tx1"/>
                </a:solidFill>
              </a:rPr>
              <a:t> på 11 MNOK per mars</a:t>
            </a:r>
          </a:p>
          <a:p>
            <a:pPr marL="285750" indent="-285750">
              <a:buFontTx/>
              <a:buChar char="-"/>
            </a:pPr>
            <a:r>
              <a:rPr lang="nb-NO" sz="1400">
                <a:solidFill>
                  <a:schemeClr val="tx1"/>
                </a:solidFill>
              </a:rPr>
              <a:t>Inntekter på budsjett</a:t>
            </a:r>
          </a:p>
          <a:p>
            <a:pPr marL="285750" indent="-285750">
              <a:buFontTx/>
              <a:buChar char="-"/>
            </a:pPr>
            <a:r>
              <a:rPr lang="nb-NO" sz="1400">
                <a:solidFill>
                  <a:schemeClr val="tx1"/>
                </a:solidFill>
              </a:rPr>
              <a:t>For kostnader var det et </a:t>
            </a:r>
            <a:r>
              <a:rPr lang="nb-NO" sz="1400" err="1">
                <a:solidFill>
                  <a:schemeClr val="tx1"/>
                </a:solidFill>
              </a:rPr>
              <a:t>mindreforbuk</a:t>
            </a:r>
            <a:r>
              <a:rPr lang="nb-NO" sz="1400">
                <a:solidFill>
                  <a:schemeClr val="tx1"/>
                </a:solidFill>
              </a:rPr>
              <a:t> innen rammeområde båt, bybane og fellestjenester</a:t>
            </a:r>
          </a:p>
          <a:p>
            <a:pPr marL="285750" indent="-285750">
              <a:buFontTx/>
              <a:buChar char="-"/>
            </a:pPr>
            <a:endParaRPr lang="nb-NO" sz="1400" b="1">
              <a:solidFill>
                <a:schemeClr val="tx1"/>
              </a:solidFill>
            </a:endParaRPr>
          </a:p>
          <a:p>
            <a:r>
              <a:rPr lang="nb-NO" sz="1400" b="1">
                <a:solidFill>
                  <a:schemeClr val="tx1"/>
                </a:solidFill>
              </a:rPr>
              <a:t>Prognose 2026:</a:t>
            </a:r>
          </a:p>
          <a:p>
            <a:pPr marL="285750" indent="-285750">
              <a:buFontTx/>
              <a:buChar char="-"/>
            </a:pPr>
            <a:r>
              <a:rPr lang="nb-NO" sz="1400">
                <a:solidFill>
                  <a:schemeClr val="tx1"/>
                </a:solidFill>
              </a:rPr>
              <a:t>Prognose per 1. kvartal = budsjett  </a:t>
            </a:r>
          </a:p>
          <a:p>
            <a:pPr marL="285750" indent="-285750">
              <a:buFontTx/>
              <a:buChar char="-"/>
            </a:pPr>
            <a:r>
              <a:rPr lang="nb-NO" sz="1400">
                <a:solidFill>
                  <a:schemeClr val="tx1"/>
                </a:solidFill>
              </a:rPr>
              <a:t>Risiko:</a:t>
            </a:r>
          </a:p>
          <a:p>
            <a:pPr marL="742950" lvl="1" indent="-285750">
              <a:buFontTx/>
              <a:buChar char="-"/>
            </a:pPr>
            <a:r>
              <a:rPr lang="nb-NO" sz="1400">
                <a:solidFill>
                  <a:schemeClr val="tx1"/>
                </a:solidFill>
              </a:rPr>
              <a:t>Billettinntekter «100 lapp». Treffer vi budsjett?</a:t>
            </a:r>
          </a:p>
          <a:p>
            <a:pPr marL="742950" lvl="1" indent="-285750">
              <a:buFontTx/>
              <a:buChar char="-"/>
            </a:pPr>
            <a:r>
              <a:rPr lang="nb-NO" sz="1400">
                <a:solidFill>
                  <a:schemeClr val="tx1"/>
                </a:solidFill>
              </a:rPr>
              <a:t>Ikke ferdig regulerte kontrakter på buss og båt (2 åpne kvartaler).</a:t>
            </a:r>
          </a:p>
        </p:txBody>
      </p:sp>
      <p:sp>
        <p:nvSpPr>
          <p:cNvPr id="2" name="TekstSylinder 1">
            <a:extLst>
              <a:ext uri="{FF2B5EF4-FFF2-40B4-BE49-F238E27FC236}">
                <a16:creationId xmlns:a16="http://schemas.microsoft.com/office/drawing/2014/main" id="{EA4A32E8-48AE-D27E-CDC8-C5B3C762EDC2}"/>
              </a:ext>
            </a:extLst>
          </p:cNvPr>
          <p:cNvSpPr txBox="1"/>
          <p:nvPr/>
        </p:nvSpPr>
        <p:spPr>
          <a:xfrm>
            <a:off x="685800" y="1728216"/>
            <a:ext cx="5540071" cy="4524315"/>
          </a:xfrm>
          <a:prstGeom prst="rect">
            <a:avLst/>
          </a:prstGeom>
          <a:noFill/>
        </p:spPr>
        <p:txBody>
          <a:bodyPr wrap="square" rtlCol="0">
            <a:spAutoFit/>
          </a:bodyPr>
          <a:lstStyle/>
          <a:p>
            <a:pPr marL="342900" indent="-342900">
              <a:buAutoNum type="arabicPeriod"/>
            </a:pPr>
            <a:r>
              <a:rPr lang="nb-NO" b="1"/>
              <a:t>kvartal 2026</a:t>
            </a:r>
          </a:p>
          <a:p>
            <a:endParaRPr lang="nb-NO"/>
          </a:p>
          <a:p>
            <a:pPr marL="285750" indent="-285750">
              <a:buFontTx/>
              <a:buChar char="-"/>
            </a:pPr>
            <a:r>
              <a:rPr lang="nb-NO"/>
              <a:t>Budsjett:		1.073 MNOK</a:t>
            </a:r>
          </a:p>
          <a:p>
            <a:pPr marL="285750" indent="-285750">
              <a:buFontTx/>
              <a:buChar char="-"/>
            </a:pPr>
            <a:r>
              <a:rPr lang="nb-NO"/>
              <a:t>Regnskap:		1.062 MNOK</a:t>
            </a:r>
          </a:p>
          <a:p>
            <a:pPr marL="285750" indent="-285750">
              <a:buFontTx/>
              <a:buChar char="-"/>
            </a:pPr>
            <a:r>
              <a:rPr lang="nb-NO" err="1"/>
              <a:t>Mindreforbruk</a:t>
            </a:r>
            <a:r>
              <a:rPr lang="nb-NO"/>
              <a:t>:		     11 MNOK</a:t>
            </a:r>
          </a:p>
          <a:p>
            <a:pPr marL="285750" indent="-285750">
              <a:buFontTx/>
              <a:buChar char="-"/>
            </a:pPr>
            <a:endParaRPr lang="nb-NO"/>
          </a:p>
          <a:p>
            <a:pPr marL="285750" indent="-285750">
              <a:buFontTx/>
              <a:buChar char="-"/>
            </a:pPr>
            <a:endParaRPr lang="nb-NO"/>
          </a:p>
          <a:p>
            <a:r>
              <a:rPr lang="nb-NO" b="1"/>
              <a:t>Prognose 2026 (P1/3+9)</a:t>
            </a:r>
            <a:br>
              <a:rPr lang="nb-NO" b="1"/>
            </a:br>
            <a:endParaRPr lang="nb-NO" b="1"/>
          </a:p>
          <a:p>
            <a:pPr marL="285750" indent="-285750">
              <a:buFontTx/>
              <a:buChar char="-"/>
            </a:pPr>
            <a:r>
              <a:rPr lang="nb-NO"/>
              <a:t>Budsjett:		4.020 MNOK</a:t>
            </a:r>
          </a:p>
          <a:p>
            <a:pPr marL="285750" indent="-285750">
              <a:buFontTx/>
              <a:buChar char="-"/>
            </a:pPr>
            <a:r>
              <a:rPr lang="nb-NO"/>
              <a:t>Regnskap:		4.020 MNOK</a:t>
            </a:r>
          </a:p>
          <a:p>
            <a:pPr marL="285750" indent="-285750">
              <a:buFontTx/>
              <a:buChar char="-"/>
            </a:pPr>
            <a:r>
              <a:rPr lang="nb-NO"/>
              <a:t>Mer-/</a:t>
            </a:r>
            <a:r>
              <a:rPr lang="nb-NO" err="1"/>
              <a:t>mindreforbruk</a:t>
            </a:r>
            <a:r>
              <a:rPr lang="nb-NO"/>
              <a:t>:	       0 MNOK</a:t>
            </a:r>
          </a:p>
          <a:p>
            <a:endParaRPr lang="nb-NO"/>
          </a:p>
          <a:p>
            <a:endParaRPr lang="nb-NO"/>
          </a:p>
          <a:p>
            <a:endParaRPr lang="nb-NO"/>
          </a:p>
          <a:p>
            <a:pPr marL="342900" indent="-342900">
              <a:buAutoNum type="arabicPeriod"/>
            </a:pPr>
            <a:endParaRPr lang="nb-NO"/>
          </a:p>
        </p:txBody>
      </p:sp>
      <p:pic>
        <p:nvPicPr>
          <p:cNvPr id="1026" name="Picture 2" descr="En kalkulator">
            <a:extLst>
              <a:ext uri="{FF2B5EF4-FFF2-40B4-BE49-F238E27FC236}">
                <a16:creationId xmlns:a16="http://schemas.microsoft.com/office/drawing/2014/main" id="{01FB173B-784E-7F73-BB0D-4A2A39F21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533" y="4318198"/>
            <a:ext cx="1962853" cy="294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80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0249A-97D9-E2C0-FA19-9D76E49F1AB7}"/>
              </a:ext>
            </a:extLst>
          </p:cNvPr>
          <p:cNvSpPr>
            <a:spLocks noGrp="1"/>
          </p:cNvSpPr>
          <p:nvPr>
            <p:ph type="title"/>
          </p:nvPr>
        </p:nvSpPr>
        <p:spPr>
          <a:xfrm>
            <a:off x="558000" y="558000"/>
            <a:ext cx="11077200" cy="1080000"/>
          </a:xfrm>
        </p:spPr>
        <p:txBody>
          <a:bodyPr wrap="square" anchor="ctr">
            <a:normAutofit/>
          </a:bodyPr>
          <a:lstStyle/>
          <a:p>
            <a:r>
              <a:rPr lang="nb-NO" err="1"/>
              <a:t>Reisetal</a:t>
            </a:r>
            <a:endParaRPr lang="nb-NO"/>
          </a:p>
        </p:txBody>
      </p:sp>
      <p:pic>
        <p:nvPicPr>
          <p:cNvPr id="4" name="Plassholder for bilde 3">
            <a:extLst>
              <a:ext uri="{FF2B5EF4-FFF2-40B4-BE49-F238E27FC236}">
                <a16:creationId xmlns:a16="http://schemas.microsoft.com/office/drawing/2014/main" id="{94303B2E-AB23-2224-1EF4-C2E2E4D13CE1}"/>
              </a:ext>
            </a:extLst>
          </p:cNvPr>
          <p:cNvPicPr>
            <a:picLocks noGrp="1" noChangeAspect="1"/>
          </p:cNvPicPr>
          <p:nvPr>
            <p:ph type="pic" sz="quarter" idx="10"/>
          </p:nvPr>
        </p:nvPicPr>
        <p:blipFill>
          <a:blip r:embed="rId2"/>
          <a:srcRect t="4190" r="1" b="40383"/>
          <a:stretch>
            <a:fillRect/>
          </a:stretch>
        </p:blipFill>
        <p:spPr>
          <a:xfrm>
            <a:off x="558001" y="1808163"/>
            <a:ext cx="11083138" cy="4100512"/>
          </a:xfrm>
          <a:noFill/>
        </p:spPr>
      </p:pic>
    </p:spTree>
    <p:extLst>
      <p:ext uri="{BB962C8B-B14F-4D97-AF65-F5344CB8AC3E}">
        <p14:creationId xmlns:p14="http://schemas.microsoft.com/office/powerpoint/2010/main" val="1774491208"/>
      </p:ext>
    </p:extLst>
  </p:cSld>
  <p:clrMapOvr>
    <a:masterClrMapping/>
  </p:clrMapOvr>
</p:sld>
</file>

<file path=ppt/theme/theme1.xml><?xml version="1.0" encoding="utf-8"?>
<a:theme xmlns:a="http://schemas.openxmlformats.org/drawingml/2006/main" name="Skyss forsider 2026">
  <a:themeElements>
    <a:clrScheme name="Skyss">
      <a:dk1>
        <a:srgbClr val="000000"/>
      </a:dk1>
      <a:lt1>
        <a:srgbClr val="FFFFFF"/>
      </a:lt1>
      <a:dk2>
        <a:srgbClr val="000000"/>
      </a:dk2>
      <a:lt2>
        <a:srgbClr val="EAE1BA"/>
      </a:lt2>
      <a:accent1>
        <a:srgbClr val="C83F20"/>
      </a:accent1>
      <a:accent2>
        <a:srgbClr val="A3A3A3"/>
      </a:accent2>
      <a:accent3>
        <a:srgbClr val="FB5933"/>
      </a:accent3>
      <a:accent4>
        <a:srgbClr val="AABA0A"/>
      </a:accent4>
      <a:accent5>
        <a:srgbClr val="B8EBF7"/>
      </a:accent5>
      <a:accent6>
        <a:srgbClr val="FFA364"/>
      </a:accent6>
      <a:hlink>
        <a:srgbClr val="C83F2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DCECFAFD-278E-4E58-918E-66BE71BAF091}" vid="{4682A633-2DCD-4A2D-B607-03D71E0D3D0C}"/>
    </a:ext>
  </a:extLst>
</a:theme>
</file>

<file path=ppt/theme/theme2.xml><?xml version="1.0" encoding="utf-8"?>
<a:theme xmlns:a="http://schemas.openxmlformats.org/drawingml/2006/main" name="Skyss 2026 generell">
  <a:themeElements>
    <a:clrScheme name="Skyss25">
      <a:dk1>
        <a:srgbClr val="000000"/>
      </a:dk1>
      <a:lt1>
        <a:srgbClr val="FFFFFF"/>
      </a:lt1>
      <a:dk2>
        <a:srgbClr val="000000"/>
      </a:dk2>
      <a:lt2>
        <a:srgbClr val="EAE1BA"/>
      </a:lt2>
      <a:accent1>
        <a:srgbClr val="C83F20"/>
      </a:accent1>
      <a:accent2>
        <a:srgbClr val="A4A4A4"/>
      </a:accent2>
      <a:accent3>
        <a:srgbClr val="FB5933"/>
      </a:accent3>
      <a:accent4>
        <a:srgbClr val="AABA0A"/>
      </a:accent4>
      <a:accent5>
        <a:srgbClr val="B8EBF7"/>
      </a:accent5>
      <a:accent6>
        <a:srgbClr val="FFA364"/>
      </a:accent6>
      <a:hlink>
        <a:srgbClr val="C83F2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sjon1" id="{DCECFAFD-278E-4E58-918E-66BE71BAF091}" vid="{4C026613-722E-46C0-8F84-EBC9F75E178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PP Modul 6 Optimalkjøring">
  <a:themeElements>
    <a:clrScheme name="Tide">
      <a:dk1>
        <a:sysClr val="windowText" lastClr="000000"/>
      </a:dk1>
      <a:lt1>
        <a:sysClr val="window" lastClr="FFFFFF"/>
      </a:lt1>
      <a:dk2>
        <a:srgbClr val="535353"/>
      </a:dk2>
      <a:lt2>
        <a:srgbClr val="FFFFFF"/>
      </a:lt2>
      <a:accent1>
        <a:srgbClr val="2FDA95"/>
      </a:accent1>
      <a:accent2>
        <a:srgbClr val="3627B2"/>
      </a:accent2>
      <a:accent3>
        <a:srgbClr val="00D7E0"/>
      </a:accent3>
      <a:accent4>
        <a:srgbClr val="53585F"/>
      </a:accent4>
      <a:accent5>
        <a:srgbClr val="E1D3C3"/>
      </a:accent5>
      <a:accent6>
        <a:srgbClr val="F1E2CE"/>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e-powerpoint_v2" id="{73120D38-120F-6F43-8696-5965E591D9D6}" vid="{CA1B642C-C1C4-0844-B7A6-1D7FCE1C4BAC}"/>
    </a:ext>
  </a:extLst>
</a:theme>
</file>

<file path=ppt/theme/theme5.xml><?xml version="1.0" encoding="utf-8"?>
<a:theme xmlns:a="http://schemas.openxmlformats.org/drawingml/2006/main" name="Fellesforbundet">
  <a:themeElements>
    <a:clrScheme name="Egendefinert 8">
      <a:dk1>
        <a:srgbClr val="000000"/>
      </a:dk1>
      <a:lt1>
        <a:srgbClr val="FFFFFF"/>
      </a:lt1>
      <a:dk2>
        <a:srgbClr val="191835"/>
      </a:dk2>
      <a:lt2>
        <a:srgbClr val="E9EAE9"/>
      </a:lt2>
      <a:accent1>
        <a:srgbClr val="D00000"/>
      </a:accent1>
      <a:accent2>
        <a:srgbClr val="C2D1A5"/>
      </a:accent2>
      <a:accent3>
        <a:srgbClr val="FD6501"/>
      </a:accent3>
      <a:accent4>
        <a:srgbClr val="FEE1E4"/>
      </a:accent4>
      <a:accent5>
        <a:srgbClr val="621124"/>
      </a:accent5>
      <a:accent6>
        <a:srgbClr val="98B4F5"/>
      </a:accent6>
      <a:hlink>
        <a:srgbClr val="191835"/>
      </a:hlink>
      <a:folHlink>
        <a:srgbClr val="1918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525"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A49A24A4-45F7-4B0F-A4A7-760E7DF2C141}">
  <we:reference id="9e9a702b-b4c8-4e5a-bf32-c82a9db4bc85" version="1.2.0.0" store="EXCatalog" storeType="EXCatalog"/>
  <we:alternateReferences>
    <we:reference id="WA104380621" version="1.2.0.0" store="nb-NO"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3D804A5-EC51-4E08-8211-77460DFD0FF2}">
  <we:reference id="ead38e85-6c34-45fe-9df9-302fbac04cd3" version="1.9.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9256AEE8A1E8F4EACA1EB1CCC82BF9A" ma:contentTypeVersion="21" ma:contentTypeDescription="Opprett et nytt dokument." ma:contentTypeScope="" ma:versionID="11079a49d433dc2c0111645676a6ae3d">
  <xsd:schema xmlns:xsd="http://www.w3.org/2001/XMLSchema" xmlns:xs="http://www.w3.org/2001/XMLSchema" xmlns:p="http://schemas.microsoft.com/office/2006/metadata/properties" xmlns:ns2="a3be91da-2c9c-4b39-9589-0e72280bcfde" xmlns:ns3="c5e2e9ed-a785-405f-92bf-ac9e26d83f24" targetNamespace="http://schemas.microsoft.com/office/2006/metadata/properties" ma:root="true" ma:fieldsID="f0c9e0150642ce19068df6fe60d062eb" ns2:_="" ns3:_="">
    <xsd:import namespace="a3be91da-2c9c-4b39-9589-0e72280bcfde"/>
    <xsd:import namespace="c5e2e9ed-a785-405f-92bf-ac9e26d83f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Ressurs" minOccurs="0"/>
                <xsd:element ref="ns2:Bil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e91da-2c9c-4b39-9589-0e72280bc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10104e5-5bbb-4c90-b6ff-9dd7538031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Ressurs" ma:index="25" nillable="true" ma:displayName="Kommentar" ma:format="Dropdown" ma:internalName="Ressurs">
      <xsd:simpleType>
        <xsd:restriction base="dms:Text">
          <xsd:maxLength value="255"/>
        </xsd:restriction>
      </xsd:simpleType>
    </xsd:element>
    <xsd:element name="Bilde" ma:index="26" nillable="true" ma:displayName="Bilde" ma:format="Thumbnail" ma:internalName="Bild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2e9ed-a785-405f-92bf-ac9e26d83f2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3b70c90c-b25f-48c9-a5bf-910826917f6a}" ma:internalName="TaxCatchAll" ma:showField="CatchAllData" ma:web="c5e2e9ed-a785-405f-92bf-ac9e26d83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3be91da-2c9c-4b39-9589-0e72280bcfde">
      <Terms xmlns="http://schemas.microsoft.com/office/infopath/2007/PartnerControls"/>
    </lcf76f155ced4ddcb4097134ff3c332f>
    <Ressurs xmlns="a3be91da-2c9c-4b39-9589-0e72280bcfde" xsi:nil="true"/>
    <TaxCatchAll xmlns="c5e2e9ed-a785-405f-92bf-ac9e26d83f24" xsi:nil="true"/>
    <Bilde xmlns="a3be91da-2c9c-4b39-9589-0e72280bcfde" xsi:nil="true"/>
  </documentManagement>
</p:properties>
</file>

<file path=customXml/itemProps1.xml><?xml version="1.0" encoding="utf-8"?>
<ds:datastoreItem xmlns:ds="http://schemas.openxmlformats.org/officeDocument/2006/customXml" ds:itemID="{C23BB80E-760E-494E-AEA7-BEECD97F0F64}">
  <ds:schemaRefs>
    <ds:schemaRef ds:uri="http://schemas.microsoft.com/sharepoint/v3/contenttype/forms"/>
  </ds:schemaRefs>
</ds:datastoreItem>
</file>

<file path=customXml/itemProps2.xml><?xml version="1.0" encoding="utf-8"?>
<ds:datastoreItem xmlns:ds="http://schemas.openxmlformats.org/officeDocument/2006/customXml" ds:itemID="{2A825364-C5BB-4A98-85F4-ABB0A03D2680}">
  <ds:schemaRefs>
    <ds:schemaRef ds:uri="a3be91da-2c9c-4b39-9589-0e72280bcfde"/>
    <ds:schemaRef ds:uri="c5e2e9ed-a785-405f-92bf-ac9e26d83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1AE1B6-3236-410C-BC31-61F77A6B1C0A}">
  <ds:schemaRefs>
    <ds:schemaRef ds:uri="a3be91da-2c9c-4b39-9589-0e72280bcfde"/>
    <ds:schemaRef ds:uri="c5e2e9ed-a785-405f-92bf-ac9e26d83f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b14945b-0f87-40dd-acf3-5e5e21e6eb36}" enabled="0" method="" siteId="{5b14945b-0f87-40dd-acf3-5e5e21e6eb36}" removed="1"/>
</clbl:labelList>
</file>

<file path=docProps/app.xml><?xml version="1.0" encoding="utf-8"?>
<Properties xmlns="http://schemas.openxmlformats.org/officeDocument/2006/extended-properties" xmlns:vt="http://schemas.openxmlformats.org/officeDocument/2006/docPropsVTypes">
  <Template>2026_Skyss_PPT_mal</Template>
  <Application>Microsoft Office PowerPoint</Application>
  <PresentationFormat>Widescreen</PresentationFormat>
  <Slides>37</Slides>
  <Notes>12</Notes>
  <HiddenSlides>0</HiddenSlide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Skyss forsider 2026</vt:lpstr>
      <vt:lpstr>Skyss 2026 generell</vt:lpstr>
      <vt:lpstr>Office-tema</vt:lpstr>
      <vt:lpstr>PP Modul 6 Optimalkjøring</vt:lpstr>
      <vt:lpstr>Fellesforbundet</vt:lpstr>
      <vt:lpstr>Dialogforum buss Vestland </vt:lpstr>
      <vt:lpstr>Dagsorden</vt:lpstr>
      <vt:lpstr>Deltakarar – Dialogforum 26/05-26</vt:lpstr>
      <vt:lpstr>Nytt frå Skyss</vt:lpstr>
      <vt:lpstr>Nye busskontraktar</vt:lpstr>
      <vt:lpstr>Tre nye busskontraktar startar i juni</vt:lpstr>
      <vt:lpstr>Økonomi og budsjett</vt:lpstr>
      <vt:lpstr>1. kvartal og prognose 2026 (P1/3+9)</vt:lpstr>
      <vt:lpstr>Reisetal</vt:lpstr>
      <vt:lpstr>Reisetal i byvekstavtaleområdet per april 2026</vt:lpstr>
      <vt:lpstr>Endringar i  kundeløysingar for betaling</vt:lpstr>
      <vt:lpstr>Avvikling av SMS-billett</vt:lpstr>
      <vt:lpstr>Avvikling av mobilkonto</vt:lpstr>
      <vt:lpstr>Pågåande og uteståede saker – avklaringar og status</vt:lpstr>
      <vt:lpstr>Spørsmål frå tillitsvalde og verneombod Saker meldt inn til møtet </vt:lpstr>
      <vt:lpstr>Saker til Skyss Dialogforum</vt:lpstr>
      <vt:lpstr>EU Dom C-210/24</vt:lpstr>
      <vt:lpstr>Problemstillinger for drøfting</vt:lpstr>
      <vt:lpstr>Avvik i forbindelse med større arrangementer </vt:lpstr>
      <vt:lpstr>Problemstillinger for drøfting</vt:lpstr>
      <vt:lpstr>Svar fra Skyss:</vt:lpstr>
      <vt:lpstr>Rutiner for rullestol YTF v/Arne Ingar Akvik</vt:lpstr>
      <vt:lpstr>PowerPoint Presentation</vt:lpstr>
      <vt:lpstr>Er rullestolen for stor eller for tung?</vt:lpstr>
      <vt:lpstr>Hvilke rullestoler møter vi på?</vt:lpstr>
      <vt:lpstr>Minicrosser X-Joy </vt:lpstr>
      <vt:lpstr>X850 Corpus  </vt:lpstr>
      <vt:lpstr>Hva gjør vi når det står en motorisert rullestol på holdeplassen?</vt:lpstr>
      <vt:lpstr>d) Plassering og sikring av rullestoler</vt:lpstr>
      <vt:lpstr>Plassering og sikring av barnevogner, rullestoler og andre hjelpemidler</vt:lpstr>
      <vt:lpstr>Status bussanbod</vt:lpstr>
      <vt:lpstr>Status bussanbod pr mai 2026</vt:lpstr>
      <vt:lpstr>Bagasjebehov i framtidige busskontrakter i Bergensområdet</vt:lpstr>
      <vt:lpstr>Planlagde møter – årsplan 2026/27</vt:lpstr>
      <vt:lpstr>Eventuelt?</vt:lpstr>
      <vt:lpstr>Årsplan  - Dialogforum buss Vestland 2026/27</vt:lpstr>
      <vt:lpstr>PowerPoint Presentation</vt:lpstr>
    </vt:vector>
  </TitlesOfParts>
  <Manager/>
  <Company>Vestland fylkeskommune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Ingrid Dreyer</dc:creator>
  <cp:keywords/>
  <dc:description/>
  <cp:revision>2</cp:revision>
  <dcterms:created xsi:type="dcterms:W3CDTF">2026-02-03T21:20:23Z</dcterms:created>
  <dcterms:modified xsi:type="dcterms:W3CDTF">2026-06-03T09:31:50Z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0x010100E9256AEE8A1E8F4EACA1EB1CCC82BF9A</vt:lpwstr>
  </property>
  <property fmtid="{D5CDD505-2E9C-101B-9397-08002B2CF9AE}" pid="3" name="MediaServiceImageTags">
    <vt:lpwstr/>
  </property>
</Properties>
</file>