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 id="2147483650" r:id="rId5"/>
    <p:sldMasterId id="2147483704" r:id="rId6"/>
    <p:sldMasterId id="2147483713" r:id="rId7"/>
    <p:sldMasterId id="2147483724" r:id="rId8"/>
    <p:sldMasterId id="2147483735" r:id="rId9"/>
    <p:sldMasterId id="2147483669" r:id="rId10"/>
    <p:sldMasterId id="2147483760" r:id="rId11"/>
    <p:sldMasterId id="2147483788" r:id="rId12"/>
    <p:sldMasterId id="2147483802" r:id="rId13"/>
    <p:sldMasterId id="2147483812" r:id="rId14"/>
    <p:sldMasterId id="2147483814" r:id="rId15"/>
    <p:sldMasterId id="2147483817" r:id="rId16"/>
  </p:sldMasterIdLst>
  <p:notesMasterIdLst>
    <p:notesMasterId r:id="rId59"/>
  </p:notesMasterIdLst>
  <p:sldIdLst>
    <p:sldId id="3717" r:id="rId17"/>
    <p:sldId id="2142534952" r:id="rId18"/>
    <p:sldId id="2056" r:id="rId19"/>
    <p:sldId id="3718" r:id="rId20"/>
    <p:sldId id="2142535030" r:id="rId21"/>
    <p:sldId id="2142535032" r:id="rId22"/>
    <p:sldId id="4591" r:id="rId23"/>
    <p:sldId id="2142535033" r:id="rId24"/>
    <p:sldId id="2142534944" r:id="rId25"/>
    <p:sldId id="2142535034" r:id="rId26"/>
    <p:sldId id="2142535035" r:id="rId27"/>
    <p:sldId id="2142534958" r:id="rId28"/>
    <p:sldId id="4542" r:id="rId29"/>
    <p:sldId id="259" r:id="rId30"/>
    <p:sldId id="268" r:id="rId31"/>
    <p:sldId id="262" r:id="rId32"/>
    <p:sldId id="2142534956" r:id="rId33"/>
    <p:sldId id="261" r:id="rId34"/>
    <p:sldId id="263" r:id="rId35"/>
    <p:sldId id="2142534957" r:id="rId36"/>
    <p:sldId id="265" r:id="rId37"/>
    <p:sldId id="266" r:id="rId38"/>
    <p:sldId id="267" r:id="rId39"/>
    <p:sldId id="3725" r:id="rId40"/>
    <p:sldId id="2142534954" r:id="rId41"/>
    <p:sldId id="2142534955" r:id="rId42"/>
    <p:sldId id="256" r:id="rId43"/>
    <p:sldId id="2142535040" r:id="rId44"/>
    <p:sldId id="2142535036" r:id="rId45"/>
    <p:sldId id="2142535037" r:id="rId46"/>
    <p:sldId id="2142535038" r:id="rId47"/>
    <p:sldId id="2142535039" r:id="rId48"/>
    <p:sldId id="4539" r:id="rId49"/>
    <p:sldId id="2142535041" r:id="rId50"/>
    <p:sldId id="4593" r:id="rId51"/>
    <p:sldId id="2142534951" r:id="rId52"/>
    <p:sldId id="2142534950" r:id="rId53"/>
    <p:sldId id="2142534949" r:id="rId54"/>
    <p:sldId id="2142534948" r:id="rId55"/>
    <p:sldId id="4547" r:id="rId56"/>
    <p:sldId id="4548" r:id="rId57"/>
    <p:sldId id="4580" r:id="rId58"/>
  </p:sldIdLst>
  <p:sldSz cx="12192000" cy="6858000"/>
  <p:notesSz cx="6858000" cy="9144000"/>
  <p:defaultTextStyle>
    <a:defPPr>
      <a:defRPr lang="nb-NO"/>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B4F419-EA53-8570-76C8-D41D81160619}" name="Camilla Selch" initials="CS" userId="S::Camilla.Selch@skyss.no::bba8bfe6-cd97-4fad-91e6-73359336384a" providerId="AD"/>
  <p188:author id="{A52F793A-2244-8829-2E91-F99D21B27881}" name="Gudrun Einbu" initials="GE" userId="S::Gudrun.Einbu@skyss.no::bb79e18f-5a1c-4c49-9554-2553e3a4215f" providerId="AD"/>
  <p188:author id="{30E15E4B-F701-080B-2AE4-6E18FE2C99F6}" name="Målfrid Vik Sønstabø" initials="MVS" userId="S::Malfrid.Vik.Sonstabo@skyss.no::f1de8213-2f69-4d09-b1cf-48ed877fa2eb" providerId="AD"/>
  <p188:author id="{88220D75-1D6C-66A9-A511-E35D8E51520C}" name="Hallvard Natvik" initials="HN" userId="S::hallvard.natvik@skyss.no::214fcfe0-7e90-44ce-8b00-40a17ba921dd" providerId="AD"/>
  <p188:author id="{0A4B24F0-DE1A-3FD8-5A05-86FF153E50A5}" name="Kjetil Kristiansen" initials="KK" userId="S::kjetil.kristiansen@skyss.no::2883209c-d57f-4d97-b2de-0d8fe3dbf4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5E5"/>
    <a:srgbClr val="A4A4A4"/>
    <a:srgbClr val="D2492A"/>
    <a:srgbClr val="828282"/>
    <a:srgbClr val="4E4E4E"/>
    <a:srgbClr val="868686"/>
    <a:srgbClr val="8D8D8D"/>
    <a:srgbClr val="AC3B22"/>
    <a:srgbClr val="B83F24"/>
    <a:srgbClr val="9E37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7D60B9-0BD9-4C67-BA48-672513EEEB3B}" v="1" dt="2024-11-12T08:15:29.48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Petter Tvedt" userId="S::jan-petter.tvedt@skyss.no::72ad3c7f-717a-4703-a3ec-4db08a32174b" providerId="AD" clId="Web-{FA155973-2E06-4989-21D7-CFFA209819D7}"/>
    <pc:docChg chg="addSld delSld">
      <pc:chgData name="Jan-Petter Tvedt" userId="S::jan-petter.tvedt@skyss.no::72ad3c7f-717a-4703-a3ec-4db08a32174b" providerId="AD" clId="Web-{FA155973-2E06-4989-21D7-CFFA209819D7}" dt="2024-09-06T07:47:54.967" v="1"/>
      <pc:docMkLst>
        <pc:docMk/>
      </pc:docMkLst>
      <pc:sldChg chg="add del">
        <pc:chgData name="Jan-Petter Tvedt" userId="S::jan-petter.tvedt@skyss.no::72ad3c7f-717a-4703-a3ec-4db08a32174b" providerId="AD" clId="Web-{FA155973-2E06-4989-21D7-CFFA209819D7}" dt="2024-09-06T07:47:54.967" v="1"/>
        <pc:sldMkLst>
          <pc:docMk/>
          <pc:sldMk cId="4237510724" sldId="4591"/>
        </pc:sldMkLst>
      </pc:sldChg>
    </pc:docChg>
  </pc:docChgLst>
  <pc:docChgLst>
    <pc:chgData name="Maria Markhus Jacobsen" userId="8542a997-5717-4a82-b9ea-111970b3355f" providerId="ADAL" clId="{1CEF6EAB-D315-4A4E-B3D1-2107BB4A3B2D}"/>
    <pc:docChg chg="delSld modSld sldOrd">
      <pc:chgData name="Maria Markhus Jacobsen" userId="8542a997-5717-4a82-b9ea-111970b3355f" providerId="ADAL" clId="{1CEF6EAB-D315-4A4E-B3D1-2107BB4A3B2D}" dt="2024-09-05T12:57:07.968" v="99" actId="47"/>
      <pc:docMkLst>
        <pc:docMk/>
      </pc:docMkLst>
      <pc:sldChg chg="addSp modSp mod ord">
        <pc:chgData name="Maria Markhus Jacobsen" userId="8542a997-5717-4a82-b9ea-111970b3355f" providerId="ADAL" clId="{1CEF6EAB-D315-4A4E-B3D1-2107BB4A3B2D}" dt="2024-09-05T12:55:20.215" v="96" actId="403"/>
        <pc:sldMkLst>
          <pc:docMk/>
          <pc:sldMk cId="3472095768" sldId="2142534944"/>
        </pc:sldMkLst>
        <pc:graphicFrameChg chg="add mod">
          <ac:chgData name="Maria Markhus Jacobsen" userId="8542a997-5717-4a82-b9ea-111970b3355f" providerId="ADAL" clId="{1CEF6EAB-D315-4A4E-B3D1-2107BB4A3B2D}" dt="2024-09-05T12:55:20.215" v="96" actId="403"/>
          <ac:graphicFrameMkLst>
            <pc:docMk/>
            <pc:sldMk cId="3472095768" sldId="2142534944"/>
            <ac:graphicFrameMk id="2" creationId="{776A868C-EFF3-F9D8-E239-9475FA5D47C8}"/>
          </ac:graphicFrameMkLst>
        </pc:graphicFrameChg>
      </pc:sldChg>
      <pc:sldChg chg="addSp modSp mod">
        <pc:chgData name="Maria Markhus Jacobsen" userId="8542a997-5717-4a82-b9ea-111970b3355f" providerId="ADAL" clId="{1CEF6EAB-D315-4A4E-B3D1-2107BB4A3B2D}" dt="2024-09-05T12:55:16.507" v="95" actId="403"/>
        <pc:sldMkLst>
          <pc:docMk/>
          <pc:sldMk cId="513382124" sldId="2142534945"/>
        </pc:sldMkLst>
        <pc:graphicFrameChg chg="add mod">
          <ac:chgData name="Maria Markhus Jacobsen" userId="8542a997-5717-4a82-b9ea-111970b3355f" providerId="ADAL" clId="{1CEF6EAB-D315-4A4E-B3D1-2107BB4A3B2D}" dt="2024-09-05T12:55:16.507" v="95" actId="403"/>
          <ac:graphicFrameMkLst>
            <pc:docMk/>
            <pc:sldMk cId="513382124" sldId="2142534945"/>
            <ac:graphicFrameMk id="2" creationId="{4D5BDD39-EBFD-926D-9584-93E8AE0C6C20}"/>
          </ac:graphicFrameMkLst>
        </pc:graphicFrameChg>
      </pc:sldChg>
      <pc:sldChg chg="addSp modSp mod">
        <pc:chgData name="Maria Markhus Jacobsen" userId="8542a997-5717-4a82-b9ea-111970b3355f" providerId="ADAL" clId="{1CEF6EAB-D315-4A4E-B3D1-2107BB4A3B2D}" dt="2024-09-05T12:55:23.708" v="97" actId="403"/>
        <pc:sldMkLst>
          <pc:docMk/>
          <pc:sldMk cId="168648185" sldId="2142534946"/>
        </pc:sldMkLst>
        <pc:graphicFrameChg chg="add mod">
          <ac:chgData name="Maria Markhus Jacobsen" userId="8542a997-5717-4a82-b9ea-111970b3355f" providerId="ADAL" clId="{1CEF6EAB-D315-4A4E-B3D1-2107BB4A3B2D}" dt="2024-09-05T12:55:23.708" v="97" actId="403"/>
          <ac:graphicFrameMkLst>
            <pc:docMk/>
            <pc:sldMk cId="168648185" sldId="2142534946"/>
            <ac:graphicFrameMk id="3" creationId="{134291A3-FD2C-E8F8-7E22-43F1F1F7E5FA}"/>
          </ac:graphicFrameMkLst>
        </pc:graphicFrameChg>
      </pc:sldChg>
      <pc:sldChg chg="addSp modSp mod">
        <pc:chgData name="Maria Markhus Jacobsen" userId="8542a997-5717-4a82-b9ea-111970b3355f" providerId="ADAL" clId="{1CEF6EAB-D315-4A4E-B3D1-2107BB4A3B2D}" dt="2024-09-05T12:55:27.598" v="98" actId="403"/>
        <pc:sldMkLst>
          <pc:docMk/>
          <pc:sldMk cId="315317528" sldId="2142534947"/>
        </pc:sldMkLst>
        <pc:graphicFrameChg chg="add mod">
          <ac:chgData name="Maria Markhus Jacobsen" userId="8542a997-5717-4a82-b9ea-111970b3355f" providerId="ADAL" clId="{1CEF6EAB-D315-4A4E-B3D1-2107BB4A3B2D}" dt="2024-09-05T12:55:27.598" v="98" actId="403"/>
          <ac:graphicFrameMkLst>
            <pc:docMk/>
            <pc:sldMk cId="315317528" sldId="2142534947"/>
            <ac:graphicFrameMk id="3" creationId="{2803D59B-A8C1-79AB-DC58-D62541A1AE8C}"/>
          </ac:graphicFrameMkLst>
        </pc:graphicFrameChg>
      </pc:sldChg>
      <pc:sldChg chg="del">
        <pc:chgData name="Maria Markhus Jacobsen" userId="8542a997-5717-4a82-b9ea-111970b3355f" providerId="ADAL" clId="{1CEF6EAB-D315-4A4E-B3D1-2107BB4A3B2D}" dt="2024-09-05T12:57:07.968" v="99" actId="47"/>
        <pc:sldMkLst>
          <pc:docMk/>
          <pc:sldMk cId="3429023435" sldId="2142534959"/>
        </pc:sldMkLst>
      </pc:sldChg>
      <pc:sldMasterChg chg="delSldLayout">
        <pc:chgData name="Maria Markhus Jacobsen" userId="8542a997-5717-4a82-b9ea-111970b3355f" providerId="ADAL" clId="{1CEF6EAB-D315-4A4E-B3D1-2107BB4A3B2D}" dt="2024-09-05T12:57:07.968" v="99" actId="47"/>
        <pc:sldMasterMkLst>
          <pc:docMk/>
          <pc:sldMasterMk cId="3812036547" sldId="2147483694"/>
        </pc:sldMasterMkLst>
        <pc:sldLayoutChg chg="del">
          <pc:chgData name="Maria Markhus Jacobsen" userId="8542a997-5717-4a82-b9ea-111970b3355f" providerId="ADAL" clId="{1CEF6EAB-D315-4A4E-B3D1-2107BB4A3B2D}" dt="2024-09-05T12:57:07.968" v="99" actId="47"/>
          <pc:sldLayoutMkLst>
            <pc:docMk/>
            <pc:sldMasterMk cId="3812036547" sldId="2147483694"/>
            <pc:sldLayoutMk cId="3084187262" sldId="2147483806"/>
          </pc:sldLayoutMkLst>
        </pc:sldLayoutChg>
      </pc:sldMasterChg>
    </pc:docChg>
  </pc:docChgLst>
  <pc:docChgLst>
    <pc:chgData name="Maria Markhus Jacobsen" userId="8542a997-5717-4a82-b9ea-111970b3355f" providerId="ADAL" clId="{AD7D60B9-0BD9-4C67-BA48-672513EEEB3B}"/>
    <pc:docChg chg="sldOrd">
      <pc:chgData name="Maria Markhus Jacobsen" userId="8542a997-5717-4a82-b9ea-111970b3355f" providerId="ADAL" clId="{AD7D60B9-0BD9-4C67-BA48-672513EEEB3B}" dt="2024-11-12T08:15:29.489" v="0" actId="20578"/>
      <pc:docMkLst>
        <pc:docMk/>
      </pc:docMkLst>
      <pc:sldChg chg="ord">
        <pc:chgData name="Maria Markhus Jacobsen" userId="8542a997-5717-4a82-b9ea-111970b3355f" providerId="ADAL" clId="{AD7D60B9-0BD9-4C67-BA48-672513EEEB3B}" dt="2024-11-12T08:15:29.489" v="0" actId="20578"/>
        <pc:sldMkLst>
          <pc:docMk/>
          <pc:sldMk cId="4071607503" sldId="2142535035"/>
        </pc:sldMkLst>
      </pc:sldChg>
    </pc:docChg>
  </pc:docChgLst>
  <pc:docChgLst>
    <pc:chgData name="Gudrun Einbu" userId="bb79e18f-5a1c-4c49-9554-2553e3a4215f" providerId="ADAL" clId="{9026C30E-F460-4F6C-B57B-2321A07157BA}"/>
    <pc:docChg chg="modSld sldOrd">
      <pc:chgData name="Gudrun Einbu" userId="bb79e18f-5a1c-4c49-9554-2553e3a4215f" providerId="ADAL" clId="{9026C30E-F460-4F6C-B57B-2321A07157BA}" dt="2024-11-08T13:43:32.847" v="1"/>
      <pc:docMkLst>
        <pc:docMk/>
      </pc:docMkLst>
      <pc:sldChg chg="ord">
        <pc:chgData name="Gudrun Einbu" userId="bb79e18f-5a1c-4c49-9554-2553e3a4215f" providerId="ADAL" clId="{9026C30E-F460-4F6C-B57B-2321A07157BA}" dt="2024-11-08T13:43:32.847" v="1"/>
        <pc:sldMkLst>
          <pc:docMk/>
          <pc:sldMk cId="2915457879" sldId="261"/>
        </pc:sldMkLst>
      </pc:sldChg>
    </pc:docChg>
  </pc:docChgLst>
  <pc:docChgLst>
    <pc:chgData name="Målfrid Vik Sønstabø" userId="f1de8213-2f69-4d09-b1cf-48ed877fa2eb" providerId="ADAL" clId="{AAC91092-98B4-4104-B807-F92ACEDD95C2}"/>
    <pc:docChg chg="undo custSel addSld delSld modSld">
      <pc:chgData name="Målfrid Vik Sønstabø" userId="f1de8213-2f69-4d09-b1cf-48ed877fa2eb" providerId="ADAL" clId="{AAC91092-98B4-4104-B807-F92ACEDD95C2}" dt="2024-09-10T07:40:48.438" v="827" actId="20577"/>
      <pc:docMkLst>
        <pc:docMk/>
      </pc:docMkLst>
      <pc:sldChg chg="del">
        <pc:chgData name="Målfrid Vik Sønstabø" userId="f1de8213-2f69-4d09-b1cf-48ed877fa2eb" providerId="ADAL" clId="{AAC91092-98B4-4104-B807-F92ACEDD95C2}" dt="2024-09-09T15:27:59.638" v="721" actId="47"/>
        <pc:sldMkLst>
          <pc:docMk/>
          <pc:sldMk cId="1555532509" sldId="258"/>
        </pc:sldMkLst>
      </pc:sldChg>
      <pc:sldChg chg="modSp mod modClrScheme chgLayout">
        <pc:chgData name="Målfrid Vik Sønstabø" userId="f1de8213-2f69-4d09-b1cf-48ed877fa2eb" providerId="ADAL" clId="{AAC91092-98B4-4104-B807-F92ACEDD95C2}" dt="2024-09-09T15:04:53.639" v="334" actId="6549"/>
        <pc:sldMkLst>
          <pc:docMk/>
          <pc:sldMk cId="513539755" sldId="259"/>
        </pc:sldMkLst>
        <pc:spChg chg="mod ord">
          <ac:chgData name="Målfrid Vik Sønstabø" userId="f1de8213-2f69-4d09-b1cf-48ed877fa2eb" providerId="ADAL" clId="{AAC91092-98B4-4104-B807-F92ACEDD95C2}" dt="2024-09-09T15:04:19.549" v="280" actId="700"/>
          <ac:spMkLst>
            <pc:docMk/>
            <pc:sldMk cId="513539755" sldId="259"/>
            <ac:spMk id="4" creationId="{2787FCC6-3B80-0DBF-084B-B774FF3E628A}"/>
          </ac:spMkLst>
        </pc:spChg>
        <pc:spChg chg="mod ord">
          <ac:chgData name="Målfrid Vik Sønstabø" userId="f1de8213-2f69-4d09-b1cf-48ed877fa2eb" providerId="ADAL" clId="{AAC91092-98B4-4104-B807-F92ACEDD95C2}" dt="2024-09-09T15:04:53.639" v="334" actId="6549"/>
          <ac:spMkLst>
            <pc:docMk/>
            <pc:sldMk cId="513539755" sldId="259"/>
            <ac:spMk id="5" creationId="{C7FB82A8-64B9-296E-591B-96778C8D6C58}"/>
          </ac:spMkLst>
        </pc:spChg>
        <pc:picChg chg="mod ord">
          <ac:chgData name="Målfrid Vik Sønstabø" userId="f1de8213-2f69-4d09-b1cf-48ed877fa2eb" providerId="ADAL" clId="{AAC91092-98B4-4104-B807-F92ACEDD95C2}" dt="2024-09-09T15:04:19.549" v="280" actId="700"/>
          <ac:picMkLst>
            <pc:docMk/>
            <pc:sldMk cId="513539755" sldId="259"/>
            <ac:picMk id="8" creationId="{534E3FFF-E0E8-3844-6FE2-683641BF3770}"/>
          </ac:picMkLst>
        </pc:picChg>
      </pc:sldChg>
      <pc:sldChg chg="del">
        <pc:chgData name="Målfrid Vik Sønstabø" userId="f1de8213-2f69-4d09-b1cf-48ed877fa2eb" providerId="ADAL" clId="{AAC91092-98B4-4104-B807-F92ACEDD95C2}" dt="2024-09-09T15:21:06.813" v="566" actId="47"/>
        <pc:sldMkLst>
          <pc:docMk/>
          <pc:sldMk cId="1900293655" sldId="260"/>
        </pc:sldMkLst>
      </pc:sldChg>
      <pc:sldChg chg="modSp mod">
        <pc:chgData name="Målfrid Vik Sønstabø" userId="f1de8213-2f69-4d09-b1cf-48ed877fa2eb" providerId="ADAL" clId="{AAC91092-98B4-4104-B807-F92ACEDD95C2}" dt="2024-09-09T15:06:42.888" v="358" actId="20577"/>
        <pc:sldMkLst>
          <pc:docMk/>
          <pc:sldMk cId="2915457879" sldId="261"/>
        </pc:sldMkLst>
        <pc:spChg chg="mod">
          <ac:chgData name="Målfrid Vik Sønstabø" userId="f1de8213-2f69-4d09-b1cf-48ed877fa2eb" providerId="ADAL" clId="{AAC91092-98B4-4104-B807-F92ACEDD95C2}" dt="2024-09-09T15:06:42.888" v="358" actId="20577"/>
          <ac:spMkLst>
            <pc:docMk/>
            <pc:sldMk cId="2915457879" sldId="261"/>
            <ac:spMk id="8" creationId="{FDB7AA1E-C445-D02E-A6E3-3100D7F96326}"/>
          </ac:spMkLst>
        </pc:spChg>
      </pc:sldChg>
      <pc:sldChg chg="modSp mod chgLayout">
        <pc:chgData name="Målfrid Vik Sønstabø" userId="f1de8213-2f69-4d09-b1cf-48ed877fa2eb" providerId="ADAL" clId="{AAC91092-98B4-4104-B807-F92ACEDD95C2}" dt="2024-09-09T15:08:39.987" v="360" actId="27636"/>
        <pc:sldMkLst>
          <pc:docMk/>
          <pc:sldMk cId="3552093100" sldId="263"/>
        </pc:sldMkLst>
        <pc:spChg chg="mod ord">
          <ac:chgData name="Målfrid Vik Sønstabø" userId="f1de8213-2f69-4d09-b1cf-48ed877fa2eb" providerId="ADAL" clId="{AAC91092-98B4-4104-B807-F92ACEDD95C2}" dt="2024-09-09T15:08:37" v="359" actId="700"/>
          <ac:spMkLst>
            <pc:docMk/>
            <pc:sldMk cId="3552093100" sldId="263"/>
            <ac:spMk id="5" creationId="{77AEBDC5-2DE1-9780-899B-817DC1307FDD}"/>
          </ac:spMkLst>
        </pc:spChg>
        <pc:spChg chg="mod ord">
          <ac:chgData name="Målfrid Vik Sønstabø" userId="f1de8213-2f69-4d09-b1cf-48ed877fa2eb" providerId="ADAL" clId="{AAC91092-98B4-4104-B807-F92ACEDD95C2}" dt="2024-09-09T15:08:39.987" v="360" actId="27636"/>
          <ac:spMkLst>
            <pc:docMk/>
            <pc:sldMk cId="3552093100" sldId="263"/>
            <ac:spMk id="6" creationId="{A2648CE8-5040-D7B4-8374-51A98F3C4CE8}"/>
          </ac:spMkLst>
        </pc:spChg>
      </pc:sldChg>
      <pc:sldChg chg="del">
        <pc:chgData name="Målfrid Vik Sønstabø" userId="f1de8213-2f69-4d09-b1cf-48ed877fa2eb" providerId="ADAL" clId="{AAC91092-98B4-4104-B807-F92ACEDD95C2}" dt="2024-09-09T15:21:23.493" v="567" actId="47"/>
        <pc:sldMkLst>
          <pc:docMk/>
          <pc:sldMk cId="137988648" sldId="264"/>
        </pc:sldMkLst>
      </pc:sldChg>
      <pc:sldChg chg="modSp mod">
        <pc:chgData name="Målfrid Vik Sønstabø" userId="f1de8213-2f69-4d09-b1cf-48ed877fa2eb" providerId="ADAL" clId="{AAC91092-98B4-4104-B807-F92ACEDD95C2}" dt="2024-09-09T15:12:09.860" v="368" actId="113"/>
        <pc:sldMkLst>
          <pc:docMk/>
          <pc:sldMk cId="1618034971" sldId="267"/>
        </pc:sldMkLst>
        <pc:spChg chg="mod">
          <ac:chgData name="Målfrid Vik Sønstabø" userId="f1de8213-2f69-4d09-b1cf-48ed877fa2eb" providerId="ADAL" clId="{AAC91092-98B4-4104-B807-F92ACEDD95C2}" dt="2024-09-09T15:12:09.860" v="368" actId="113"/>
          <ac:spMkLst>
            <pc:docMk/>
            <pc:sldMk cId="1618034971" sldId="267"/>
            <ac:spMk id="5" creationId="{A992DB19-5114-6A0F-9E25-E8827E716B15}"/>
          </ac:spMkLst>
        </pc:spChg>
      </pc:sldChg>
      <pc:sldChg chg="modSp mod">
        <pc:chgData name="Målfrid Vik Sønstabø" userId="f1de8213-2f69-4d09-b1cf-48ed877fa2eb" providerId="ADAL" clId="{AAC91092-98B4-4104-B807-F92ACEDD95C2}" dt="2024-09-09T15:05:22.071" v="352" actId="15"/>
        <pc:sldMkLst>
          <pc:docMk/>
          <pc:sldMk cId="590668698" sldId="268"/>
        </pc:sldMkLst>
        <pc:spChg chg="mod">
          <ac:chgData name="Målfrid Vik Sønstabø" userId="f1de8213-2f69-4d09-b1cf-48ed877fa2eb" providerId="ADAL" clId="{AAC91092-98B4-4104-B807-F92ACEDD95C2}" dt="2024-09-09T15:05:22.071" v="352" actId="15"/>
          <ac:spMkLst>
            <pc:docMk/>
            <pc:sldMk cId="590668698" sldId="268"/>
            <ac:spMk id="5" creationId="{00A1BE77-BF2F-6C90-323E-4F37678C54E0}"/>
          </ac:spMkLst>
        </pc:spChg>
      </pc:sldChg>
      <pc:sldChg chg="del">
        <pc:chgData name="Målfrid Vik Sønstabø" userId="f1de8213-2f69-4d09-b1cf-48ed877fa2eb" providerId="ADAL" clId="{AAC91092-98B4-4104-B807-F92ACEDD95C2}" dt="2024-09-09T15:28:01.481" v="722" actId="47"/>
        <pc:sldMkLst>
          <pc:docMk/>
          <pc:sldMk cId="2633613341" sldId="276"/>
        </pc:sldMkLst>
      </pc:sldChg>
      <pc:sldChg chg="del">
        <pc:chgData name="Målfrid Vik Sønstabø" userId="f1de8213-2f69-4d09-b1cf-48ed877fa2eb" providerId="ADAL" clId="{AAC91092-98B4-4104-B807-F92ACEDD95C2}" dt="2024-09-09T15:21:45.405" v="569" actId="47"/>
        <pc:sldMkLst>
          <pc:docMk/>
          <pc:sldMk cId="3196125506" sldId="280"/>
        </pc:sldMkLst>
      </pc:sldChg>
      <pc:sldChg chg="del">
        <pc:chgData name="Målfrid Vik Sønstabø" userId="f1de8213-2f69-4d09-b1cf-48ed877fa2eb" providerId="ADAL" clId="{AAC91092-98B4-4104-B807-F92ACEDD95C2}" dt="2024-09-09T15:21:49.698" v="570" actId="47"/>
        <pc:sldMkLst>
          <pc:docMk/>
          <pc:sldMk cId="1411699027" sldId="281"/>
        </pc:sldMkLst>
      </pc:sldChg>
      <pc:sldChg chg="del">
        <pc:chgData name="Målfrid Vik Sønstabø" userId="f1de8213-2f69-4d09-b1cf-48ed877fa2eb" providerId="ADAL" clId="{AAC91092-98B4-4104-B807-F92ACEDD95C2}" dt="2024-09-09T15:27:48.880" v="720" actId="47"/>
        <pc:sldMkLst>
          <pc:docMk/>
          <pc:sldMk cId="3665073065" sldId="342"/>
        </pc:sldMkLst>
      </pc:sldChg>
      <pc:sldChg chg="modSp mod">
        <pc:chgData name="Målfrid Vik Sønstabø" userId="f1de8213-2f69-4d09-b1cf-48ed877fa2eb" providerId="ADAL" clId="{AAC91092-98B4-4104-B807-F92ACEDD95C2}" dt="2024-09-09T15:12:29.911" v="379" actId="20577"/>
        <pc:sldMkLst>
          <pc:docMk/>
          <pc:sldMk cId="3448420402" sldId="3725"/>
        </pc:sldMkLst>
        <pc:spChg chg="mod">
          <ac:chgData name="Målfrid Vik Sønstabø" userId="f1de8213-2f69-4d09-b1cf-48ed877fa2eb" providerId="ADAL" clId="{AAC91092-98B4-4104-B807-F92ACEDD95C2}" dt="2024-09-09T15:12:29.911" v="379" actId="20577"/>
          <ac:spMkLst>
            <pc:docMk/>
            <pc:sldMk cId="3448420402" sldId="3725"/>
            <ac:spMk id="5" creationId="{943452CB-A2C8-4E29-B0A2-2EB1408F141D}"/>
          </ac:spMkLst>
        </pc:spChg>
      </pc:sldChg>
      <pc:sldChg chg="delSp mod">
        <pc:chgData name="Målfrid Vik Sønstabø" userId="f1de8213-2f69-4d09-b1cf-48ed877fa2eb" providerId="ADAL" clId="{AAC91092-98B4-4104-B807-F92ACEDD95C2}" dt="2024-09-09T15:21:58.443" v="571" actId="478"/>
        <pc:sldMkLst>
          <pc:docMk/>
          <pc:sldMk cId="2298527470" sldId="4539"/>
        </pc:sldMkLst>
        <pc:spChg chg="del">
          <ac:chgData name="Målfrid Vik Sønstabø" userId="f1de8213-2f69-4d09-b1cf-48ed877fa2eb" providerId="ADAL" clId="{AAC91092-98B4-4104-B807-F92ACEDD95C2}" dt="2024-09-09T15:21:58.443" v="571" actId="478"/>
          <ac:spMkLst>
            <pc:docMk/>
            <pc:sldMk cId="2298527470" sldId="4539"/>
            <ac:spMk id="2" creationId="{34CB136F-8B08-94A9-0D26-7F2F8D8AA041}"/>
          </ac:spMkLst>
        </pc:spChg>
      </pc:sldChg>
      <pc:sldChg chg="modSp mod">
        <pc:chgData name="Målfrid Vik Sønstabø" userId="f1de8213-2f69-4d09-b1cf-48ed877fa2eb" providerId="ADAL" clId="{AAC91092-98B4-4104-B807-F92ACEDD95C2}" dt="2024-09-10T07:40:48.438" v="827" actId="20577"/>
        <pc:sldMkLst>
          <pc:docMk/>
          <pc:sldMk cId="2771817748" sldId="4542"/>
        </pc:sldMkLst>
        <pc:spChg chg="mod">
          <ac:chgData name="Målfrid Vik Sønstabø" userId="f1de8213-2f69-4d09-b1cf-48ed877fa2eb" providerId="ADAL" clId="{AAC91092-98B4-4104-B807-F92ACEDD95C2}" dt="2024-09-10T07:40:26.069" v="809" actId="20577"/>
          <ac:spMkLst>
            <pc:docMk/>
            <pc:sldMk cId="2771817748" sldId="4542"/>
            <ac:spMk id="4" creationId="{54B1DCE6-E0DA-4004-BE5D-4DB50DE14126}"/>
          </ac:spMkLst>
        </pc:spChg>
        <pc:spChg chg="mod">
          <ac:chgData name="Målfrid Vik Sønstabø" userId="f1de8213-2f69-4d09-b1cf-48ed877fa2eb" providerId="ADAL" clId="{AAC91092-98B4-4104-B807-F92ACEDD95C2}" dt="2024-09-10T07:40:48.438" v="827" actId="20577"/>
          <ac:spMkLst>
            <pc:docMk/>
            <pc:sldMk cId="2771817748" sldId="4542"/>
            <ac:spMk id="5" creationId="{FEC9D538-7009-44EC-8502-94FE02AE6037}"/>
          </ac:spMkLst>
        </pc:spChg>
      </pc:sldChg>
      <pc:sldChg chg="del">
        <pc:chgData name="Målfrid Vik Sønstabø" userId="f1de8213-2f69-4d09-b1cf-48ed877fa2eb" providerId="ADAL" clId="{AAC91092-98B4-4104-B807-F92ACEDD95C2}" dt="2024-09-09T15:28:04.865" v="723" actId="47"/>
        <pc:sldMkLst>
          <pc:docMk/>
          <pc:sldMk cId="2042321599" sldId="4590"/>
        </pc:sldMkLst>
      </pc:sldChg>
      <pc:sldChg chg="addSp modSp mod modClrScheme chgLayout">
        <pc:chgData name="Målfrid Vik Sønstabø" userId="f1de8213-2f69-4d09-b1cf-48ed877fa2eb" providerId="ADAL" clId="{AAC91092-98B4-4104-B807-F92ACEDD95C2}" dt="2024-09-09T14:57:23.435" v="152" actId="1076"/>
        <pc:sldMkLst>
          <pc:docMk/>
          <pc:sldMk cId="3472095768" sldId="2142534944"/>
        </pc:sldMkLst>
        <pc:spChg chg="add mod ord">
          <ac:chgData name="Målfrid Vik Sønstabø" userId="f1de8213-2f69-4d09-b1cf-48ed877fa2eb" providerId="ADAL" clId="{AAC91092-98B4-4104-B807-F92ACEDD95C2}" dt="2024-09-09T14:49:20.517" v="96" actId="700"/>
          <ac:spMkLst>
            <pc:docMk/>
            <pc:sldMk cId="3472095768" sldId="2142534944"/>
            <ac:spMk id="3" creationId="{1E765654-70C5-4EBC-A640-F0FF45974E07}"/>
          </ac:spMkLst>
        </pc:spChg>
        <pc:spChg chg="mod ord">
          <ac:chgData name="Målfrid Vik Sønstabø" userId="f1de8213-2f69-4d09-b1cf-48ed877fa2eb" providerId="ADAL" clId="{AAC91092-98B4-4104-B807-F92ACEDD95C2}" dt="2024-09-09T14:57:08.899" v="149" actId="20577"/>
          <ac:spMkLst>
            <pc:docMk/>
            <pc:sldMk cId="3472095768" sldId="2142534944"/>
            <ac:spMk id="5" creationId="{78CE1A3A-837B-F1C6-1F72-DE9B7E248988}"/>
          </ac:spMkLst>
        </pc:spChg>
        <pc:spChg chg="mod">
          <ac:chgData name="Målfrid Vik Sønstabø" userId="f1de8213-2f69-4d09-b1cf-48ed877fa2eb" providerId="ADAL" clId="{AAC91092-98B4-4104-B807-F92ACEDD95C2}" dt="2024-09-09T14:57:23.435" v="152" actId="1076"/>
          <ac:spMkLst>
            <pc:docMk/>
            <pc:sldMk cId="3472095768" sldId="2142534944"/>
            <ac:spMk id="6" creationId="{EFBE4831-3407-DA95-9267-B0412471E086}"/>
          </ac:spMkLst>
        </pc:spChg>
        <pc:graphicFrameChg chg="mod">
          <ac:chgData name="Målfrid Vik Sønstabø" userId="f1de8213-2f69-4d09-b1cf-48ed877fa2eb" providerId="ADAL" clId="{AAC91092-98B4-4104-B807-F92ACEDD95C2}" dt="2024-09-09T14:57:18.998" v="151" actId="1076"/>
          <ac:graphicFrameMkLst>
            <pc:docMk/>
            <pc:sldMk cId="3472095768" sldId="2142534944"/>
            <ac:graphicFrameMk id="2" creationId="{776A868C-EFF3-F9D8-E239-9475FA5D47C8}"/>
          </ac:graphicFrameMkLst>
        </pc:graphicFrameChg>
        <pc:graphicFrameChg chg="mod">
          <ac:chgData name="Målfrid Vik Sønstabø" userId="f1de8213-2f69-4d09-b1cf-48ed877fa2eb" providerId="ADAL" clId="{AAC91092-98B4-4104-B807-F92ACEDD95C2}" dt="2024-09-09T14:57:13.112" v="150" actId="1076"/>
          <ac:graphicFrameMkLst>
            <pc:docMk/>
            <pc:sldMk cId="3472095768" sldId="2142534944"/>
            <ac:graphicFrameMk id="4" creationId="{49934BFD-0D3D-E1C9-D8F0-7C012ED02759}"/>
          </ac:graphicFrameMkLst>
        </pc:graphicFrameChg>
      </pc:sldChg>
      <pc:sldChg chg="del mod modShow">
        <pc:chgData name="Målfrid Vik Sønstabø" userId="f1de8213-2f69-4d09-b1cf-48ed877fa2eb" providerId="ADAL" clId="{AAC91092-98B4-4104-B807-F92ACEDD95C2}" dt="2024-09-09T14:56:44.311" v="129" actId="47"/>
        <pc:sldMkLst>
          <pc:docMk/>
          <pc:sldMk cId="513382124" sldId="2142534945"/>
        </pc:sldMkLst>
      </pc:sldChg>
      <pc:sldChg chg="del mod modShow">
        <pc:chgData name="Målfrid Vik Sønstabø" userId="f1de8213-2f69-4d09-b1cf-48ed877fa2eb" providerId="ADAL" clId="{AAC91092-98B4-4104-B807-F92ACEDD95C2}" dt="2024-09-09T14:58:35.397" v="163" actId="47"/>
        <pc:sldMkLst>
          <pc:docMk/>
          <pc:sldMk cId="168648185" sldId="2142534946"/>
        </pc:sldMkLst>
      </pc:sldChg>
      <pc:sldChg chg="del">
        <pc:chgData name="Målfrid Vik Sønstabø" userId="f1de8213-2f69-4d09-b1cf-48ed877fa2eb" providerId="ADAL" clId="{AAC91092-98B4-4104-B807-F92ACEDD95C2}" dt="2024-09-09T14:59:43.455" v="197" actId="47"/>
        <pc:sldMkLst>
          <pc:docMk/>
          <pc:sldMk cId="315317528" sldId="2142534947"/>
        </pc:sldMkLst>
      </pc:sldChg>
      <pc:sldChg chg="modSp mod modClrScheme modShow chgLayout">
        <pc:chgData name="Målfrid Vik Sønstabø" userId="f1de8213-2f69-4d09-b1cf-48ed877fa2eb" providerId="ADAL" clId="{AAC91092-98B4-4104-B807-F92ACEDD95C2}" dt="2024-09-09T14:55:11.117" v="110" actId="729"/>
        <pc:sldMkLst>
          <pc:docMk/>
          <pc:sldMk cId="746651103" sldId="2142534952"/>
        </pc:sldMkLst>
        <pc:spChg chg="mod ord">
          <ac:chgData name="Målfrid Vik Sønstabø" userId="f1de8213-2f69-4d09-b1cf-48ed877fa2eb" providerId="ADAL" clId="{AAC91092-98B4-4104-B807-F92ACEDD95C2}" dt="2024-09-09T14:52:23.478" v="103" actId="700"/>
          <ac:spMkLst>
            <pc:docMk/>
            <pc:sldMk cId="746651103" sldId="2142534952"/>
            <ac:spMk id="2" creationId="{B6614429-15B5-AF28-8903-E74C816FCE0C}"/>
          </ac:spMkLst>
        </pc:spChg>
        <pc:spChg chg="mod ord">
          <ac:chgData name="Målfrid Vik Sønstabø" userId="f1de8213-2f69-4d09-b1cf-48ed877fa2eb" providerId="ADAL" clId="{AAC91092-98B4-4104-B807-F92ACEDD95C2}" dt="2024-09-09T14:52:23.478" v="103" actId="700"/>
          <ac:spMkLst>
            <pc:docMk/>
            <pc:sldMk cId="746651103" sldId="2142534952"/>
            <ac:spMk id="3" creationId="{D12104B4-E9CE-697B-AB58-5A9997382BBB}"/>
          </ac:spMkLst>
        </pc:spChg>
      </pc:sldChg>
      <pc:sldChg chg="del">
        <pc:chgData name="Målfrid Vik Sønstabø" userId="f1de8213-2f69-4d09-b1cf-48ed877fa2eb" providerId="ADAL" clId="{AAC91092-98B4-4104-B807-F92ACEDD95C2}" dt="2024-09-09T15:21:40.887" v="568" actId="47"/>
        <pc:sldMkLst>
          <pc:docMk/>
          <pc:sldMk cId="1432925471" sldId="2142534953"/>
        </pc:sldMkLst>
      </pc:sldChg>
      <pc:sldChg chg="delSp modSp mod chgLayout">
        <pc:chgData name="Målfrid Vik Sønstabø" userId="f1de8213-2f69-4d09-b1cf-48ed877fa2eb" providerId="ADAL" clId="{AAC91092-98B4-4104-B807-F92ACEDD95C2}" dt="2024-09-09T15:18:39.822" v="535" actId="478"/>
        <pc:sldMkLst>
          <pc:docMk/>
          <pc:sldMk cId="59589453" sldId="2142534954"/>
        </pc:sldMkLst>
        <pc:spChg chg="mod ord">
          <ac:chgData name="Målfrid Vik Sønstabø" userId="f1de8213-2f69-4d09-b1cf-48ed877fa2eb" providerId="ADAL" clId="{AAC91092-98B4-4104-B807-F92ACEDD95C2}" dt="2024-09-09T15:18:34.510" v="534" actId="20577"/>
          <ac:spMkLst>
            <pc:docMk/>
            <pc:sldMk cId="59589453" sldId="2142534954"/>
            <ac:spMk id="2" creationId="{B8F31631-171B-79D3-1EC9-72C70ADCFF48}"/>
          </ac:spMkLst>
        </pc:spChg>
        <pc:spChg chg="mod ord">
          <ac:chgData name="Målfrid Vik Sønstabø" userId="f1de8213-2f69-4d09-b1cf-48ed877fa2eb" providerId="ADAL" clId="{AAC91092-98B4-4104-B807-F92ACEDD95C2}" dt="2024-09-09T15:16:36.377" v="392" actId="20577"/>
          <ac:spMkLst>
            <pc:docMk/>
            <pc:sldMk cId="59589453" sldId="2142534954"/>
            <ac:spMk id="3" creationId="{33C518F1-B9D3-ADC7-DBCC-21D7C15DCB9E}"/>
          </ac:spMkLst>
        </pc:spChg>
        <pc:spChg chg="del">
          <ac:chgData name="Målfrid Vik Sønstabø" userId="f1de8213-2f69-4d09-b1cf-48ed877fa2eb" providerId="ADAL" clId="{AAC91092-98B4-4104-B807-F92ACEDD95C2}" dt="2024-09-09T15:18:39.822" v="535" actId="478"/>
          <ac:spMkLst>
            <pc:docMk/>
            <pc:sldMk cId="59589453" sldId="2142534954"/>
            <ac:spMk id="4" creationId="{3B549881-03E2-26D0-B519-2D65E2B20A25}"/>
          </ac:spMkLst>
        </pc:spChg>
      </pc:sldChg>
      <pc:sldChg chg="modSp mod">
        <pc:chgData name="Målfrid Vik Sønstabø" userId="f1de8213-2f69-4d09-b1cf-48ed877fa2eb" providerId="ADAL" clId="{AAC91092-98B4-4104-B807-F92ACEDD95C2}" dt="2024-09-09T15:19:09.774" v="561" actId="6549"/>
        <pc:sldMkLst>
          <pc:docMk/>
          <pc:sldMk cId="3208699236" sldId="2142534955"/>
        </pc:sldMkLst>
        <pc:spChg chg="mod">
          <ac:chgData name="Målfrid Vik Sønstabø" userId="f1de8213-2f69-4d09-b1cf-48ed877fa2eb" providerId="ADAL" clId="{AAC91092-98B4-4104-B807-F92ACEDD95C2}" dt="2024-09-09T15:19:09.774" v="561" actId="6549"/>
          <ac:spMkLst>
            <pc:docMk/>
            <pc:sldMk cId="3208699236" sldId="2142534955"/>
            <ac:spMk id="2" creationId="{A0FD18CC-EB22-27B7-3AAA-4C172D9CEC02}"/>
          </ac:spMkLst>
        </pc:spChg>
      </pc:sldChg>
      <pc:sldChg chg="modSp mod">
        <pc:chgData name="Målfrid Vik Sønstabø" userId="f1de8213-2f69-4d09-b1cf-48ed877fa2eb" providerId="ADAL" clId="{AAC91092-98B4-4104-B807-F92ACEDD95C2}" dt="2024-09-09T15:05:56.175" v="355" actId="20577"/>
        <pc:sldMkLst>
          <pc:docMk/>
          <pc:sldMk cId="2411294738" sldId="2142534956"/>
        </pc:sldMkLst>
        <pc:spChg chg="mod">
          <ac:chgData name="Målfrid Vik Sønstabø" userId="f1de8213-2f69-4d09-b1cf-48ed877fa2eb" providerId="ADAL" clId="{AAC91092-98B4-4104-B807-F92ACEDD95C2}" dt="2024-09-09T15:05:56.175" v="355" actId="20577"/>
          <ac:spMkLst>
            <pc:docMk/>
            <pc:sldMk cId="2411294738" sldId="2142534956"/>
            <ac:spMk id="2" creationId="{957AAC3F-111A-25EA-E5CE-33BD6CA52358}"/>
          </ac:spMkLst>
        </pc:spChg>
        <pc:spChg chg="mod">
          <ac:chgData name="Målfrid Vik Sønstabø" userId="f1de8213-2f69-4d09-b1cf-48ed877fa2eb" providerId="ADAL" clId="{AAC91092-98B4-4104-B807-F92ACEDD95C2}" dt="2024-09-09T15:05:50.664" v="354" actId="20577"/>
          <ac:spMkLst>
            <pc:docMk/>
            <pc:sldMk cId="2411294738" sldId="2142534956"/>
            <ac:spMk id="3" creationId="{1AC87A0B-C8DA-7E12-CA80-24C825B0AA11}"/>
          </ac:spMkLst>
        </pc:spChg>
      </pc:sldChg>
      <pc:sldChg chg="modSp mod">
        <pc:chgData name="Målfrid Vik Sønstabø" userId="f1de8213-2f69-4d09-b1cf-48ed877fa2eb" providerId="ADAL" clId="{AAC91092-98B4-4104-B807-F92ACEDD95C2}" dt="2024-09-09T15:03:58.560" v="278" actId="20577"/>
        <pc:sldMkLst>
          <pc:docMk/>
          <pc:sldMk cId="2798608839" sldId="2142534958"/>
        </pc:sldMkLst>
        <pc:spChg chg="mod">
          <ac:chgData name="Målfrid Vik Sønstabø" userId="f1de8213-2f69-4d09-b1cf-48ed877fa2eb" providerId="ADAL" clId="{AAC91092-98B4-4104-B807-F92ACEDD95C2}" dt="2024-09-09T15:03:58.560" v="278" actId="20577"/>
          <ac:spMkLst>
            <pc:docMk/>
            <pc:sldMk cId="2798608839" sldId="2142534958"/>
            <ac:spMk id="3" creationId="{979B1B7E-5243-5986-572B-319BBD1E002B}"/>
          </ac:spMkLst>
        </pc:spChg>
      </pc:sldChg>
      <pc:sldChg chg="modSp mod modClrScheme modShow chgLayout">
        <pc:chgData name="Målfrid Vik Sønstabø" userId="f1de8213-2f69-4d09-b1cf-48ed877fa2eb" providerId="ADAL" clId="{AAC91092-98B4-4104-B807-F92ACEDD95C2}" dt="2024-09-09T14:45:37.890" v="3" actId="729"/>
        <pc:sldMkLst>
          <pc:docMk/>
          <pc:sldMk cId="4133859266" sldId="2142535030"/>
        </pc:sldMkLst>
        <pc:spChg chg="mod ord">
          <ac:chgData name="Målfrid Vik Sønstabø" userId="f1de8213-2f69-4d09-b1cf-48ed877fa2eb" providerId="ADAL" clId="{AAC91092-98B4-4104-B807-F92ACEDD95C2}" dt="2024-09-09T14:45:29.160" v="1" actId="700"/>
          <ac:spMkLst>
            <pc:docMk/>
            <pc:sldMk cId="4133859266" sldId="2142535030"/>
            <ac:spMk id="5" creationId="{32114141-B7E9-DC0D-51B6-D23AD8DEF4E2}"/>
          </ac:spMkLst>
        </pc:spChg>
        <pc:spChg chg="mod ord">
          <ac:chgData name="Målfrid Vik Sønstabø" userId="f1de8213-2f69-4d09-b1cf-48ed877fa2eb" providerId="ADAL" clId="{AAC91092-98B4-4104-B807-F92ACEDD95C2}" dt="2024-09-09T14:45:29.160" v="1" actId="700"/>
          <ac:spMkLst>
            <pc:docMk/>
            <pc:sldMk cId="4133859266" sldId="2142535030"/>
            <ac:spMk id="6" creationId="{B1FFF242-B416-0733-57E3-698F5AB07AEA}"/>
          </ac:spMkLst>
        </pc:spChg>
      </pc:sldChg>
      <pc:sldChg chg="addSp delSp modSp del mod modClrScheme modShow chgLayout">
        <pc:chgData name="Målfrid Vik Sønstabø" userId="f1de8213-2f69-4d09-b1cf-48ed877fa2eb" providerId="ADAL" clId="{AAC91092-98B4-4104-B807-F92ACEDD95C2}" dt="2024-09-09T15:27:28.515" v="719" actId="47"/>
        <pc:sldMkLst>
          <pc:docMk/>
          <pc:sldMk cId="3312971526" sldId="2142535031"/>
        </pc:sldMkLst>
        <pc:spChg chg="add del mod ord">
          <ac:chgData name="Målfrid Vik Sønstabø" userId="f1de8213-2f69-4d09-b1cf-48ed877fa2eb" providerId="ADAL" clId="{AAC91092-98B4-4104-B807-F92ACEDD95C2}" dt="2024-09-09T15:24:41.302" v="575" actId="700"/>
          <ac:spMkLst>
            <pc:docMk/>
            <pc:sldMk cId="3312971526" sldId="2142535031"/>
            <ac:spMk id="2" creationId="{440AE5B6-03CE-BB7B-DE20-3E0A0B60DA3F}"/>
          </ac:spMkLst>
        </pc:spChg>
        <pc:spChg chg="add del mod ord">
          <ac:chgData name="Målfrid Vik Sønstabø" userId="f1de8213-2f69-4d09-b1cf-48ed877fa2eb" providerId="ADAL" clId="{AAC91092-98B4-4104-B807-F92ACEDD95C2}" dt="2024-09-09T15:24:41.302" v="575" actId="700"/>
          <ac:spMkLst>
            <pc:docMk/>
            <pc:sldMk cId="3312971526" sldId="2142535031"/>
            <ac:spMk id="3" creationId="{B3AB337F-C670-ADDD-207F-9B3E1724036A}"/>
          </ac:spMkLst>
        </pc:spChg>
        <pc:spChg chg="mod ord">
          <ac:chgData name="Målfrid Vik Sønstabø" userId="f1de8213-2f69-4d09-b1cf-48ed877fa2eb" providerId="ADAL" clId="{AAC91092-98B4-4104-B807-F92ACEDD95C2}" dt="2024-09-09T15:24:41.302" v="575" actId="700"/>
          <ac:spMkLst>
            <pc:docMk/>
            <pc:sldMk cId="3312971526" sldId="2142535031"/>
            <ac:spMk id="4" creationId="{84C23CC5-905A-7CF3-5510-389985EC670A}"/>
          </ac:spMkLst>
        </pc:spChg>
        <pc:spChg chg="add del mod ord">
          <ac:chgData name="Målfrid Vik Sønstabø" userId="f1de8213-2f69-4d09-b1cf-48ed877fa2eb" providerId="ADAL" clId="{AAC91092-98B4-4104-B807-F92ACEDD95C2}" dt="2024-09-09T15:24:41.302" v="575" actId="700"/>
          <ac:spMkLst>
            <pc:docMk/>
            <pc:sldMk cId="3312971526" sldId="2142535031"/>
            <ac:spMk id="5" creationId="{165617F3-42EB-CF3E-4109-95F3ABDB745A}"/>
          </ac:spMkLst>
        </pc:spChg>
      </pc:sldChg>
      <pc:sldChg chg="modSp add mod modClrScheme chgLayout modNotesTx">
        <pc:chgData name="Målfrid Vik Sønstabø" userId="f1de8213-2f69-4d09-b1cf-48ed877fa2eb" providerId="ADAL" clId="{AAC91092-98B4-4104-B807-F92ACEDD95C2}" dt="2024-09-10T07:38:23.877" v="727"/>
        <pc:sldMkLst>
          <pc:docMk/>
          <pc:sldMk cId="2745969586" sldId="2142535032"/>
        </pc:sldMkLst>
        <pc:spChg chg="mod ord">
          <ac:chgData name="Målfrid Vik Sønstabø" userId="f1de8213-2f69-4d09-b1cf-48ed877fa2eb" providerId="ADAL" clId="{AAC91092-98B4-4104-B807-F92ACEDD95C2}" dt="2024-09-09T14:45:45.497" v="4" actId="700"/>
          <ac:spMkLst>
            <pc:docMk/>
            <pc:sldMk cId="2745969586" sldId="2142535032"/>
            <ac:spMk id="5" creationId="{32114141-B7E9-DC0D-51B6-D23AD8DEF4E2}"/>
          </ac:spMkLst>
        </pc:spChg>
        <pc:spChg chg="mod ord">
          <ac:chgData name="Målfrid Vik Sønstabø" userId="f1de8213-2f69-4d09-b1cf-48ed877fa2eb" providerId="ADAL" clId="{AAC91092-98B4-4104-B807-F92ACEDD95C2}" dt="2024-09-09T14:48:44.304" v="95" actId="20577"/>
          <ac:spMkLst>
            <pc:docMk/>
            <pc:sldMk cId="2745969586" sldId="2142535032"/>
            <ac:spMk id="6" creationId="{B1FFF242-B416-0733-57E3-698F5AB07AEA}"/>
          </ac:spMkLst>
        </pc:spChg>
        <pc:picChg chg="mod">
          <ac:chgData name="Målfrid Vik Sønstabø" userId="f1de8213-2f69-4d09-b1cf-48ed877fa2eb" providerId="ADAL" clId="{AAC91092-98B4-4104-B807-F92ACEDD95C2}" dt="2024-09-09T14:46:07.113" v="8" actId="1076"/>
          <ac:picMkLst>
            <pc:docMk/>
            <pc:sldMk cId="2745969586" sldId="2142535032"/>
            <ac:picMk id="2" creationId="{ED2778ED-D7CB-F708-2651-AECE227964AB}"/>
          </ac:picMkLst>
        </pc:picChg>
      </pc:sldChg>
      <pc:sldChg chg="modSp add del mod modClrScheme modShow chgLayout">
        <pc:chgData name="Målfrid Vik Sønstabø" userId="f1de8213-2f69-4d09-b1cf-48ed877fa2eb" providerId="ADAL" clId="{AAC91092-98B4-4104-B807-F92ACEDD95C2}" dt="2024-09-09T14:55:05.262" v="109" actId="2696"/>
        <pc:sldMkLst>
          <pc:docMk/>
          <pc:sldMk cId="4224045294" sldId="2142535033"/>
        </pc:sldMkLst>
        <pc:spChg chg="mod ord">
          <ac:chgData name="Målfrid Vik Sønstabø" userId="f1de8213-2f69-4d09-b1cf-48ed877fa2eb" providerId="ADAL" clId="{AAC91092-98B4-4104-B807-F92ACEDD95C2}" dt="2024-09-09T14:54:37.767" v="108" actId="27636"/>
          <ac:spMkLst>
            <pc:docMk/>
            <pc:sldMk cId="4224045294" sldId="2142535033"/>
            <ac:spMk id="2" creationId="{B6614429-15B5-AF28-8903-E74C816FCE0C}"/>
          </ac:spMkLst>
        </pc:spChg>
        <pc:spChg chg="mod ord">
          <ac:chgData name="Målfrid Vik Sønstabø" userId="f1de8213-2f69-4d09-b1cf-48ed877fa2eb" providerId="ADAL" clId="{AAC91092-98B4-4104-B807-F92ACEDD95C2}" dt="2024-09-09T14:54:37.721" v="107" actId="700"/>
          <ac:spMkLst>
            <pc:docMk/>
            <pc:sldMk cId="4224045294" sldId="2142535033"/>
            <ac:spMk id="3" creationId="{D12104B4-E9CE-697B-AB58-5A9997382BBB}"/>
          </ac:spMkLst>
        </pc:spChg>
      </pc:sldChg>
      <pc:sldChg chg="addSp modSp add mod modClrScheme modShow chgLayout">
        <pc:chgData name="Målfrid Vik Sønstabø" userId="f1de8213-2f69-4d09-b1cf-48ed877fa2eb" providerId="ADAL" clId="{AAC91092-98B4-4104-B807-F92ACEDD95C2}" dt="2024-09-09T14:56:28.259" v="128" actId="1076"/>
        <pc:sldMkLst>
          <pc:docMk/>
          <pc:sldMk cId="4278660564" sldId="2142535033"/>
        </pc:sldMkLst>
        <pc:spChg chg="add mod ord">
          <ac:chgData name="Målfrid Vik Sønstabø" userId="f1de8213-2f69-4d09-b1cf-48ed877fa2eb" providerId="ADAL" clId="{AAC91092-98B4-4104-B807-F92ACEDD95C2}" dt="2024-09-09T14:55:51.472" v="114" actId="700"/>
          <ac:spMkLst>
            <pc:docMk/>
            <pc:sldMk cId="4278660564" sldId="2142535033"/>
            <ac:spMk id="3" creationId="{081D3DC4-23A2-FF6F-5DAA-3A6888301408}"/>
          </ac:spMkLst>
        </pc:spChg>
        <pc:spChg chg="mod ord">
          <ac:chgData name="Målfrid Vik Sønstabø" userId="f1de8213-2f69-4d09-b1cf-48ed877fa2eb" providerId="ADAL" clId="{AAC91092-98B4-4104-B807-F92ACEDD95C2}" dt="2024-09-09T14:56:07.337" v="125" actId="20577"/>
          <ac:spMkLst>
            <pc:docMk/>
            <pc:sldMk cId="4278660564" sldId="2142535033"/>
            <ac:spMk id="4" creationId="{ECBE68BF-98A1-CE06-7CA0-4FD347C43DD8}"/>
          </ac:spMkLst>
        </pc:spChg>
        <pc:spChg chg="mod">
          <ac:chgData name="Målfrid Vik Sønstabø" userId="f1de8213-2f69-4d09-b1cf-48ed877fa2eb" providerId="ADAL" clId="{AAC91092-98B4-4104-B807-F92ACEDD95C2}" dt="2024-09-09T14:56:28.259" v="128" actId="1076"/>
          <ac:spMkLst>
            <pc:docMk/>
            <pc:sldMk cId="4278660564" sldId="2142535033"/>
            <ac:spMk id="5" creationId="{1C3ECC78-77F9-88F9-F81B-848EEFF23ACA}"/>
          </ac:spMkLst>
        </pc:spChg>
        <pc:graphicFrameChg chg="mod">
          <ac:chgData name="Målfrid Vik Sønstabø" userId="f1de8213-2f69-4d09-b1cf-48ed877fa2eb" providerId="ADAL" clId="{AAC91092-98B4-4104-B807-F92ACEDD95C2}" dt="2024-09-09T14:56:23.044" v="127" actId="1076"/>
          <ac:graphicFrameMkLst>
            <pc:docMk/>
            <pc:sldMk cId="4278660564" sldId="2142535033"/>
            <ac:graphicFrameMk id="2" creationId="{4D5BDD39-EBFD-926D-9584-93E8AE0C6C20}"/>
          </ac:graphicFrameMkLst>
        </pc:graphicFrameChg>
        <pc:graphicFrameChg chg="mod">
          <ac:chgData name="Målfrid Vik Sønstabø" userId="f1de8213-2f69-4d09-b1cf-48ed877fa2eb" providerId="ADAL" clId="{AAC91092-98B4-4104-B807-F92ACEDD95C2}" dt="2024-09-09T14:56:17.316" v="126" actId="1076"/>
          <ac:graphicFrameMkLst>
            <pc:docMk/>
            <pc:sldMk cId="4278660564" sldId="2142535033"/>
            <ac:graphicFrameMk id="7" creationId="{956BF4E0-6C76-B4F0-EC30-BE9E5346FE1F}"/>
          </ac:graphicFrameMkLst>
        </pc:graphicFrameChg>
      </pc:sldChg>
      <pc:sldChg chg="addSp modSp add mod modClrScheme chgLayout">
        <pc:chgData name="Målfrid Vik Sønstabø" userId="f1de8213-2f69-4d09-b1cf-48ed877fa2eb" providerId="ADAL" clId="{AAC91092-98B4-4104-B807-F92ACEDD95C2}" dt="2024-09-09T14:58:56.384" v="178" actId="5793"/>
        <pc:sldMkLst>
          <pc:docMk/>
          <pc:sldMk cId="2671239993" sldId="2142535034"/>
        </pc:sldMkLst>
        <pc:spChg chg="mod">
          <ac:chgData name="Målfrid Vik Sønstabø" userId="f1de8213-2f69-4d09-b1cf-48ed877fa2eb" providerId="ADAL" clId="{AAC91092-98B4-4104-B807-F92ACEDD95C2}" dt="2024-09-09T14:58:04.928" v="161" actId="1076"/>
          <ac:spMkLst>
            <pc:docMk/>
            <pc:sldMk cId="2671239993" sldId="2142535034"/>
            <ac:spMk id="2" creationId="{74DD7509-24CC-D5EA-FF41-0E14A337891E}"/>
          </ac:spMkLst>
        </pc:spChg>
        <pc:spChg chg="mod ord">
          <ac:chgData name="Målfrid Vik Sønstabø" userId="f1de8213-2f69-4d09-b1cf-48ed877fa2eb" providerId="ADAL" clId="{AAC91092-98B4-4104-B807-F92ACEDD95C2}" dt="2024-09-09T14:58:56.384" v="178" actId="5793"/>
          <ac:spMkLst>
            <pc:docMk/>
            <pc:sldMk cId="2671239993" sldId="2142535034"/>
            <ac:spMk id="4" creationId="{ECBE68BF-98A1-CE06-7CA0-4FD347C43DD8}"/>
          </ac:spMkLst>
        </pc:spChg>
        <pc:spChg chg="add mod ord">
          <ac:chgData name="Målfrid Vik Sønstabø" userId="f1de8213-2f69-4d09-b1cf-48ed877fa2eb" providerId="ADAL" clId="{AAC91092-98B4-4104-B807-F92ACEDD95C2}" dt="2024-09-09T14:57:46.251" v="155" actId="700"/>
          <ac:spMkLst>
            <pc:docMk/>
            <pc:sldMk cId="2671239993" sldId="2142535034"/>
            <ac:spMk id="5" creationId="{8C53BFBA-5630-94F3-C564-5E240BF5BA9C}"/>
          </ac:spMkLst>
        </pc:spChg>
        <pc:spChg chg="mod">
          <ac:chgData name="Målfrid Vik Sønstabø" userId="f1de8213-2f69-4d09-b1cf-48ed877fa2eb" providerId="ADAL" clId="{AAC91092-98B4-4104-B807-F92ACEDD95C2}" dt="2024-09-09T14:58:08.359" v="162" actId="1076"/>
          <ac:spMkLst>
            <pc:docMk/>
            <pc:sldMk cId="2671239993" sldId="2142535034"/>
            <ac:spMk id="7" creationId="{BF739B8B-B86A-D855-94F1-9E03A0C1053D}"/>
          </ac:spMkLst>
        </pc:spChg>
        <pc:graphicFrameChg chg="mod">
          <ac:chgData name="Målfrid Vik Sønstabø" userId="f1de8213-2f69-4d09-b1cf-48ed877fa2eb" providerId="ADAL" clId="{AAC91092-98B4-4104-B807-F92ACEDD95C2}" dt="2024-09-09T14:57:58.971" v="160" actId="1076"/>
          <ac:graphicFrameMkLst>
            <pc:docMk/>
            <pc:sldMk cId="2671239993" sldId="2142535034"/>
            <ac:graphicFrameMk id="3" creationId="{134291A3-FD2C-E8F8-7E22-43F1F1F7E5FA}"/>
          </ac:graphicFrameMkLst>
        </pc:graphicFrameChg>
        <pc:graphicFrameChg chg="mod modGraphic">
          <ac:chgData name="Målfrid Vik Sønstabø" userId="f1de8213-2f69-4d09-b1cf-48ed877fa2eb" providerId="ADAL" clId="{AAC91092-98B4-4104-B807-F92ACEDD95C2}" dt="2024-09-09T14:57:54.733" v="159" actId="1076"/>
          <ac:graphicFrameMkLst>
            <pc:docMk/>
            <pc:sldMk cId="2671239993" sldId="2142535034"/>
            <ac:graphicFrameMk id="6" creationId="{B950615B-7F88-9279-65E6-4B89BAE4DE70}"/>
          </ac:graphicFrameMkLst>
        </pc:graphicFrameChg>
      </pc:sldChg>
      <pc:sldChg chg="addSp modSp add mod modClrScheme chgLayout modNotesTx">
        <pc:chgData name="Målfrid Vik Sønstabø" userId="f1de8213-2f69-4d09-b1cf-48ed877fa2eb" providerId="ADAL" clId="{AAC91092-98B4-4104-B807-F92ACEDD95C2}" dt="2024-09-09T15:06:22.816" v="356" actId="6549"/>
        <pc:sldMkLst>
          <pc:docMk/>
          <pc:sldMk cId="4071607503" sldId="2142535035"/>
        </pc:sldMkLst>
        <pc:spChg chg="mod ord">
          <ac:chgData name="Målfrid Vik Sønstabø" userId="f1de8213-2f69-4d09-b1cf-48ed877fa2eb" providerId="ADAL" clId="{AAC91092-98B4-4104-B807-F92ACEDD95C2}" dt="2024-09-09T14:59:13.176" v="192" actId="5793"/>
          <ac:spMkLst>
            <pc:docMk/>
            <pc:sldMk cId="4071607503" sldId="2142535035"/>
            <ac:spMk id="4" creationId="{ECBE68BF-98A1-CE06-7CA0-4FD347C43DD8}"/>
          </ac:spMkLst>
        </pc:spChg>
        <pc:spChg chg="add mod ord">
          <ac:chgData name="Målfrid Vik Sønstabø" userId="f1de8213-2f69-4d09-b1cf-48ed877fa2eb" providerId="ADAL" clId="{AAC91092-98B4-4104-B807-F92ACEDD95C2}" dt="2024-09-09T14:59:06.938" v="180" actId="700"/>
          <ac:spMkLst>
            <pc:docMk/>
            <pc:sldMk cId="4071607503" sldId="2142535035"/>
            <ac:spMk id="5" creationId="{47268B1B-6361-8F80-94EA-C4809CD0CC50}"/>
          </ac:spMkLst>
        </pc:spChg>
        <pc:spChg chg="mod">
          <ac:chgData name="Målfrid Vik Sønstabø" userId="f1de8213-2f69-4d09-b1cf-48ed877fa2eb" providerId="ADAL" clId="{AAC91092-98B4-4104-B807-F92ACEDD95C2}" dt="2024-09-09T14:59:32.245" v="196" actId="1076"/>
          <ac:spMkLst>
            <pc:docMk/>
            <pc:sldMk cId="4071607503" sldId="2142535035"/>
            <ac:spMk id="6" creationId="{8B380058-EAC4-6EC9-8087-BF1882C03423}"/>
          </ac:spMkLst>
        </pc:spChg>
        <pc:spChg chg="mod">
          <ac:chgData name="Målfrid Vik Sønstabø" userId="f1de8213-2f69-4d09-b1cf-48ed877fa2eb" providerId="ADAL" clId="{AAC91092-98B4-4104-B807-F92ACEDD95C2}" dt="2024-09-09T14:59:28.082" v="195" actId="1076"/>
          <ac:spMkLst>
            <pc:docMk/>
            <pc:sldMk cId="4071607503" sldId="2142535035"/>
            <ac:spMk id="7" creationId="{1A1DB015-2BCA-D60E-814B-7E57B141D4F8}"/>
          </ac:spMkLst>
        </pc:spChg>
        <pc:graphicFrameChg chg="mod">
          <ac:chgData name="Målfrid Vik Sønstabø" userId="f1de8213-2f69-4d09-b1cf-48ed877fa2eb" providerId="ADAL" clId="{AAC91092-98B4-4104-B807-F92ACEDD95C2}" dt="2024-09-09T14:59:18.695" v="193" actId="1076"/>
          <ac:graphicFrameMkLst>
            <pc:docMk/>
            <pc:sldMk cId="4071607503" sldId="2142535035"/>
            <ac:graphicFrameMk id="2" creationId="{75759BB3-CD87-5990-5932-C6A82FFDC5EB}"/>
          </ac:graphicFrameMkLst>
        </pc:graphicFrameChg>
        <pc:graphicFrameChg chg="mod">
          <ac:chgData name="Målfrid Vik Sønstabø" userId="f1de8213-2f69-4d09-b1cf-48ed877fa2eb" providerId="ADAL" clId="{AAC91092-98B4-4104-B807-F92ACEDD95C2}" dt="2024-09-09T14:59:22.255" v="194" actId="1076"/>
          <ac:graphicFrameMkLst>
            <pc:docMk/>
            <pc:sldMk cId="4071607503" sldId="2142535035"/>
            <ac:graphicFrameMk id="3" creationId="{2803D59B-A8C1-79AB-DC58-D62541A1AE8C}"/>
          </ac:graphicFrameMkLst>
        </pc:graphicFrameChg>
      </pc:sldChg>
      <pc:sldChg chg="addSp delSp modSp new del mod modClrScheme chgLayout">
        <pc:chgData name="Målfrid Vik Sønstabø" userId="f1de8213-2f69-4d09-b1cf-48ed877fa2eb" providerId="ADAL" clId="{AAC91092-98B4-4104-B807-F92ACEDD95C2}" dt="2024-09-09T15:12:17.045" v="369" actId="47"/>
        <pc:sldMkLst>
          <pc:docMk/>
          <pc:sldMk cId="393945288" sldId="2142535036"/>
        </pc:sldMkLst>
        <pc:spChg chg="del mod ord">
          <ac:chgData name="Målfrid Vik Sønstabø" userId="f1de8213-2f69-4d09-b1cf-48ed877fa2eb" providerId="ADAL" clId="{AAC91092-98B4-4104-B807-F92ACEDD95C2}" dt="2024-09-09T15:11:52.136" v="362" actId="700"/>
          <ac:spMkLst>
            <pc:docMk/>
            <pc:sldMk cId="393945288" sldId="2142535036"/>
            <ac:spMk id="2" creationId="{662AFEC5-5BFD-0808-379B-5A0BECF9D7D7}"/>
          </ac:spMkLst>
        </pc:spChg>
        <pc:spChg chg="del">
          <ac:chgData name="Målfrid Vik Sønstabø" userId="f1de8213-2f69-4d09-b1cf-48ed877fa2eb" providerId="ADAL" clId="{AAC91092-98B4-4104-B807-F92ACEDD95C2}" dt="2024-09-09T15:11:52.136" v="362" actId="700"/>
          <ac:spMkLst>
            <pc:docMk/>
            <pc:sldMk cId="393945288" sldId="2142535036"/>
            <ac:spMk id="3" creationId="{B72F3694-664C-A996-44D8-937219CAAC8C}"/>
          </ac:spMkLst>
        </pc:spChg>
        <pc:spChg chg="add mod ord">
          <ac:chgData name="Målfrid Vik Sønstabø" userId="f1de8213-2f69-4d09-b1cf-48ed877fa2eb" providerId="ADAL" clId="{AAC91092-98B4-4104-B807-F92ACEDD95C2}" dt="2024-09-09T15:11:55.917" v="366" actId="20577"/>
          <ac:spMkLst>
            <pc:docMk/>
            <pc:sldMk cId="393945288" sldId="2142535036"/>
            <ac:spMk id="4" creationId="{C2D31612-E14E-1A4C-B10B-82F9C10293A5}"/>
          </ac:spMkLst>
        </pc:spChg>
      </pc:sldChg>
      <pc:sldChg chg="modSp mod">
        <pc:chgData name="Målfrid Vik Sønstabø" userId="f1de8213-2f69-4d09-b1cf-48ed877fa2eb" providerId="ADAL" clId="{AAC91092-98B4-4104-B807-F92ACEDD95C2}" dt="2024-09-09T15:20:24.045" v="563" actId="27636"/>
        <pc:sldMkLst>
          <pc:docMk/>
          <pc:sldMk cId="4231771160" sldId="2142535036"/>
        </pc:sldMkLst>
        <pc:spChg chg="mod">
          <ac:chgData name="Målfrid Vik Sønstabø" userId="f1de8213-2f69-4d09-b1cf-48ed877fa2eb" providerId="ADAL" clId="{AAC91092-98B4-4104-B807-F92ACEDD95C2}" dt="2024-09-09T15:20:24.045" v="563" actId="27636"/>
          <ac:spMkLst>
            <pc:docMk/>
            <pc:sldMk cId="4231771160" sldId="2142535036"/>
            <ac:spMk id="2" creationId="{91F048A0-D764-481D-94D9-BFFE9131C9A9}"/>
          </ac:spMkLst>
        </pc:spChg>
        <pc:spChg chg="mod">
          <ac:chgData name="Målfrid Vik Sønstabø" userId="f1de8213-2f69-4d09-b1cf-48ed877fa2eb" providerId="ADAL" clId="{AAC91092-98B4-4104-B807-F92ACEDD95C2}" dt="2024-09-09T15:20:24.045" v="562" actId="27636"/>
          <ac:spMkLst>
            <pc:docMk/>
            <pc:sldMk cId="4231771160" sldId="2142535036"/>
            <ac:spMk id="3" creationId="{A4E3725C-715A-4F78-A9CD-41F8271D654B}"/>
          </ac:spMkLst>
        </pc:spChg>
      </pc:sldChg>
      <pc:sldChg chg="modSp mod">
        <pc:chgData name="Målfrid Vik Sønstabø" userId="f1de8213-2f69-4d09-b1cf-48ed877fa2eb" providerId="ADAL" clId="{AAC91092-98B4-4104-B807-F92ACEDD95C2}" dt="2024-09-09T15:20:24.090" v="564" actId="27636"/>
        <pc:sldMkLst>
          <pc:docMk/>
          <pc:sldMk cId="681051005" sldId="2142535037"/>
        </pc:sldMkLst>
        <pc:spChg chg="mod">
          <ac:chgData name="Målfrid Vik Sønstabø" userId="f1de8213-2f69-4d09-b1cf-48ed877fa2eb" providerId="ADAL" clId="{AAC91092-98B4-4104-B807-F92ACEDD95C2}" dt="2024-09-09T15:20:24.090" v="564" actId="27636"/>
          <ac:spMkLst>
            <pc:docMk/>
            <pc:sldMk cId="681051005" sldId="2142535037"/>
            <ac:spMk id="692" creationId="{EC37336C-319F-FE85-1482-3042310A98FE}"/>
          </ac:spMkLst>
        </pc:spChg>
      </pc:sldChg>
      <pc:sldChg chg="modSp mod">
        <pc:chgData name="Målfrid Vik Sønstabø" userId="f1de8213-2f69-4d09-b1cf-48ed877fa2eb" providerId="ADAL" clId="{AAC91092-98B4-4104-B807-F92ACEDD95C2}" dt="2024-09-09T15:20:24.103" v="565" actId="27636"/>
        <pc:sldMkLst>
          <pc:docMk/>
          <pc:sldMk cId="3378431892" sldId="2142535039"/>
        </pc:sldMkLst>
        <pc:spChg chg="mod">
          <ac:chgData name="Målfrid Vik Sønstabø" userId="f1de8213-2f69-4d09-b1cf-48ed877fa2eb" providerId="ADAL" clId="{AAC91092-98B4-4104-B807-F92ACEDD95C2}" dt="2024-09-09T15:20:24.103" v="565" actId="27636"/>
          <ac:spMkLst>
            <pc:docMk/>
            <pc:sldMk cId="3378431892" sldId="2142535039"/>
            <ac:spMk id="692" creationId="{EC37336C-319F-FE85-1482-3042310A98FE}"/>
          </ac:spMkLst>
        </pc:spChg>
      </pc:sldChg>
      <pc:sldChg chg="addSp delSp modSp add mod modClrScheme chgLayout">
        <pc:chgData name="Målfrid Vik Sønstabø" userId="f1de8213-2f69-4d09-b1cf-48ed877fa2eb" providerId="ADAL" clId="{AAC91092-98B4-4104-B807-F92ACEDD95C2}" dt="2024-09-09T15:27:19.110" v="718" actId="20577"/>
        <pc:sldMkLst>
          <pc:docMk/>
          <pc:sldMk cId="690234850" sldId="2142535041"/>
        </pc:sldMkLst>
        <pc:spChg chg="del mod ord">
          <ac:chgData name="Målfrid Vik Sønstabø" userId="f1de8213-2f69-4d09-b1cf-48ed877fa2eb" providerId="ADAL" clId="{AAC91092-98B4-4104-B807-F92ACEDD95C2}" dt="2024-09-09T15:25:02.644" v="578" actId="700"/>
          <ac:spMkLst>
            <pc:docMk/>
            <pc:sldMk cId="690234850" sldId="2142535041"/>
            <ac:spMk id="2" creationId="{440AE5B6-03CE-BB7B-DE20-3E0A0B60DA3F}"/>
          </ac:spMkLst>
        </pc:spChg>
        <pc:spChg chg="del mod ord">
          <ac:chgData name="Målfrid Vik Sønstabø" userId="f1de8213-2f69-4d09-b1cf-48ed877fa2eb" providerId="ADAL" clId="{AAC91092-98B4-4104-B807-F92ACEDD95C2}" dt="2024-09-09T15:25:02.644" v="578" actId="700"/>
          <ac:spMkLst>
            <pc:docMk/>
            <pc:sldMk cId="690234850" sldId="2142535041"/>
            <ac:spMk id="3" creationId="{B3AB337F-C670-ADDD-207F-9B3E1724036A}"/>
          </ac:spMkLst>
        </pc:spChg>
        <pc:spChg chg="mod ord">
          <ac:chgData name="Målfrid Vik Sønstabø" userId="f1de8213-2f69-4d09-b1cf-48ed877fa2eb" providerId="ADAL" clId="{AAC91092-98B4-4104-B807-F92ACEDD95C2}" dt="2024-09-09T15:27:19.110" v="718" actId="20577"/>
          <ac:spMkLst>
            <pc:docMk/>
            <pc:sldMk cId="690234850" sldId="2142535041"/>
            <ac:spMk id="4" creationId="{84C23CC5-905A-7CF3-5510-389985EC670A}"/>
          </ac:spMkLst>
        </pc:spChg>
        <pc:spChg chg="add mod ord">
          <ac:chgData name="Målfrid Vik Sønstabø" userId="f1de8213-2f69-4d09-b1cf-48ed877fa2eb" providerId="ADAL" clId="{AAC91092-98B4-4104-B807-F92ACEDD95C2}" dt="2024-09-09T15:25:31.141" v="613" actId="20577"/>
          <ac:spMkLst>
            <pc:docMk/>
            <pc:sldMk cId="690234850" sldId="2142535041"/>
            <ac:spMk id="5" creationId="{3D7D3A25-5B6F-BEB6-E9EB-BCC7745165D3}"/>
          </ac:spMkLst>
        </pc:spChg>
      </pc:sldChg>
      <pc:sldChg chg="new del">
        <pc:chgData name="Målfrid Vik Sønstabø" userId="f1de8213-2f69-4d09-b1cf-48ed877fa2eb" providerId="ADAL" clId="{AAC91092-98B4-4104-B807-F92ACEDD95C2}" dt="2024-09-09T15:24:15.968" v="573" actId="47"/>
        <pc:sldMkLst>
          <pc:docMk/>
          <pc:sldMk cId="1726524634" sldId="2142535041"/>
        </pc:sldMkLst>
      </pc:sldChg>
      <pc:sldMasterChg chg="delSldLayout">
        <pc:chgData name="Målfrid Vik Sønstabø" userId="f1de8213-2f69-4d09-b1cf-48ed877fa2eb" providerId="ADAL" clId="{AAC91092-98B4-4104-B807-F92ACEDD95C2}" dt="2024-09-09T15:21:49.698" v="570" actId="47"/>
        <pc:sldMasterMkLst>
          <pc:docMk/>
          <pc:sldMasterMk cId="3812036547" sldId="2147483694"/>
        </pc:sldMasterMkLst>
        <pc:sldLayoutChg chg="del">
          <pc:chgData name="Målfrid Vik Sønstabø" userId="f1de8213-2f69-4d09-b1cf-48ed877fa2eb" providerId="ADAL" clId="{AAC91092-98B4-4104-B807-F92ACEDD95C2}" dt="2024-09-09T14:59:43.455" v="197" actId="47"/>
          <pc:sldLayoutMkLst>
            <pc:docMk/>
            <pc:sldMasterMk cId="3812036547" sldId="2147483694"/>
            <pc:sldLayoutMk cId="2549052590" sldId="2147483751"/>
          </pc:sldLayoutMkLst>
        </pc:sldLayoutChg>
        <pc:sldLayoutChg chg="del">
          <pc:chgData name="Målfrid Vik Sønstabø" userId="f1de8213-2f69-4d09-b1cf-48ed877fa2eb" providerId="ADAL" clId="{AAC91092-98B4-4104-B807-F92ACEDD95C2}" dt="2024-09-09T15:21:45.405" v="569" actId="47"/>
          <pc:sldLayoutMkLst>
            <pc:docMk/>
            <pc:sldMasterMk cId="3812036547" sldId="2147483694"/>
            <pc:sldLayoutMk cId="288411118" sldId="2147483809"/>
          </pc:sldLayoutMkLst>
        </pc:sldLayoutChg>
        <pc:sldLayoutChg chg="del">
          <pc:chgData name="Målfrid Vik Sønstabø" userId="f1de8213-2f69-4d09-b1cf-48ed877fa2eb" providerId="ADAL" clId="{AAC91092-98B4-4104-B807-F92ACEDD95C2}" dt="2024-09-09T15:21:23.493" v="567" actId="47"/>
          <pc:sldLayoutMkLst>
            <pc:docMk/>
            <pc:sldMasterMk cId="3812036547" sldId="2147483694"/>
            <pc:sldLayoutMk cId="3272202077" sldId="2147483810"/>
          </pc:sldLayoutMkLst>
        </pc:sldLayoutChg>
        <pc:sldLayoutChg chg="del">
          <pc:chgData name="Målfrid Vik Sønstabø" userId="f1de8213-2f69-4d09-b1cf-48ed877fa2eb" providerId="ADAL" clId="{AAC91092-98B4-4104-B807-F92ACEDD95C2}" dt="2024-09-09T15:21:49.698" v="570" actId="47"/>
          <pc:sldLayoutMkLst>
            <pc:docMk/>
            <pc:sldMasterMk cId="3812036547" sldId="2147483694"/>
            <pc:sldLayoutMk cId="3990874175" sldId="2147483811"/>
          </pc:sldLayoutMkLst>
        </pc:sldLayoutChg>
      </pc:sldMasterChg>
    </pc:docChg>
  </pc:docChgLst>
  <pc:docChgLst>
    <pc:chgData name="Martin Martinussen Tvedt" userId="e09d5e33-0ccc-43bc-b427-293b5da5f328" providerId="ADAL" clId="{22497A0A-BCA0-4772-8404-0BFE6B5A6FBE}"/>
    <pc:docChg chg="undo custSel addSld delSld modSld">
      <pc:chgData name="Martin Martinussen Tvedt" userId="e09d5e33-0ccc-43bc-b427-293b5da5f328" providerId="ADAL" clId="{22497A0A-BCA0-4772-8404-0BFE6B5A6FBE}" dt="2024-09-03T09:39:20.583" v="7" actId="20577"/>
      <pc:docMkLst>
        <pc:docMk/>
      </pc:docMkLst>
      <pc:sldChg chg="add del">
        <pc:chgData name="Martin Martinussen Tvedt" userId="e09d5e33-0ccc-43bc-b427-293b5da5f328" providerId="ADAL" clId="{22497A0A-BCA0-4772-8404-0BFE6B5A6FBE}" dt="2024-09-03T09:38:34.060" v="4"/>
        <pc:sldMkLst>
          <pc:docMk/>
          <pc:sldMk cId="513539755" sldId="259"/>
        </pc:sldMkLst>
      </pc:sldChg>
      <pc:sldChg chg="add del">
        <pc:chgData name="Martin Martinussen Tvedt" userId="e09d5e33-0ccc-43bc-b427-293b5da5f328" providerId="ADAL" clId="{22497A0A-BCA0-4772-8404-0BFE6B5A6FBE}" dt="2024-09-03T09:38:34.060" v="4"/>
        <pc:sldMkLst>
          <pc:docMk/>
          <pc:sldMk cId="2915457879" sldId="261"/>
        </pc:sldMkLst>
      </pc:sldChg>
      <pc:sldChg chg="modSp add del mod">
        <pc:chgData name="Martin Martinussen Tvedt" userId="e09d5e33-0ccc-43bc-b427-293b5da5f328" providerId="ADAL" clId="{22497A0A-BCA0-4772-8404-0BFE6B5A6FBE}" dt="2024-09-03T09:38:34.060" v="4"/>
        <pc:sldMkLst>
          <pc:docMk/>
          <pc:sldMk cId="4278916576" sldId="262"/>
        </pc:sldMkLst>
        <pc:spChg chg="mod">
          <ac:chgData name="Martin Martinussen Tvedt" userId="e09d5e33-0ccc-43bc-b427-293b5da5f328" providerId="ADAL" clId="{22497A0A-BCA0-4772-8404-0BFE6B5A6FBE}" dt="2024-09-03T09:38:34.038" v="3"/>
          <ac:spMkLst>
            <pc:docMk/>
            <pc:sldMk cId="4278916576" sldId="262"/>
            <ac:spMk id="8" creationId="{9CD2DF55-FD98-306F-A6DC-9E6D8DAC126F}"/>
          </ac:spMkLst>
        </pc:spChg>
      </pc:sldChg>
      <pc:sldChg chg="add del">
        <pc:chgData name="Martin Martinussen Tvedt" userId="e09d5e33-0ccc-43bc-b427-293b5da5f328" providerId="ADAL" clId="{22497A0A-BCA0-4772-8404-0BFE6B5A6FBE}" dt="2024-09-03T09:38:34.060" v="4"/>
        <pc:sldMkLst>
          <pc:docMk/>
          <pc:sldMk cId="3552093100" sldId="263"/>
        </pc:sldMkLst>
      </pc:sldChg>
      <pc:sldChg chg="add del">
        <pc:chgData name="Martin Martinussen Tvedt" userId="e09d5e33-0ccc-43bc-b427-293b5da5f328" providerId="ADAL" clId="{22497A0A-BCA0-4772-8404-0BFE6B5A6FBE}" dt="2024-09-03T09:38:34.060" v="4"/>
        <pc:sldMkLst>
          <pc:docMk/>
          <pc:sldMk cId="3249371085" sldId="265"/>
        </pc:sldMkLst>
      </pc:sldChg>
      <pc:sldChg chg="add del">
        <pc:chgData name="Martin Martinussen Tvedt" userId="e09d5e33-0ccc-43bc-b427-293b5da5f328" providerId="ADAL" clId="{22497A0A-BCA0-4772-8404-0BFE6B5A6FBE}" dt="2024-09-03T09:38:34.060" v="4"/>
        <pc:sldMkLst>
          <pc:docMk/>
          <pc:sldMk cId="2457461036" sldId="266"/>
        </pc:sldMkLst>
      </pc:sldChg>
      <pc:sldChg chg="add del">
        <pc:chgData name="Martin Martinussen Tvedt" userId="e09d5e33-0ccc-43bc-b427-293b5da5f328" providerId="ADAL" clId="{22497A0A-BCA0-4772-8404-0BFE6B5A6FBE}" dt="2024-09-03T09:38:34.060" v="4"/>
        <pc:sldMkLst>
          <pc:docMk/>
          <pc:sldMk cId="1618034971" sldId="267"/>
        </pc:sldMkLst>
      </pc:sldChg>
      <pc:sldChg chg="add del">
        <pc:chgData name="Martin Martinussen Tvedt" userId="e09d5e33-0ccc-43bc-b427-293b5da5f328" providerId="ADAL" clId="{22497A0A-BCA0-4772-8404-0BFE6B5A6FBE}" dt="2024-09-03T09:38:34.060" v="4"/>
        <pc:sldMkLst>
          <pc:docMk/>
          <pc:sldMk cId="590668698" sldId="268"/>
        </pc:sldMkLst>
      </pc:sldChg>
      <pc:sldChg chg="modSp mod">
        <pc:chgData name="Martin Martinussen Tvedt" userId="e09d5e33-0ccc-43bc-b427-293b5da5f328" providerId="ADAL" clId="{22497A0A-BCA0-4772-8404-0BFE6B5A6FBE}" dt="2024-09-03T09:39:20.583" v="7" actId="20577"/>
        <pc:sldMkLst>
          <pc:docMk/>
          <pc:sldMk cId="2771817748" sldId="4542"/>
        </pc:sldMkLst>
        <pc:spChg chg="mod">
          <ac:chgData name="Martin Martinussen Tvedt" userId="e09d5e33-0ccc-43bc-b427-293b5da5f328" providerId="ADAL" clId="{22497A0A-BCA0-4772-8404-0BFE6B5A6FBE}" dt="2024-09-03T09:39:20.583" v="7" actId="20577"/>
          <ac:spMkLst>
            <pc:docMk/>
            <pc:sldMk cId="2771817748" sldId="4542"/>
            <ac:spMk id="5" creationId="{FEC9D538-7009-44EC-8502-94FE02AE6037}"/>
          </ac:spMkLst>
        </pc:spChg>
      </pc:sldChg>
      <pc:sldChg chg="add del">
        <pc:chgData name="Martin Martinussen Tvedt" userId="e09d5e33-0ccc-43bc-b427-293b5da5f328" providerId="ADAL" clId="{22497A0A-BCA0-4772-8404-0BFE6B5A6FBE}" dt="2024-09-03T09:38:34.060" v="4"/>
        <pc:sldMkLst>
          <pc:docMk/>
          <pc:sldMk cId="2411294738" sldId="2142534956"/>
        </pc:sldMkLst>
      </pc:sldChg>
      <pc:sldChg chg="add del">
        <pc:chgData name="Martin Martinussen Tvedt" userId="e09d5e33-0ccc-43bc-b427-293b5da5f328" providerId="ADAL" clId="{22497A0A-BCA0-4772-8404-0BFE6B5A6FBE}" dt="2024-09-03T09:38:34.060" v="4"/>
        <pc:sldMkLst>
          <pc:docMk/>
          <pc:sldMk cId="698713418" sldId="2142534957"/>
        </pc:sldMkLst>
      </pc:sldChg>
    </pc:docChg>
  </pc:docChgLst>
  <pc:docChgLst>
    <pc:chgData name="Maria Markhus Jacobsen" userId="S::maria.markhus.jacobsen@skyss.no::8542a997-5717-4a82-b9ea-111970b3355f" providerId="AD" clId="Web-{AC55CC45-DBAC-46FB-C797-0D24308E4FFF}"/>
    <pc:docChg chg="addSld">
      <pc:chgData name="Maria Markhus Jacobsen" userId="S::maria.markhus.jacobsen@skyss.no::8542a997-5717-4a82-b9ea-111970b3355f" providerId="AD" clId="Web-{AC55CC45-DBAC-46FB-C797-0D24308E4FFF}" dt="2024-09-05T12:20:49.970" v="3"/>
      <pc:docMkLst>
        <pc:docMk/>
      </pc:docMkLst>
      <pc:sldChg chg="add">
        <pc:chgData name="Maria Markhus Jacobsen" userId="S::maria.markhus.jacobsen@skyss.no::8542a997-5717-4a82-b9ea-111970b3355f" providerId="AD" clId="Web-{AC55CC45-DBAC-46FB-C797-0D24308E4FFF}" dt="2024-09-05T12:20:49.939" v="1"/>
        <pc:sldMkLst>
          <pc:docMk/>
          <pc:sldMk cId="3472095768" sldId="2142534944"/>
        </pc:sldMkLst>
      </pc:sldChg>
      <pc:sldChg chg="add">
        <pc:chgData name="Maria Markhus Jacobsen" userId="S::maria.markhus.jacobsen@skyss.no::8542a997-5717-4a82-b9ea-111970b3355f" providerId="AD" clId="Web-{AC55CC45-DBAC-46FB-C797-0D24308E4FFF}" dt="2024-09-05T12:20:49.907" v="0"/>
        <pc:sldMkLst>
          <pc:docMk/>
          <pc:sldMk cId="513382124" sldId="2142534945"/>
        </pc:sldMkLst>
      </pc:sldChg>
      <pc:sldChg chg="add">
        <pc:chgData name="Maria Markhus Jacobsen" userId="S::maria.markhus.jacobsen@skyss.no::8542a997-5717-4a82-b9ea-111970b3355f" providerId="AD" clId="Web-{AC55CC45-DBAC-46FB-C797-0D24308E4FFF}" dt="2024-09-05T12:20:49.954" v="2"/>
        <pc:sldMkLst>
          <pc:docMk/>
          <pc:sldMk cId="168648185" sldId="2142534946"/>
        </pc:sldMkLst>
      </pc:sldChg>
      <pc:sldChg chg="add">
        <pc:chgData name="Maria Markhus Jacobsen" userId="S::maria.markhus.jacobsen@skyss.no::8542a997-5717-4a82-b9ea-111970b3355f" providerId="AD" clId="Web-{AC55CC45-DBAC-46FB-C797-0D24308E4FFF}" dt="2024-09-05T12:20:49.970" v="3"/>
        <pc:sldMkLst>
          <pc:docMk/>
          <pc:sldMk cId="315317528" sldId="2142534947"/>
        </pc:sldMkLst>
      </pc:sldChg>
    </pc:docChg>
  </pc:docChgLst>
  <pc:docChgLst>
    <pc:chgData name="Jan-Petter Tvedt" userId="S::jan-petter.tvedt@skyss.no::72ad3c7f-717a-4703-a3ec-4db08a32174b" providerId="AD" clId="Web-{24BF529F-6C87-E85E-EE30-F0910C31D22D}"/>
    <pc:docChg chg="modSld">
      <pc:chgData name="Jan-Petter Tvedt" userId="S::jan-petter.tvedt@skyss.no::72ad3c7f-717a-4703-a3ec-4db08a32174b" providerId="AD" clId="Web-{24BF529F-6C87-E85E-EE30-F0910C31D22D}" dt="2024-09-09T07:29:36.585" v="4"/>
      <pc:docMkLst>
        <pc:docMk/>
      </pc:docMkLst>
      <pc:sldChg chg="mod modShow">
        <pc:chgData name="Jan-Petter Tvedt" userId="S::jan-petter.tvedt@skyss.no::72ad3c7f-717a-4703-a3ec-4db08a32174b" providerId="AD" clId="Web-{24BF529F-6C87-E85E-EE30-F0910C31D22D}" dt="2024-09-09T07:29:36.506" v="3"/>
        <pc:sldMkLst>
          <pc:docMk/>
          <pc:sldMk cId="1427939458" sldId="4593"/>
        </pc:sldMkLst>
      </pc:sldChg>
      <pc:sldChg chg="mod modShow">
        <pc:chgData name="Jan-Petter Tvedt" userId="S::jan-petter.tvedt@skyss.no::72ad3c7f-717a-4703-a3ec-4db08a32174b" providerId="AD" clId="Web-{24BF529F-6C87-E85E-EE30-F0910C31D22D}" dt="2024-09-09T07:29:36.444" v="2"/>
        <pc:sldMkLst>
          <pc:docMk/>
          <pc:sldMk cId="4154032796" sldId="2142534948"/>
        </pc:sldMkLst>
      </pc:sldChg>
      <pc:sldChg chg="mod modShow">
        <pc:chgData name="Jan-Petter Tvedt" userId="S::jan-petter.tvedt@skyss.no::72ad3c7f-717a-4703-a3ec-4db08a32174b" providerId="AD" clId="Web-{24BF529F-6C87-E85E-EE30-F0910C31D22D}" dt="2024-09-09T07:29:36.585" v="4"/>
        <pc:sldMkLst>
          <pc:docMk/>
          <pc:sldMk cId="1886779792" sldId="2142534949"/>
        </pc:sldMkLst>
      </pc:sldChg>
      <pc:sldChg chg="mod modShow">
        <pc:chgData name="Jan-Petter Tvedt" userId="S::jan-petter.tvedt@skyss.no::72ad3c7f-717a-4703-a3ec-4db08a32174b" providerId="AD" clId="Web-{24BF529F-6C87-E85E-EE30-F0910C31D22D}" dt="2024-09-09T07:29:36.210" v="1"/>
        <pc:sldMkLst>
          <pc:docMk/>
          <pc:sldMk cId="3628217163" sldId="2142534950"/>
        </pc:sldMkLst>
      </pc:sldChg>
      <pc:sldChg chg="mod modShow">
        <pc:chgData name="Jan-Petter Tvedt" userId="S::jan-petter.tvedt@skyss.no::72ad3c7f-717a-4703-a3ec-4db08a32174b" providerId="AD" clId="Web-{24BF529F-6C87-E85E-EE30-F0910C31D22D}" dt="2024-09-09T07:29:36.100" v="0"/>
        <pc:sldMkLst>
          <pc:docMk/>
          <pc:sldMk cId="872107404" sldId="2142534951"/>
        </pc:sldMkLst>
      </pc:sldChg>
    </pc:docChg>
  </pc:docChgLst>
  <pc:docChgLst>
    <pc:chgData name="Knut Peder Eriksen" userId="622a7415-8a26-4822-92e9-fb0c0d63f2b8" providerId="ADAL" clId="{9BFEE1F7-7328-4F32-84EE-1E7ABBE1D36C}"/>
    <pc:docChg chg="custSel addSld modSld">
      <pc:chgData name="Knut Peder Eriksen" userId="622a7415-8a26-4822-92e9-fb0c0d63f2b8" providerId="ADAL" clId="{9BFEE1F7-7328-4F32-84EE-1E7ABBE1D36C}" dt="2024-09-09T14:08:01.648" v="342" actId="20577"/>
      <pc:docMkLst>
        <pc:docMk/>
      </pc:docMkLst>
      <pc:sldChg chg="addSp delSp modSp add mod">
        <pc:chgData name="Knut Peder Eriksen" userId="622a7415-8a26-4822-92e9-fb0c0d63f2b8" providerId="ADAL" clId="{9BFEE1F7-7328-4F32-84EE-1E7ABBE1D36C}" dt="2024-09-09T14:08:01.648" v="342" actId="20577"/>
        <pc:sldMkLst>
          <pc:docMk/>
          <pc:sldMk cId="4133859266" sldId="2142535030"/>
        </pc:sldMkLst>
        <pc:spChg chg="mod">
          <ac:chgData name="Knut Peder Eriksen" userId="622a7415-8a26-4822-92e9-fb0c0d63f2b8" providerId="ADAL" clId="{9BFEE1F7-7328-4F32-84EE-1E7ABBE1D36C}" dt="2024-09-09T14:03:18.686" v="20" actId="1076"/>
          <ac:spMkLst>
            <pc:docMk/>
            <pc:sldMk cId="4133859266" sldId="2142535030"/>
            <ac:spMk id="5" creationId="{32114141-B7E9-DC0D-51B6-D23AD8DEF4E2}"/>
          </ac:spMkLst>
        </pc:spChg>
        <pc:spChg chg="mod">
          <ac:chgData name="Knut Peder Eriksen" userId="622a7415-8a26-4822-92e9-fb0c0d63f2b8" providerId="ADAL" clId="{9BFEE1F7-7328-4F32-84EE-1E7ABBE1D36C}" dt="2024-09-09T14:08:01.648" v="342" actId="20577"/>
          <ac:spMkLst>
            <pc:docMk/>
            <pc:sldMk cId="4133859266" sldId="2142535030"/>
            <ac:spMk id="6" creationId="{B1FFF242-B416-0733-57E3-698F5AB07AEA}"/>
          </ac:spMkLst>
        </pc:spChg>
        <pc:spChg chg="add mod">
          <ac:chgData name="Knut Peder Eriksen" userId="622a7415-8a26-4822-92e9-fb0c0d63f2b8" providerId="ADAL" clId="{9BFEE1F7-7328-4F32-84EE-1E7ABBE1D36C}" dt="2024-09-09T14:03:52.487" v="27" actId="1076"/>
          <ac:spMkLst>
            <pc:docMk/>
            <pc:sldMk cId="4133859266" sldId="2142535030"/>
            <ac:spMk id="8" creationId="{811271F4-1949-B6F7-01CD-8A1C8614D3A0}"/>
          </ac:spMkLst>
        </pc:spChg>
        <pc:spChg chg="del mod">
          <ac:chgData name="Knut Peder Eriksen" userId="622a7415-8a26-4822-92e9-fb0c0d63f2b8" providerId="ADAL" clId="{9BFEE1F7-7328-4F32-84EE-1E7ABBE1D36C}" dt="2024-09-09T14:03:55.563" v="28" actId="478"/>
          <ac:spMkLst>
            <pc:docMk/>
            <pc:sldMk cId="4133859266" sldId="2142535030"/>
            <ac:spMk id="15" creationId="{648F07E7-C675-3600-E580-7D4C97D1AFA8}"/>
          </ac:spMkLst>
        </pc:spChg>
        <pc:graphicFrameChg chg="del">
          <ac:chgData name="Knut Peder Eriksen" userId="622a7415-8a26-4822-92e9-fb0c0d63f2b8" providerId="ADAL" clId="{9BFEE1F7-7328-4F32-84EE-1E7ABBE1D36C}" dt="2024-09-09T14:01:05.899" v="2" actId="478"/>
          <ac:graphicFrameMkLst>
            <pc:docMk/>
            <pc:sldMk cId="4133859266" sldId="2142535030"/>
            <ac:graphicFrameMk id="3" creationId="{688651CF-2F01-6E88-62A4-AF224C50E9B0}"/>
          </ac:graphicFrameMkLst>
        </pc:graphicFrameChg>
        <pc:picChg chg="add mod">
          <ac:chgData name="Knut Peder Eriksen" userId="622a7415-8a26-4822-92e9-fb0c0d63f2b8" providerId="ADAL" clId="{9BFEE1F7-7328-4F32-84EE-1E7ABBE1D36C}" dt="2024-09-09T14:03:16.779" v="19" actId="1076"/>
          <ac:picMkLst>
            <pc:docMk/>
            <pc:sldMk cId="4133859266" sldId="2142535030"/>
            <ac:picMk id="2" creationId="{ED2778ED-D7CB-F708-2651-AECE227964AB}"/>
          </ac:picMkLst>
        </pc:picChg>
        <pc:cxnChg chg="add mod">
          <ac:chgData name="Knut Peder Eriksen" userId="622a7415-8a26-4822-92e9-fb0c0d63f2b8" providerId="ADAL" clId="{9BFEE1F7-7328-4F32-84EE-1E7ABBE1D36C}" dt="2024-09-09T14:03:37.912" v="24" actId="14100"/>
          <ac:cxnSpMkLst>
            <pc:docMk/>
            <pc:sldMk cId="4133859266" sldId="2142535030"/>
            <ac:cxnSpMk id="4" creationId="{A0A08B88-E684-A6B5-964E-7A5B729823EA}"/>
          </ac:cxnSpMkLst>
        </pc:cxnChg>
        <pc:cxnChg chg="del mod">
          <ac:chgData name="Knut Peder Eriksen" userId="622a7415-8a26-4822-92e9-fb0c0d63f2b8" providerId="ADAL" clId="{9BFEE1F7-7328-4F32-84EE-1E7ABBE1D36C}" dt="2024-09-09T14:03:42.097" v="25" actId="478"/>
          <ac:cxnSpMkLst>
            <pc:docMk/>
            <pc:sldMk cId="4133859266" sldId="2142535030"/>
            <ac:cxnSpMk id="12" creationId="{6BCBFC47-5728-B866-92DF-134B1E5193BB}"/>
          </ac:cxnSpMkLst>
        </pc:cxnChg>
      </pc:sldChg>
    </pc:docChg>
  </pc:docChgLst>
  <pc:docChgLst>
    <pc:chgData name="Hallvard Natvik" userId="214fcfe0-7e90-44ce-8b00-40a17ba921dd" providerId="ADAL" clId="{342E98E6-E4DA-4945-A97B-78404080B1BE}"/>
    <pc:docChg chg="modSld sldOrd">
      <pc:chgData name="Hallvard Natvik" userId="214fcfe0-7e90-44ce-8b00-40a17ba921dd" providerId="ADAL" clId="{342E98E6-E4DA-4945-A97B-78404080B1BE}" dt="2024-09-09T13:10:19.873" v="4" actId="5793"/>
      <pc:docMkLst>
        <pc:docMk/>
      </pc:docMkLst>
      <pc:sldChg chg="ord">
        <pc:chgData name="Hallvard Natvik" userId="214fcfe0-7e90-44ce-8b00-40a17ba921dd" providerId="ADAL" clId="{342E98E6-E4DA-4945-A97B-78404080B1BE}" dt="2024-09-09T13:09:35.122" v="0" actId="20578"/>
        <pc:sldMkLst>
          <pc:docMk/>
          <pc:sldMk cId="513539755" sldId="259"/>
        </pc:sldMkLst>
      </pc:sldChg>
      <pc:sldChg chg="modSp mod">
        <pc:chgData name="Hallvard Natvik" userId="214fcfe0-7e90-44ce-8b00-40a17ba921dd" providerId="ADAL" clId="{342E98E6-E4DA-4945-A97B-78404080B1BE}" dt="2024-09-09T13:10:19.873" v="4" actId="5793"/>
        <pc:sldMkLst>
          <pc:docMk/>
          <pc:sldMk cId="2798608839" sldId="2142534958"/>
        </pc:sldMkLst>
        <pc:spChg chg="mod">
          <ac:chgData name="Hallvard Natvik" userId="214fcfe0-7e90-44ce-8b00-40a17ba921dd" providerId="ADAL" clId="{342E98E6-E4DA-4945-A97B-78404080B1BE}" dt="2024-09-09T13:10:19.873" v="4" actId="5793"/>
          <ac:spMkLst>
            <pc:docMk/>
            <pc:sldMk cId="2798608839" sldId="2142534958"/>
            <ac:spMk id="3" creationId="{979B1B7E-5243-5986-572B-319BBD1E002B}"/>
          </ac:spMkLst>
        </pc:spChg>
      </pc:sldChg>
    </pc:docChg>
  </pc:docChgLst>
  <pc:docChgLst>
    <pc:chgData name="Karl Inge Nygård" userId="e8f98494-c162-41db-a827-d82c56763bea" providerId="ADAL" clId="{26A761B7-5B88-44B8-8DA2-E293C22B2A72}"/>
    <pc:docChg chg="undo custSel addSld delSld modSld">
      <pc:chgData name="Karl Inge Nygård" userId="e8f98494-c162-41db-a827-d82c56763bea" providerId="ADAL" clId="{26A761B7-5B88-44B8-8DA2-E293C22B2A72}" dt="2024-09-09T14:16:36.999" v="637" actId="20577"/>
      <pc:docMkLst>
        <pc:docMk/>
      </pc:docMkLst>
      <pc:sldChg chg="new del">
        <pc:chgData name="Karl Inge Nygård" userId="e8f98494-c162-41db-a827-d82c56763bea" providerId="ADAL" clId="{26A761B7-5B88-44B8-8DA2-E293C22B2A72}" dt="2024-09-09T14:01:56.497" v="3" actId="47"/>
        <pc:sldMkLst>
          <pc:docMk/>
          <pc:sldMk cId="75192110" sldId="2142535031"/>
        </pc:sldMkLst>
      </pc:sldChg>
      <pc:sldChg chg="new del">
        <pc:chgData name="Karl Inge Nygård" userId="e8f98494-c162-41db-a827-d82c56763bea" providerId="ADAL" clId="{26A761B7-5B88-44B8-8DA2-E293C22B2A72}" dt="2024-09-09T14:01:28.443" v="1" actId="680"/>
        <pc:sldMkLst>
          <pc:docMk/>
          <pc:sldMk cId="299974409" sldId="2142535031"/>
        </pc:sldMkLst>
      </pc:sldChg>
      <pc:sldChg chg="modSp new mod">
        <pc:chgData name="Karl Inge Nygård" userId="e8f98494-c162-41db-a827-d82c56763bea" providerId="ADAL" clId="{26A761B7-5B88-44B8-8DA2-E293C22B2A72}" dt="2024-09-09T14:16:36.999" v="637" actId="20577"/>
        <pc:sldMkLst>
          <pc:docMk/>
          <pc:sldMk cId="3312971526" sldId="2142535031"/>
        </pc:sldMkLst>
        <pc:spChg chg="mod">
          <ac:chgData name="Karl Inge Nygård" userId="e8f98494-c162-41db-a827-d82c56763bea" providerId="ADAL" clId="{26A761B7-5B88-44B8-8DA2-E293C22B2A72}" dt="2024-09-09T14:16:36.999" v="637" actId="20577"/>
          <ac:spMkLst>
            <pc:docMk/>
            <pc:sldMk cId="3312971526" sldId="2142535031"/>
            <ac:spMk id="4" creationId="{84C23CC5-905A-7CF3-5510-389985EC670A}"/>
          </ac:spMkLst>
        </pc:spChg>
      </pc:sldChg>
    </pc:docChg>
  </pc:docChgLst>
  <pc:docChgLst>
    <pc:chgData name="Maria Markhus Jacobsen" userId="S::maria.markhus.jacobsen@skyss.no::8542a997-5717-4a82-b9ea-111970b3355f" providerId="AD" clId="Web-{2483B9A0-2648-68E5-8833-EDD25177324C}"/>
    <pc:docChg chg="addSld delSld modSld">
      <pc:chgData name="Maria Markhus Jacobsen" userId="S::maria.markhus.jacobsen@skyss.no::8542a997-5717-4a82-b9ea-111970b3355f" providerId="AD" clId="Web-{2483B9A0-2648-68E5-8833-EDD25177324C}" dt="2024-09-05T12:43:22.535" v="266"/>
      <pc:docMkLst>
        <pc:docMk/>
      </pc:docMkLst>
      <pc:sldChg chg="addSp delSp modSp">
        <pc:chgData name="Maria Markhus Jacobsen" userId="S::maria.markhus.jacobsen@skyss.no::8542a997-5717-4a82-b9ea-111970b3355f" providerId="AD" clId="Web-{2483B9A0-2648-68E5-8833-EDD25177324C}" dt="2024-09-05T12:40:13.715" v="246"/>
        <pc:sldMkLst>
          <pc:docMk/>
          <pc:sldMk cId="3472095768" sldId="2142534944"/>
        </pc:sldMkLst>
        <pc:spChg chg="del">
          <ac:chgData name="Maria Markhus Jacobsen" userId="S::maria.markhus.jacobsen@skyss.no::8542a997-5717-4a82-b9ea-111970b3355f" providerId="AD" clId="Web-{2483B9A0-2648-68E5-8833-EDD25177324C}" dt="2024-09-05T12:24:28.942" v="74"/>
          <ac:spMkLst>
            <pc:docMk/>
            <pc:sldMk cId="3472095768" sldId="2142534944"/>
            <ac:spMk id="2" creationId="{12D0A4C9-CBB9-F815-F8DC-EFA62EA3607B}"/>
          </ac:spMkLst>
        </pc:spChg>
        <pc:spChg chg="mod">
          <ac:chgData name="Maria Markhus Jacobsen" userId="S::maria.markhus.jacobsen@skyss.no::8542a997-5717-4a82-b9ea-111970b3355f" providerId="AD" clId="Web-{2483B9A0-2648-68E5-8833-EDD25177324C}" dt="2024-09-05T12:29:49.096" v="113" actId="20577"/>
          <ac:spMkLst>
            <pc:docMk/>
            <pc:sldMk cId="3472095768" sldId="2142534944"/>
            <ac:spMk id="5" creationId="{78CE1A3A-837B-F1C6-1F72-DE9B7E248988}"/>
          </ac:spMkLst>
        </pc:spChg>
        <pc:spChg chg="add mod">
          <ac:chgData name="Maria Markhus Jacobsen" userId="S::maria.markhus.jacobsen@skyss.no::8542a997-5717-4a82-b9ea-111970b3355f" providerId="AD" clId="Web-{2483B9A0-2648-68E5-8833-EDD25177324C}" dt="2024-09-05T12:40:09.386" v="244" actId="20577"/>
          <ac:spMkLst>
            <pc:docMk/>
            <pc:sldMk cId="3472095768" sldId="2142534944"/>
            <ac:spMk id="6" creationId="{EFBE4831-3407-DA95-9267-B0412471E086}"/>
          </ac:spMkLst>
        </pc:spChg>
        <pc:graphicFrameChg chg="mod modGraphic">
          <ac:chgData name="Maria Markhus Jacobsen" userId="S::maria.markhus.jacobsen@skyss.no::8542a997-5717-4a82-b9ea-111970b3355f" providerId="AD" clId="Web-{2483B9A0-2648-68E5-8833-EDD25177324C}" dt="2024-09-05T12:40:13.715" v="246"/>
          <ac:graphicFrameMkLst>
            <pc:docMk/>
            <pc:sldMk cId="3472095768" sldId="2142534944"/>
            <ac:graphicFrameMk id="4" creationId="{49934BFD-0D3D-E1C9-D8F0-7C012ED02759}"/>
          </ac:graphicFrameMkLst>
        </pc:graphicFrameChg>
      </pc:sldChg>
      <pc:sldChg chg="addSp delSp modSp">
        <pc:chgData name="Maria Markhus Jacobsen" userId="S::maria.markhus.jacobsen@skyss.no::8542a997-5717-4a82-b9ea-111970b3355f" providerId="AD" clId="Web-{2483B9A0-2648-68E5-8833-EDD25177324C}" dt="2024-09-05T12:43:22.535" v="266"/>
        <pc:sldMkLst>
          <pc:docMk/>
          <pc:sldMk cId="513382124" sldId="2142534945"/>
        </pc:sldMkLst>
        <pc:spChg chg="del">
          <ac:chgData name="Maria Markhus Jacobsen" userId="S::maria.markhus.jacobsen@skyss.no::8542a997-5717-4a82-b9ea-111970b3355f" providerId="AD" clId="Web-{2483B9A0-2648-68E5-8833-EDD25177324C}" dt="2024-09-05T12:22:12.577" v="15"/>
          <ac:spMkLst>
            <pc:docMk/>
            <pc:sldMk cId="513382124" sldId="2142534945"/>
            <ac:spMk id="2" creationId="{EAE907C6-EC22-F983-C282-A26AD79C40D4}"/>
          </ac:spMkLst>
        </pc:spChg>
        <pc:spChg chg="mod">
          <ac:chgData name="Maria Markhus Jacobsen" userId="S::maria.markhus.jacobsen@skyss.no::8542a997-5717-4a82-b9ea-111970b3355f" providerId="AD" clId="Web-{2483B9A0-2648-68E5-8833-EDD25177324C}" dt="2024-09-05T12:29:43.845" v="111" actId="20577"/>
          <ac:spMkLst>
            <pc:docMk/>
            <pc:sldMk cId="513382124" sldId="2142534945"/>
            <ac:spMk id="4" creationId="{ECBE68BF-98A1-CE06-7CA0-4FD347C43DD8}"/>
          </ac:spMkLst>
        </pc:spChg>
        <pc:spChg chg="mod">
          <ac:chgData name="Maria Markhus Jacobsen" userId="S::maria.markhus.jacobsen@skyss.no::8542a997-5717-4a82-b9ea-111970b3355f" providerId="AD" clId="Web-{2483B9A0-2648-68E5-8833-EDD25177324C}" dt="2024-09-05T12:32:28.618" v="205"/>
          <ac:spMkLst>
            <pc:docMk/>
            <pc:sldMk cId="513382124" sldId="2142534945"/>
            <ac:spMk id="5" creationId="{1C3ECC78-77F9-88F9-F81B-848EEFF23ACA}"/>
          </ac:spMkLst>
        </pc:spChg>
        <pc:graphicFrameChg chg="add del mod modGraphic">
          <ac:chgData name="Maria Markhus Jacobsen" userId="S::maria.markhus.jacobsen@skyss.no::8542a997-5717-4a82-b9ea-111970b3355f" providerId="AD" clId="Web-{2483B9A0-2648-68E5-8833-EDD25177324C}" dt="2024-09-05T12:30:47.864" v="153"/>
          <ac:graphicFrameMkLst>
            <pc:docMk/>
            <pc:sldMk cId="513382124" sldId="2142534945"/>
            <ac:graphicFrameMk id="7" creationId="{956BF4E0-6C76-B4F0-EC30-BE9E5346FE1F}"/>
          </ac:graphicFrameMkLst>
        </pc:graphicFrameChg>
        <pc:picChg chg="add del mod">
          <ac:chgData name="Maria Markhus Jacobsen" userId="S::maria.markhus.jacobsen@skyss.no::8542a997-5717-4a82-b9ea-111970b3355f" providerId="AD" clId="Web-{2483B9A0-2648-68E5-8833-EDD25177324C}" dt="2024-09-05T12:43:10.659" v="264"/>
          <ac:picMkLst>
            <pc:docMk/>
            <pc:sldMk cId="513382124" sldId="2142534945"/>
            <ac:picMk id="3" creationId="{ABC8E433-C001-EDD4-9FA6-C861928E9119}"/>
          </ac:picMkLst>
        </pc:picChg>
        <pc:picChg chg="add del mod">
          <ac:chgData name="Maria Markhus Jacobsen" userId="S::maria.markhus.jacobsen@skyss.no::8542a997-5717-4a82-b9ea-111970b3355f" providerId="AD" clId="Web-{2483B9A0-2648-68E5-8833-EDD25177324C}" dt="2024-09-05T12:43:22.535" v="266"/>
          <ac:picMkLst>
            <pc:docMk/>
            <pc:sldMk cId="513382124" sldId="2142534945"/>
            <ac:picMk id="6" creationId="{BE9FFECB-ABE8-68C8-6640-77B6DD5EAB06}"/>
          </ac:picMkLst>
        </pc:picChg>
      </pc:sldChg>
      <pc:sldChg chg="addSp delSp modSp">
        <pc:chgData name="Maria Markhus Jacobsen" userId="S::maria.markhus.jacobsen@skyss.no::8542a997-5717-4a82-b9ea-111970b3355f" providerId="AD" clId="Web-{2483B9A0-2648-68E5-8833-EDD25177324C}" dt="2024-09-05T12:41:14.764" v="254"/>
        <pc:sldMkLst>
          <pc:docMk/>
          <pc:sldMk cId="168648185" sldId="2142534946"/>
        </pc:sldMkLst>
        <pc:spChg chg="mod">
          <ac:chgData name="Maria Markhus Jacobsen" userId="S::maria.markhus.jacobsen@skyss.no::8542a997-5717-4a82-b9ea-111970b3355f" providerId="AD" clId="Web-{2483B9A0-2648-68E5-8833-EDD25177324C}" dt="2024-09-05T12:24:49.380" v="79" actId="1076"/>
          <ac:spMkLst>
            <pc:docMk/>
            <pc:sldMk cId="168648185" sldId="2142534946"/>
            <ac:spMk id="2" creationId="{74DD7509-24CC-D5EA-FF41-0E14A337891E}"/>
          </ac:spMkLst>
        </pc:spChg>
        <pc:spChg chg="del">
          <ac:chgData name="Maria Markhus Jacobsen" userId="S::maria.markhus.jacobsen@skyss.no::8542a997-5717-4a82-b9ea-111970b3355f" providerId="AD" clId="Web-{2483B9A0-2648-68E5-8833-EDD25177324C}" dt="2024-09-05T12:24:42.474" v="77"/>
          <ac:spMkLst>
            <pc:docMk/>
            <pc:sldMk cId="168648185" sldId="2142534946"/>
            <ac:spMk id="3" creationId="{414AD7A3-F25D-CF61-29A6-C6386A9A0EB6}"/>
          </ac:spMkLst>
        </pc:spChg>
        <pc:spChg chg="mod">
          <ac:chgData name="Maria Markhus Jacobsen" userId="S::maria.markhus.jacobsen@skyss.no::8542a997-5717-4a82-b9ea-111970b3355f" providerId="AD" clId="Web-{2483B9A0-2648-68E5-8833-EDD25177324C}" dt="2024-09-05T12:29:53.080" v="116" actId="20577"/>
          <ac:spMkLst>
            <pc:docMk/>
            <pc:sldMk cId="168648185" sldId="2142534946"/>
            <ac:spMk id="4" creationId="{ECBE68BF-98A1-CE06-7CA0-4FD347C43DD8}"/>
          </ac:spMkLst>
        </pc:spChg>
        <pc:spChg chg="add mod">
          <ac:chgData name="Maria Markhus Jacobsen" userId="S::maria.markhus.jacobsen@skyss.no::8542a997-5717-4a82-b9ea-111970b3355f" providerId="AD" clId="Web-{2483B9A0-2648-68E5-8833-EDD25177324C}" dt="2024-09-05T12:32:36.477" v="207"/>
          <ac:spMkLst>
            <pc:docMk/>
            <pc:sldMk cId="168648185" sldId="2142534946"/>
            <ac:spMk id="7" creationId="{BF739B8B-B86A-D855-94F1-9E03A0C1053D}"/>
          </ac:spMkLst>
        </pc:spChg>
        <pc:graphicFrameChg chg="mod modGraphic">
          <ac:chgData name="Maria Markhus Jacobsen" userId="S::maria.markhus.jacobsen@skyss.no::8542a997-5717-4a82-b9ea-111970b3355f" providerId="AD" clId="Web-{2483B9A0-2648-68E5-8833-EDD25177324C}" dt="2024-09-05T12:41:14.764" v="254"/>
          <ac:graphicFrameMkLst>
            <pc:docMk/>
            <pc:sldMk cId="168648185" sldId="2142534946"/>
            <ac:graphicFrameMk id="6" creationId="{B950615B-7F88-9279-65E6-4B89BAE4DE70}"/>
          </ac:graphicFrameMkLst>
        </pc:graphicFrameChg>
      </pc:sldChg>
      <pc:sldChg chg="addSp delSp modSp">
        <pc:chgData name="Maria Markhus Jacobsen" userId="S::maria.markhus.jacobsen@skyss.no::8542a997-5717-4a82-b9ea-111970b3355f" providerId="AD" clId="Web-{2483B9A0-2648-68E5-8833-EDD25177324C}" dt="2024-09-05T12:41:32.390" v="262"/>
        <pc:sldMkLst>
          <pc:docMk/>
          <pc:sldMk cId="315317528" sldId="2142534947"/>
        </pc:sldMkLst>
        <pc:spChg chg="del">
          <ac:chgData name="Maria Markhus Jacobsen" userId="S::maria.markhus.jacobsen@skyss.no::8542a997-5717-4a82-b9ea-111970b3355f" providerId="AD" clId="Web-{2483B9A0-2648-68E5-8833-EDD25177324C}" dt="2024-09-05T12:23:39.752" v="60"/>
          <ac:spMkLst>
            <pc:docMk/>
            <pc:sldMk cId="315317528" sldId="2142534947"/>
            <ac:spMk id="3" creationId="{393EA614-F9F0-6F0F-3498-2DFF9C63C1AE}"/>
          </ac:spMkLst>
        </pc:spChg>
        <pc:spChg chg="mod">
          <ac:chgData name="Maria Markhus Jacobsen" userId="S::maria.markhus.jacobsen@skyss.no::8542a997-5717-4a82-b9ea-111970b3355f" providerId="AD" clId="Web-{2483B9A0-2648-68E5-8833-EDD25177324C}" dt="2024-09-05T12:29:59.221" v="121" actId="20577"/>
          <ac:spMkLst>
            <pc:docMk/>
            <pc:sldMk cId="315317528" sldId="2142534947"/>
            <ac:spMk id="4" creationId="{ECBE68BF-98A1-CE06-7CA0-4FD347C43DD8}"/>
          </ac:spMkLst>
        </pc:spChg>
        <pc:spChg chg="add mod">
          <ac:chgData name="Maria Markhus Jacobsen" userId="S::maria.markhus.jacobsen@skyss.no::8542a997-5717-4a82-b9ea-111970b3355f" providerId="AD" clId="Web-{2483B9A0-2648-68E5-8833-EDD25177324C}" dt="2024-09-05T12:32:22.742" v="204"/>
          <ac:spMkLst>
            <pc:docMk/>
            <pc:sldMk cId="315317528" sldId="2142534947"/>
            <ac:spMk id="6" creationId="{8B380058-EAC4-6EC9-8087-BF1882C03423}"/>
          </ac:spMkLst>
        </pc:spChg>
        <pc:spChg chg="mod">
          <ac:chgData name="Maria Markhus Jacobsen" userId="S::maria.markhus.jacobsen@skyss.no::8542a997-5717-4a82-b9ea-111970b3355f" providerId="AD" clId="Web-{2483B9A0-2648-68E5-8833-EDD25177324C}" dt="2024-09-05T12:23:53.612" v="64" actId="1076"/>
          <ac:spMkLst>
            <pc:docMk/>
            <pc:sldMk cId="315317528" sldId="2142534947"/>
            <ac:spMk id="7" creationId="{1A1DB015-2BCA-D60E-814B-7E57B141D4F8}"/>
          </ac:spMkLst>
        </pc:spChg>
        <pc:graphicFrameChg chg="mod modGraphic">
          <ac:chgData name="Maria Markhus Jacobsen" userId="S::maria.markhus.jacobsen@skyss.no::8542a997-5717-4a82-b9ea-111970b3355f" providerId="AD" clId="Web-{2483B9A0-2648-68E5-8833-EDD25177324C}" dt="2024-09-05T12:41:32.390" v="262"/>
          <ac:graphicFrameMkLst>
            <pc:docMk/>
            <pc:sldMk cId="315317528" sldId="2142534947"/>
            <ac:graphicFrameMk id="2" creationId="{75759BB3-CD87-5990-5932-C6A82FFDC5EB}"/>
          </ac:graphicFrameMkLst>
        </pc:graphicFrameChg>
      </pc:sldChg>
      <pc:sldChg chg="add del replId">
        <pc:chgData name="Maria Markhus Jacobsen" userId="S::maria.markhus.jacobsen@skyss.no::8542a997-5717-4a82-b9ea-111970b3355f" providerId="AD" clId="Web-{2483B9A0-2648-68E5-8833-EDD25177324C}" dt="2024-09-05T12:24:16.035" v="72"/>
        <pc:sldMkLst>
          <pc:docMk/>
          <pc:sldMk cId="3161016645" sldId="2142534960"/>
        </pc:sldMkLst>
      </pc:sldChg>
    </pc:docChg>
  </pc:docChgLst>
  <pc:docChgLst>
    <pc:chgData name="Hallvard Natvik" userId="S::hallvard.natvik@skyss.no::214fcfe0-7e90-44ce-8b00-40a17ba921dd" providerId="AD" clId="Web-{032E2FA7-A137-4CEE-88CF-735695C224C6}"/>
    <pc:docChg chg="mod addSld modSld">
      <pc:chgData name="Hallvard Natvik" userId="S::hallvard.natvik@skyss.no::214fcfe0-7e90-44ce-8b00-40a17ba921dd" providerId="AD" clId="Web-{032E2FA7-A137-4CEE-88CF-735695C224C6}" dt="2024-09-04T13:00:56.763" v="50"/>
      <pc:docMkLst>
        <pc:docMk/>
      </pc:docMkLst>
      <pc:sldChg chg="modSp new mod modClrScheme chgLayout">
        <pc:chgData name="Hallvard Natvik" userId="S::hallvard.natvik@skyss.no::214fcfe0-7e90-44ce-8b00-40a17ba921dd" providerId="AD" clId="Web-{032E2FA7-A137-4CEE-88CF-735695C224C6}" dt="2024-09-04T12:54:44.076" v="46" actId="20577"/>
        <pc:sldMkLst>
          <pc:docMk/>
          <pc:sldMk cId="2798608839" sldId="2142534958"/>
        </pc:sldMkLst>
        <pc:spChg chg="mod ord">
          <ac:chgData name="Hallvard Natvik" userId="S::hallvard.natvik@skyss.no::214fcfe0-7e90-44ce-8b00-40a17ba921dd" providerId="AD" clId="Web-{032E2FA7-A137-4CEE-88CF-735695C224C6}" dt="2024-09-04T12:34:54.764" v="9" actId="20577"/>
          <ac:spMkLst>
            <pc:docMk/>
            <pc:sldMk cId="2798608839" sldId="2142534958"/>
            <ac:spMk id="2" creationId="{ED7314A0-63EF-445F-C455-E341D64A063E}"/>
          </ac:spMkLst>
        </pc:spChg>
        <pc:spChg chg="mod ord">
          <ac:chgData name="Hallvard Natvik" userId="S::hallvard.natvik@skyss.no::214fcfe0-7e90-44ce-8b00-40a17ba921dd" providerId="AD" clId="Web-{032E2FA7-A137-4CEE-88CF-735695C224C6}" dt="2024-09-04T12:54:44.076" v="46" actId="20577"/>
          <ac:spMkLst>
            <pc:docMk/>
            <pc:sldMk cId="2798608839" sldId="2142534958"/>
            <ac:spMk id="3" creationId="{979B1B7E-5243-5986-572B-319BBD1E002B}"/>
          </ac:spMkLst>
        </pc:spChg>
      </pc:sldChg>
      <pc:sldChg chg="modSp new mod modClrScheme chgLayout">
        <pc:chgData name="Hallvard Natvik" userId="S::hallvard.natvik@skyss.no::214fcfe0-7e90-44ce-8b00-40a17ba921dd" providerId="AD" clId="Web-{032E2FA7-A137-4CEE-88CF-735695C224C6}" dt="2024-09-04T12:55:07.671" v="49" actId="1076"/>
        <pc:sldMkLst>
          <pc:docMk/>
          <pc:sldMk cId="3429023435" sldId="2142534959"/>
        </pc:sldMkLst>
        <pc:spChg chg="mod ord">
          <ac:chgData name="Hallvard Natvik" userId="S::hallvard.natvik@skyss.no::214fcfe0-7e90-44ce-8b00-40a17ba921dd" providerId="AD" clId="Web-{032E2FA7-A137-4CEE-88CF-735695C224C6}" dt="2024-09-04T12:55:07.671" v="49" actId="1076"/>
          <ac:spMkLst>
            <pc:docMk/>
            <pc:sldMk cId="3429023435" sldId="2142534959"/>
            <ac:spMk id="2" creationId="{3801A762-A169-A734-1810-789BF03803EA}"/>
          </ac:spMkLst>
        </pc:spChg>
        <pc:spChg chg="mod ord">
          <ac:chgData name="Hallvard Natvik" userId="S::hallvard.natvik@skyss.no::214fcfe0-7e90-44ce-8b00-40a17ba921dd" providerId="AD" clId="Web-{032E2FA7-A137-4CEE-88CF-735695C224C6}" dt="2024-09-04T12:55:00.295" v="48"/>
          <ac:spMkLst>
            <pc:docMk/>
            <pc:sldMk cId="3429023435" sldId="2142534959"/>
            <ac:spMk id="3" creationId="{2B9B5C76-A8E1-F0C1-C7DE-419F644C5634}"/>
          </ac:spMkLst>
        </pc:spChg>
      </pc:sldChg>
    </pc:docChg>
  </pc:docChgLst>
  <pc:docChgLst>
    <pc:chgData name="Gudrun Einbu" userId="bb79e18f-5a1c-4c49-9554-2553e3a4215f" providerId="ADAL" clId="{12F6E472-2FE1-4001-8219-6D35D3527DA9}"/>
    <pc:docChg chg="modSld sldOrd">
      <pc:chgData name="Gudrun Einbu" userId="bb79e18f-5a1c-4c49-9554-2553e3a4215f" providerId="ADAL" clId="{12F6E472-2FE1-4001-8219-6D35D3527DA9}" dt="2024-09-10T08:09:27.837" v="237" actId="20577"/>
      <pc:docMkLst>
        <pc:docMk/>
      </pc:docMkLst>
      <pc:sldChg chg="modSp mod">
        <pc:chgData name="Gudrun Einbu" userId="bb79e18f-5a1c-4c49-9554-2553e3a4215f" providerId="ADAL" clId="{12F6E472-2FE1-4001-8219-6D35D3527DA9}" dt="2024-09-10T08:09:27.837" v="237" actId="20577"/>
        <pc:sldMkLst>
          <pc:docMk/>
          <pc:sldMk cId="2915457879" sldId="261"/>
        </pc:sldMkLst>
        <pc:spChg chg="mod">
          <ac:chgData name="Gudrun Einbu" userId="bb79e18f-5a1c-4c49-9554-2553e3a4215f" providerId="ADAL" clId="{12F6E472-2FE1-4001-8219-6D35D3527DA9}" dt="2024-09-10T08:09:27.837" v="237" actId="20577"/>
          <ac:spMkLst>
            <pc:docMk/>
            <pc:sldMk cId="2915457879" sldId="261"/>
            <ac:spMk id="3" creationId="{1AC87A0B-C8DA-7E12-CA80-24C825B0AA11}"/>
          </ac:spMkLst>
        </pc:spChg>
      </pc:sldChg>
      <pc:sldChg chg="ord">
        <pc:chgData name="Gudrun Einbu" userId="bb79e18f-5a1c-4c49-9554-2553e3a4215f" providerId="ADAL" clId="{12F6E472-2FE1-4001-8219-6D35D3527DA9}" dt="2024-09-08T18:13:32.561" v="0" actId="20578"/>
        <pc:sldMkLst>
          <pc:docMk/>
          <pc:sldMk cId="4278916576" sldId="262"/>
        </pc:sldMkLst>
      </pc:sldChg>
      <pc:sldChg chg="mod modShow">
        <pc:chgData name="Gudrun Einbu" userId="bb79e18f-5a1c-4c49-9554-2553e3a4215f" providerId="ADAL" clId="{12F6E472-2FE1-4001-8219-6D35D3527DA9}" dt="2024-09-08T18:14:46.886" v="1" actId="729"/>
        <pc:sldMkLst>
          <pc:docMk/>
          <pc:sldMk cId="2457461036" sldId="266"/>
        </pc:sldMkLst>
      </pc:sldChg>
      <pc:sldChg chg="modSp mod ord">
        <pc:chgData name="Gudrun Einbu" userId="bb79e18f-5a1c-4c49-9554-2553e3a4215f" providerId="ADAL" clId="{12F6E472-2FE1-4001-8219-6D35D3527DA9}" dt="2024-09-10T08:02:05.255" v="205" actId="403"/>
        <pc:sldMkLst>
          <pc:docMk/>
          <pc:sldMk cId="590668698" sldId="268"/>
        </pc:sldMkLst>
        <pc:spChg chg="mod">
          <ac:chgData name="Gudrun Einbu" userId="bb79e18f-5a1c-4c49-9554-2553e3a4215f" providerId="ADAL" clId="{12F6E472-2FE1-4001-8219-6D35D3527DA9}" dt="2024-09-08T18:15:25.087" v="12" actId="20577"/>
          <ac:spMkLst>
            <pc:docMk/>
            <pc:sldMk cId="590668698" sldId="268"/>
            <ac:spMk id="4" creationId="{74955732-0625-9CBA-7618-9562231D49C3}"/>
          </ac:spMkLst>
        </pc:spChg>
        <pc:spChg chg="mod">
          <ac:chgData name="Gudrun Einbu" userId="bb79e18f-5a1c-4c49-9554-2553e3a4215f" providerId="ADAL" clId="{12F6E472-2FE1-4001-8219-6D35D3527DA9}" dt="2024-09-10T08:02:05.255" v="205" actId="403"/>
          <ac:spMkLst>
            <pc:docMk/>
            <pc:sldMk cId="590668698" sldId="268"/>
            <ac:spMk id="5" creationId="{00A1BE77-BF2F-6C90-323E-4F37678C54E0}"/>
          </ac:spMkLst>
        </pc:spChg>
      </pc:sldChg>
      <pc:sldChg chg="modSp mod">
        <pc:chgData name="Gudrun Einbu" userId="bb79e18f-5a1c-4c49-9554-2553e3a4215f" providerId="ADAL" clId="{12F6E472-2FE1-4001-8219-6D35D3527DA9}" dt="2024-09-10T08:09:21.721" v="229" actId="20577"/>
        <pc:sldMkLst>
          <pc:docMk/>
          <pc:sldMk cId="2411294738" sldId="2142534956"/>
        </pc:sldMkLst>
        <pc:spChg chg="mod">
          <ac:chgData name="Gudrun Einbu" userId="bb79e18f-5a1c-4c49-9554-2553e3a4215f" providerId="ADAL" clId="{12F6E472-2FE1-4001-8219-6D35D3527DA9}" dt="2024-09-10T08:09:15.989" v="213" actId="20577"/>
          <ac:spMkLst>
            <pc:docMk/>
            <pc:sldMk cId="2411294738" sldId="2142534956"/>
            <ac:spMk id="3" creationId="{1AC87A0B-C8DA-7E12-CA80-24C825B0AA11}"/>
          </ac:spMkLst>
        </pc:spChg>
        <pc:spChg chg="mod">
          <ac:chgData name="Gudrun Einbu" userId="bb79e18f-5a1c-4c49-9554-2553e3a4215f" providerId="ADAL" clId="{12F6E472-2FE1-4001-8219-6D35D3527DA9}" dt="2024-09-10T08:09:21.721" v="229" actId="20577"/>
          <ac:spMkLst>
            <pc:docMk/>
            <pc:sldMk cId="2411294738" sldId="2142534956"/>
            <ac:spMk id="8" creationId="{FDB7AA1E-C445-D02E-A6E3-3100D7F9632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vlfksky.sharepoint.com/sites/Teams-MOK-Innsikt-loysingar/Delte%20dokumenter/Markedsanalyse/09%20Div%20datasammensetninger%20og%20foresp&#248;rsler/tall%20til%20dialogforum%2009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vlfksky.sharepoint.com/sites/Teams-MOK-Innsikt-loysingar/Delte%20dokumenter/Markedsanalyse/09%20Div%20datasammensetninger%20og%20foresp&#248;rsler/tall%20til%20dialogforum%2009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vlfksky.sharepoint.com/sites/Teams-MOK-Innsikt-loysingar/Delte%20dokumenter/Markedsanalyse/09%20Div%20datasammensetninger%20og%20foresp&#248;rsler/tall%20til%20dialogforum%2009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vlfksky.sharepoint.com/sites/Teams-MOK-Innsikt-loysingar/Delte%20dokumenter/Markedsanalyse/09%20Div%20datasammensetninger%20og%20foresp&#248;rsler/tall%20til%20dialogforum%2009202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spc="0" baseline="0">
                <a:solidFill>
                  <a:schemeClr val="tx1"/>
                </a:solidFill>
                <a:latin typeface="+mn-lt"/>
                <a:ea typeface="+mn-ea"/>
                <a:cs typeface="+mn-cs"/>
              </a:defRPr>
            </a:pPr>
            <a:r>
              <a:rPr lang="nb-NO" b="1"/>
              <a:t>Påstigningstall</a:t>
            </a:r>
          </a:p>
        </c:rich>
      </c:tx>
      <c:overlay val="0"/>
      <c:spPr>
        <a:noFill/>
        <a:ln>
          <a:noFill/>
        </a:ln>
        <a:effectLst/>
      </c:spPr>
      <c:txPr>
        <a:bodyPr rot="0" spcFirstLastPara="1" vertOverflow="ellipsis" vert="horz" wrap="square" anchor="ctr" anchorCtr="1"/>
        <a:lstStyle/>
        <a:p>
          <a:pPr>
            <a:defRPr sz="126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tx1"/>
              </a:solidFill>
              <a:round/>
            </a:ln>
            <a:effectLst/>
          </c:spPr>
          <c:marker>
            <c:symbol val="circle"/>
            <c:size val="5"/>
            <c:spPr>
              <a:solidFill>
                <a:schemeClr val="tx1"/>
              </a:solidFill>
              <a:ln w="9525">
                <a:solidFill>
                  <a:schemeClr val="tx1"/>
                </a:solidFill>
              </a:ln>
              <a:effectLst/>
            </c:spPr>
          </c:marker>
          <c:cat>
            <c:strRef>
              <c:f>'[tall til dialogforum 092024.xlsx]Ark1'!$A$3:$A$9</c:f>
              <c:strCache>
                <c:ptCount val="6"/>
                <c:pt idx="0">
                  <c:v>2019</c:v>
                </c:pt>
                <c:pt idx="1">
                  <c:v>2020</c:v>
                </c:pt>
                <c:pt idx="2">
                  <c:v>2021</c:v>
                </c:pt>
                <c:pt idx="3">
                  <c:v>2022</c:v>
                </c:pt>
                <c:pt idx="4">
                  <c:v>2023</c:v>
                </c:pt>
                <c:pt idx="5">
                  <c:v>2024 (jan-jul)</c:v>
                </c:pt>
              </c:strCache>
              <c:extLst/>
            </c:strRef>
          </c:cat>
          <c:val>
            <c:numRef>
              <c:f>'[tall til dialogforum 092024.xlsx]Ark1'!$B$3:$B$9</c:f>
              <c:numCache>
                <c:formatCode>_-* #\ ##0_-;\-* #\ ##0_-;_-* "-"??_-;_-@_-</c:formatCode>
                <c:ptCount val="6"/>
                <c:pt idx="0">
                  <c:v>61661000</c:v>
                </c:pt>
                <c:pt idx="1">
                  <c:v>41461000</c:v>
                </c:pt>
                <c:pt idx="2">
                  <c:v>45784000</c:v>
                </c:pt>
                <c:pt idx="3">
                  <c:v>57805000</c:v>
                </c:pt>
                <c:pt idx="4">
                  <c:v>63071000</c:v>
                </c:pt>
                <c:pt idx="5">
                  <c:v>36581808</c:v>
                </c:pt>
              </c:numCache>
              <c:extLst/>
            </c:numRef>
          </c:val>
          <c:smooth val="0"/>
          <c:extLst>
            <c:ext xmlns:c16="http://schemas.microsoft.com/office/drawing/2014/chart" uri="{C3380CC4-5D6E-409C-BE32-E72D297353CC}">
              <c16:uniqueId val="{00000000-6684-4399-8E22-36A9DF145F58}"/>
            </c:ext>
          </c:extLst>
        </c:ser>
        <c:dLbls>
          <c:showLegendKey val="0"/>
          <c:showVal val="0"/>
          <c:showCatName val="0"/>
          <c:showSerName val="0"/>
          <c:showPercent val="0"/>
          <c:showBubbleSize val="0"/>
        </c:dLbls>
        <c:marker val="1"/>
        <c:smooth val="0"/>
        <c:axId val="602794735"/>
        <c:axId val="602796175"/>
      </c:lineChart>
      <c:catAx>
        <c:axId val="602794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02796175"/>
        <c:crosses val="autoZero"/>
        <c:auto val="1"/>
        <c:lblAlgn val="ctr"/>
        <c:lblOffset val="100"/>
        <c:noMultiLvlLbl val="0"/>
      </c:catAx>
      <c:valAx>
        <c:axId val="6027961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02794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9F5E5"/>
    </a:solidFill>
    <a:ln>
      <a:solidFill>
        <a:schemeClr val="tx1"/>
      </a:solidFill>
    </a:ln>
    <a:effectLst/>
  </c:spPr>
  <c:txPr>
    <a:bodyPr/>
    <a:lstStyle/>
    <a:p>
      <a:pPr>
        <a:defRPr sz="105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spc="0" baseline="0">
                <a:solidFill>
                  <a:schemeClr val="tx1"/>
                </a:solidFill>
                <a:latin typeface="+mn-lt"/>
                <a:ea typeface="+mn-ea"/>
                <a:cs typeface="+mn-cs"/>
              </a:defRPr>
            </a:pPr>
            <a:r>
              <a:rPr lang="nb-NO" b="1"/>
              <a:t>Påstigningstall</a:t>
            </a:r>
          </a:p>
        </c:rich>
      </c:tx>
      <c:overlay val="0"/>
      <c:spPr>
        <a:noFill/>
        <a:ln>
          <a:noFill/>
        </a:ln>
        <a:effectLst/>
      </c:spPr>
      <c:txPr>
        <a:bodyPr rot="0" spcFirstLastPara="1" vertOverflow="ellipsis" vert="horz" wrap="square" anchor="ctr" anchorCtr="1"/>
        <a:lstStyle/>
        <a:p>
          <a:pPr>
            <a:defRPr sz="126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tx1"/>
              </a:solidFill>
              <a:round/>
            </a:ln>
            <a:effectLst/>
          </c:spPr>
          <c:marker>
            <c:symbol val="circle"/>
            <c:size val="5"/>
            <c:spPr>
              <a:solidFill>
                <a:schemeClr val="tx1"/>
              </a:solidFill>
              <a:ln w="9525">
                <a:solidFill>
                  <a:schemeClr val="tx1"/>
                </a:solidFill>
              </a:ln>
              <a:effectLst/>
            </c:spPr>
          </c:marker>
          <c:cat>
            <c:strRef>
              <c:f>'Ark1'!$E$3:$E$9</c:f>
              <c:strCache>
                <c:ptCount val="6"/>
                <c:pt idx="0">
                  <c:v>2019</c:v>
                </c:pt>
                <c:pt idx="1">
                  <c:v>2020</c:v>
                </c:pt>
                <c:pt idx="2">
                  <c:v>2021</c:v>
                </c:pt>
                <c:pt idx="3">
                  <c:v>2022</c:v>
                </c:pt>
                <c:pt idx="4">
                  <c:v>2023</c:v>
                </c:pt>
                <c:pt idx="5">
                  <c:v>2024 (jan-jul)</c:v>
                </c:pt>
              </c:strCache>
              <c:extLst/>
            </c:strRef>
          </c:cat>
          <c:val>
            <c:numRef>
              <c:f>'Ark1'!$F$3:$F$9</c:f>
              <c:numCache>
                <c:formatCode>_-* #\ ##0_-;\-* #\ ##0_-;_-* "-"??_-;_-@_-</c:formatCode>
                <c:ptCount val="6"/>
                <c:pt idx="0">
                  <c:v>52865000</c:v>
                </c:pt>
                <c:pt idx="1">
                  <c:v>34966000</c:v>
                </c:pt>
                <c:pt idx="2">
                  <c:v>39885000</c:v>
                </c:pt>
                <c:pt idx="3">
                  <c:v>51405000</c:v>
                </c:pt>
                <c:pt idx="4">
                  <c:v>57015000</c:v>
                </c:pt>
                <c:pt idx="5">
                  <c:v>32929725</c:v>
                </c:pt>
              </c:numCache>
              <c:extLst/>
            </c:numRef>
          </c:val>
          <c:smooth val="0"/>
          <c:extLst>
            <c:ext xmlns:c16="http://schemas.microsoft.com/office/drawing/2014/chart" uri="{C3380CC4-5D6E-409C-BE32-E72D297353CC}">
              <c16:uniqueId val="{00000000-B26B-4E48-9884-095B8852BEC3}"/>
            </c:ext>
          </c:extLst>
        </c:ser>
        <c:dLbls>
          <c:showLegendKey val="0"/>
          <c:showVal val="0"/>
          <c:showCatName val="0"/>
          <c:showSerName val="0"/>
          <c:showPercent val="0"/>
          <c:showBubbleSize val="0"/>
        </c:dLbls>
        <c:marker val="1"/>
        <c:smooth val="0"/>
        <c:axId val="952682607"/>
        <c:axId val="952684527"/>
      </c:lineChart>
      <c:catAx>
        <c:axId val="952682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952684527"/>
        <c:crosses val="autoZero"/>
        <c:auto val="1"/>
        <c:lblAlgn val="ctr"/>
        <c:lblOffset val="100"/>
        <c:noMultiLvlLbl val="0"/>
      </c:catAx>
      <c:valAx>
        <c:axId val="9526845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526826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9F5E5"/>
    </a:solidFill>
    <a:ln>
      <a:solidFill>
        <a:schemeClr val="tx1"/>
      </a:solidFill>
    </a:ln>
    <a:effectLst/>
  </c:spPr>
  <c:txPr>
    <a:bodyPr/>
    <a:lstStyle/>
    <a:p>
      <a:pPr>
        <a:defRPr sz="105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nb-NO" b="1"/>
              <a:t>Påstigningstall</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tx1"/>
              </a:solidFill>
              <a:round/>
            </a:ln>
            <a:effectLst/>
          </c:spPr>
          <c:marker>
            <c:symbol val="circle"/>
            <c:size val="5"/>
            <c:spPr>
              <a:solidFill>
                <a:schemeClr val="tx1"/>
              </a:solidFill>
              <a:ln w="9525">
                <a:solidFill>
                  <a:schemeClr val="tx1"/>
                </a:solidFill>
              </a:ln>
              <a:effectLst/>
            </c:spPr>
          </c:marker>
          <c:cat>
            <c:strRef>
              <c:f>'Ark1'!$A$15:$A$21</c:f>
              <c:strCache>
                <c:ptCount val="6"/>
                <c:pt idx="0">
                  <c:v>2019</c:v>
                </c:pt>
                <c:pt idx="1">
                  <c:v>2020</c:v>
                </c:pt>
                <c:pt idx="2">
                  <c:v>2021</c:v>
                </c:pt>
                <c:pt idx="3">
                  <c:v>2022</c:v>
                </c:pt>
                <c:pt idx="4">
                  <c:v>2023</c:v>
                </c:pt>
                <c:pt idx="5">
                  <c:v>2024 (jan-jul)</c:v>
                </c:pt>
              </c:strCache>
              <c:extLst/>
            </c:strRef>
          </c:cat>
          <c:val>
            <c:numRef>
              <c:f>'Ark1'!$B$15:$B$21</c:f>
              <c:numCache>
                <c:formatCode>_-* #\ ##0_-;\-* #\ ##0_-;_-* "-"??_-;_-@_-</c:formatCode>
                <c:ptCount val="6"/>
                <c:pt idx="0">
                  <c:v>8064647</c:v>
                </c:pt>
                <c:pt idx="1">
                  <c:v>5960610</c:v>
                </c:pt>
                <c:pt idx="2">
                  <c:v>5340489</c:v>
                </c:pt>
                <c:pt idx="3">
                  <c:v>6013518</c:v>
                </c:pt>
                <c:pt idx="4">
                  <c:v>5590834</c:v>
                </c:pt>
                <c:pt idx="5">
                  <c:v>3340682</c:v>
                </c:pt>
              </c:numCache>
              <c:extLst/>
            </c:numRef>
          </c:val>
          <c:smooth val="0"/>
          <c:extLst>
            <c:ext xmlns:c16="http://schemas.microsoft.com/office/drawing/2014/chart" uri="{C3380CC4-5D6E-409C-BE32-E72D297353CC}">
              <c16:uniqueId val="{00000000-B9FC-452A-9E63-2B502A25671D}"/>
            </c:ext>
          </c:extLst>
        </c:ser>
        <c:dLbls>
          <c:showLegendKey val="0"/>
          <c:showVal val="0"/>
          <c:showCatName val="0"/>
          <c:showSerName val="0"/>
          <c:showPercent val="0"/>
          <c:showBubbleSize val="0"/>
        </c:dLbls>
        <c:marker val="1"/>
        <c:smooth val="0"/>
        <c:axId val="1250305568"/>
        <c:axId val="1250303168"/>
      </c:lineChart>
      <c:catAx>
        <c:axId val="125030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250303168"/>
        <c:crosses val="autoZero"/>
        <c:auto val="1"/>
        <c:lblAlgn val="ctr"/>
        <c:lblOffset val="100"/>
        <c:noMultiLvlLbl val="0"/>
      </c:catAx>
      <c:valAx>
        <c:axId val="1250303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50305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9F5E5"/>
    </a:solidFill>
    <a:ln>
      <a:solidFill>
        <a:schemeClr val="tx1"/>
      </a:solidFill>
    </a:ln>
    <a:effectLst/>
  </c:spPr>
  <c:txPr>
    <a:bodyPr/>
    <a:lstStyle/>
    <a:p>
      <a:pPr>
        <a:defRPr sz="11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spc="0" baseline="0">
                <a:solidFill>
                  <a:schemeClr val="tx1"/>
                </a:solidFill>
                <a:latin typeface="+mn-lt"/>
                <a:ea typeface="+mn-ea"/>
                <a:cs typeface="+mn-cs"/>
              </a:defRPr>
            </a:pPr>
            <a:r>
              <a:rPr lang="nb-NO" b="1"/>
              <a:t>Påstigningstall</a:t>
            </a:r>
          </a:p>
        </c:rich>
      </c:tx>
      <c:overlay val="0"/>
      <c:spPr>
        <a:noFill/>
        <a:ln>
          <a:noFill/>
        </a:ln>
        <a:effectLst/>
      </c:spPr>
      <c:txPr>
        <a:bodyPr rot="0" spcFirstLastPara="1" vertOverflow="ellipsis" vert="horz" wrap="square" anchor="ctr" anchorCtr="1"/>
        <a:lstStyle/>
        <a:p>
          <a:pPr>
            <a:defRPr sz="126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tx1"/>
              </a:solidFill>
              <a:round/>
            </a:ln>
            <a:effectLst/>
          </c:spPr>
          <c:marker>
            <c:symbol val="circle"/>
            <c:size val="5"/>
            <c:spPr>
              <a:solidFill>
                <a:schemeClr val="tx1"/>
              </a:solidFill>
              <a:ln w="9525">
                <a:solidFill>
                  <a:schemeClr val="tx1"/>
                </a:solidFill>
              </a:ln>
              <a:effectLst/>
            </c:spPr>
          </c:marker>
          <c:cat>
            <c:strRef>
              <c:f>'Ark1'!$E$15:$E$21</c:f>
              <c:strCache>
                <c:ptCount val="6"/>
                <c:pt idx="0">
                  <c:v>2019</c:v>
                </c:pt>
                <c:pt idx="1">
                  <c:v>2020</c:v>
                </c:pt>
                <c:pt idx="2">
                  <c:v>2021</c:v>
                </c:pt>
                <c:pt idx="3">
                  <c:v>2022</c:v>
                </c:pt>
                <c:pt idx="4">
                  <c:v>2023</c:v>
                </c:pt>
                <c:pt idx="5">
                  <c:v>2024 (jan-jul)</c:v>
                </c:pt>
              </c:strCache>
              <c:extLst/>
            </c:strRef>
          </c:cat>
          <c:val>
            <c:numRef>
              <c:f>'Ark1'!$F$15:$F$21</c:f>
              <c:numCache>
                <c:formatCode>_-* #\ ##0_-;\-* #\ ##0_-;_-* "-"??_-;_-@_-</c:formatCode>
                <c:ptCount val="6"/>
                <c:pt idx="0">
                  <c:v>2618115</c:v>
                </c:pt>
                <c:pt idx="1">
                  <c:v>1796858</c:v>
                </c:pt>
                <c:pt idx="2">
                  <c:v>2024498</c:v>
                </c:pt>
                <c:pt idx="3">
                  <c:v>2205356</c:v>
                </c:pt>
                <c:pt idx="4">
                  <c:v>2476475</c:v>
                </c:pt>
                <c:pt idx="5">
                  <c:v>1435713</c:v>
                </c:pt>
              </c:numCache>
              <c:extLst/>
            </c:numRef>
          </c:val>
          <c:smooth val="0"/>
          <c:extLst>
            <c:ext xmlns:c16="http://schemas.microsoft.com/office/drawing/2014/chart" uri="{C3380CC4-5D6E-409C-BE32-E72D297353CC}">
              <c16:uniqueId val="{00000000-1F77-4582-91B8-5146A97E1701}"/>
            </c:ext>
          </c:extLst>
        </c:ser>
        <c:dLbls>
          <c:showLegendKey val="0"/>
          <c:showVal val="0"/>
          <c:showCatName val="0"/>
          <c:showSerName val="0"/>
          <c:showPercent val="0"/>
          <c:showBubbleSize val="0"/>
        </c:dLbls>
        <c:marker val="1"/>
        <c:smooth val="0"/>
        <c:axId val="936523360"/>
        <c:axId val="936524320"/>
      </c:lineChart>
      <c:catAx>
        <c:axId val="93652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936524320"/>
        <c:crosses val="autoZero"/>
        <c:auto val="1"/>
        <c:lblAlgn val="ctr"/>
        <c:lblOffset val="100"/>
        <c:noMultiLvlLbl val="0"/>
      </c:catAx>
      <c:valAx>
        <c:axId val="936524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36523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9F5E5"/>
    </a:solidFill>
    <a:ln>
      <a:solidFill>
        <a:schemeClr val="tx1"/>
      </a:solidFill>
    </a:ln>
    <a:effectLst/>
  </c:spPr>
  <c:txPr>
    <a:bodyPr/>
    <a:lstStyle/>
    <a:p>
      <a:pPr>
        <a:defRPr sz="105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E926D25-720D-C742-80B0-251CF2A9BE3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b-NO" altLang="nb-NO"/>
          </a:p>
        </p:txBody>
      </p:sp>
      <p:sp>
        <p:nvSpPr>
          <p:cNvPr id="10243" name="Rectangle 3">
            <a:extLst>
              <a:ext uri="{FF2B5EF4-FFF2-40B4-BE49-F238E27FC236}">
                <a16:creationId xmlns:a16="http://schemas.microsoft.com/office/drawing/2014/main" id="{3AAB6BB6-795E-7F4F-A7AA-C17F5FB18FF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b-NO" altLang="nb-NO"/>
          </a:p>
        </p:txBody>
      </p:sp>
      <p:sp>
        <p:nvSpPr>
          <p:cNvPr id="10244" name="Rectangle 4">
            <a:extLst>
              <a:ext uri="{FF2B5EF4-FFF2-40B4-BE49-F238E27FC236}">
                <a16:creationId xmlns:a16="http://schemas.microsoft.com/office/drawing/2014/main" id="{A44F466E-76F3-0844-A3E6-D6B5C1B7A36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a:extLst>
              <a:ext uri="{FF2B5EF4-FFF2-40B4-BE49-F238E27FC236}">
                <a16:creationId xmlns:a16="http://schemas.microsoft.com/office/drawing/2014/main" id="{22C60309-FC23-A44A-8660-5B8DF3FACF0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a:t>Click to edit Master text styles</a:t>
            </a:r>
          </a:p>
          <a:p>
            <a:pPr lvl="1"/>
            <a:r>
              <a:rPr lang="nb-NO" altLang="nb-NO"/>
              <a:t>Second level</a:t>
            </a:r>
          </a:p>
          <a:p>
            <a:pPr lvl="2"/>
            <a:r>
              <a:rPr lang="nb-NO" altLang="nb-NO"/>
              <a:t>Third level</a:t>
            </a:r>
          </a:p>
          <a:p>
            <a:pPr lvl="3"/>
            <a:r>
              <a:rPr lang="nb-NO" altLang="nb-NO"/>
              <a:t>Fourth level</a:t>
            </a:r>
          </a:p>
          <a:p>
            <a:pPr lvl="4"/>
            <a:r>
              <a:rPr lang="nb-NO" altLang="nb-NO"/>
              <a:t>Fifth level</a:t>
            </a:r>
          </a:p>
        </p:txBody>
      </p:sp>
      <p:sp>
        <p:nvSpPr>
          <p:cNvPr id="10246" name="Rectangle 6">
            <a:extLst>
              <a:ext uri="{FF2B5EF4-FFF2-40B4-BE49-F238E27FC236}">
                <a16:creationId xmlns:a16="http://schemas.microsoft.com/office/drawing/2014/main" id="{6BE107B9-2C9D-FA4E-991A-BDC56C25C0F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b-NO" altLang="nb-NO"/>
          </a:p>
        </p:txBody>
      </p:sp>
      <p:sp>
        <p:nvSpPr>
          <p:cNvPr id="10247" name="Rectangle 7">
            <a:extLst>
              <a:ext uri="{FF2B5EF4-FFF2-40B4-BE49-F238E27FC236}">
                <a16:creationId xmlns:a16="http://schemas.microsoft.com/office/drawing/2014/main" id="{6A334DDF-4A5A-0F4A-8680-FC14F24C6D2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F8F7E72-5B4B-D940-B251-6D14BF10182F}" type="slidenum">
              <a:rPr lang="nb-NO" altLang="nb-NO"/>
              <a:pPr/>
              <a:t>‹#›</a:t>
            </a:fld>
            <a:endParaRPr lang="nb-NO" altLang="nb-N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011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a:cs typeface="Arial"/>
              </a:rPr>
              <a:t>Her ser vi at i distrikt i gamle Hordaland (Hordaland uten Bergen, Askøy, Øygarden, Alver og Bjørnafjorden) ligger påstigningstallene for 2023 et godt stykke under 2019 gjennom hele året. Sammenlignet med 2022 ligger 2023 bak frem til juni, mens etter dette er antall påstigninger i 2023 omtrent likt med påstigninger i 2022.Tall for 2019 skal en være litt skeptisk å sammenligne dirkete med ettersom det var lite APC dekning i distriktsområdet på denne tiden.</a:t>
            </a:r>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10</a:t>
            </a:fld>
            <a:endParaRPr lang="nb-NO" altLang="nb-NO"/>
          </a:p>
        </p:txBody>
      </p:sp>
    </p:spTree>
    <p:extLst>
      <p:ext uri="{BB962C8B-B14F-4D97-AF65-F5344CB8AC3E}">
        <p14:creationId xmlns:p14="http://schemas.microsoft.com/office/powerpoint/2010/main" val="3115805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Sogn og Fjordane er antall påstigninger i 2023 gjennomgående litt lavere enn i 2019, men enkelte måneder er omtrent like. Både 2019 og 2023 ligger over 2022-nivå.</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11</a:t>
            </a:fld>
            <a:endParaRPr lang="nb-NO" altLang="nb-NO"/>
          </a:p>
        </p:txBody>
      </p:sp>
    </p:spTree>
    <p:extLst>
      <p:ext uri="{BB962C8B-B14F-4D97-AF65-F5344CB8AC3E}">
        <p14:creationId xmlns:p14="http://schemas.microsoft.com/office/powerpoint/2010/main" val="277160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15</a:t>
            </a:fld>
            <a:endParaRPr lang="nb-NO" altLang="nb-NO"/>
          </a:p>
        </p:txBody>
      </p:sp>
    </p:spTree>
    <p:extLst>
      <p:ext uri="{BB962C8B-B14F-4D97-AF65-F5344CB8AC3E}">
        <p14:creationId xmlns:p14="http://schemas.microsoft.com/office/powerpoint/2010/main" val="271225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24</a:t>
            </a:fld>
            <a:endParaRPr lang="nb-NO" altLang="nb-NO"/>
          </a:p>
        </p:txBody>
      </p:sp>
    </p:spTree>
    <p:extLst>
      <p:ext uri="{BB962C8B-B14F-4D97-AF65-F5344CB8AC3E}">
        <p14:creationId xmlns:p14="http://schemas.microsoft.com/office/powerpoint/2010/main" val="214735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nb-NO"/>
          </a:p>
        </p:txBody>
      </p:sp>
      <p:sp>
        <p:nvSpPr>
          <p:cNvPr id="682" name="Google Shape;6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no-NO"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5693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a:extLst>
            <a:ext uri="{FF2B5EF4-FFF2-40B4-BE49-F238E27FC236}">
              <a16:creationId xmlns:a16="http://schemas.microsoft.com/office/drawing/2014/main" id="{B9BDA5AA-6D7E-026C-C5E9-13C8EA4DA6A8}"/>
            </a:ext>
          </a:extLst>
        </p:cNvPr>
        <p:cNvGrpSpPr/>
        <p:nvPr/>
      </p:nvGrpSpPr>
      <p:grpSpPr>
        <a:xfrm>
          <a:off x="0" y="0"/>
          <a:ext cx="0" cy="0"/>
          <a:chOff x="0" y="0"/>
          <a:chExt cx="0" cy="0"/>
        </a:xfrm>
      </p:grpSpPr>
      <p:sp>
        <p:nvSpPr>
          <p:cNvPr id="688" name="Google Shape;688;p2:notes">
            <a:extLst>
              <a:ext uri="{FF2B5EF4-FFF2-40B4-BE49-F238E27FC236}">
                <a16:creationId xmlns:a16="http://schemas.microsoft.com/office/drawing/2014/main" id="{D9A6FA38-D743-948F-43D4-DB5D3D89A7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2:notes">
            <a:extLst>
              <a:ext uri="{FF2B5EF4-FFF2-40B4-BE49-F238E27FC236}">
                <a16:creationId xmlns:a16="http://schemas.microsoft.com/office/drawing/2014/main" id="{132C549C-43C2-F2C5-9E02-A1C72D7FB32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2:notes">
            <a:extLst>
              <a:ext uri="{FF2B5EF4-FFF2-40B4-BE49-F238E27FC236}">
                <a16:creationId xmlns:a16="http://schemas.microsoft.com/office/drawing/2014/main" id="{02F013D4-E5B1-BD31-1131-6E643C32CB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7476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no-NO"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96868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a:extLst>
            <a:ext uri="{FF2B5EF4-FFF2-40B4-BE49-F238E27FC236}">
              <a16:creationId xmlns:a16="http://schemas.microsoft.com/office/drawing/2014/main" id="{B9BDA5AA-6D7E-026C-C5E9-13C8EA4DA6A8}"/>
            </a:ext>
          </a:extLst>
        </p:cNvPr>
        <p:cNvGrpSpPr/>
        <p:nvPr/>
      </p:nvGrpSpPr>
      <p:grpSpPr>
        <a:xfrm>
          <a:off x="0" y="0"/>
          <a:ext cx="0" cy="0"/>
          <a:chOff x="0" y="0"/>
          <a:chExt cx="0" cy="0"/>
        </a:xfrm>
      </p:grpSpPr>
      <p:sp>
        <p:nvSpPr>
          <p:cNvPr id="688" name="Google Shape;688;p2:notes">
            <a:extLst>
              <a:ext uri="{FF2B5EF4-FFF2-40B4-BE49-F238E27FC236}">
                <a16:creationId xmlns:a16="http://schemas.microsoft.com/office/drawing/2014/main" id="{D9A6FA38-D743-948F-43D4-DB5D3D89A7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2:notes">
            <a:extLst>
              <a:ext uri="{FF2B5EF4-FFF2-40B4-BE49-F238E27FC236}">
                <a16:creationId xmlns:a16="http://schemas.microsoft.com/office/drawing/2014/main" id="{132C549C-43C2-F2C5-9E02-A1C72D7FB32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2:notes">
            <a:extLst>
              <a:ext uri="{FF2B5EF4-FFF2-40B4-BE49-F238E27FC236}">
                <a16:creationId xmlns:a16="http://schemas.microsoft.com/office/drawing/2014/main" id="{02F013D4-E5B1-BD31-1131-6E643C32CB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37681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BEA81FF6-CB9D-4002-870F-E04FC98EC24B}"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36</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93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a:t>
            </a:fld>
            <a:endParaRPr lang="nb-NO" altLang="nb-NO"/>
          </a:p>
        </p:txBody>
      </p:sp>
    </p:spTree>
    <p:extLst>
      <p:ext uri="{BB962C8B-B14F-4D97-AF65-F5344CB8AC3E}">
        <p14:creationId xmlns:p14="http://schemas.microsoft.com/office/powerpoint/2010/main" val="1280068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BEA81FF6-CB9D-4002-870F-E04FC98EC24B}"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37</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134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BEA81FF6-CB9D-4002-870F-E04FC98EC24B}"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38</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3</a:t>
            </a:fld>
            <a:endParaRPr lang="nb-NO" altLang="nb-NO"/>
          </a:p>
        </p:txBody>
      </p:sp>
    </p:spTree>
    <p:extLst>
      <p:ext uri="{BB962C8B-B14F-4D97-AF65-F5344CB8AC3E}">
        <p14:creationId xmlns:p14="http://schemas.microsoft.com/office/powerpoint/2010/main" val="3768399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6926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5</a:t>
            </a:fld>
            <a:endParaRPr lang="nb-NO" altLang="nb-NO"/>
          </a:p>
        </p:txBody>
      </p:sp>
    </p:spTree>
    <p:extLst>
      <p:ext uri="{BB962C8B-B14F-4D97-AF65-F5344CB8AC3E}">
        <p14:creationId xmlns:p14="http://schemas.microsoft.com/office/powerpoint/2010/main" val="1016749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Prisen for ein enkeltbillett til vaksen i ei sone aukar med tre kroner, og prisen for ein periodebillett til vaksen i ei sone aukar med 10 kroner.</a:t>
            </a:r>
          </a:p>
          <a:p>
            <a:endParaRPr lang="nn-NO"/>
          </a:p>
          <a:p>
            <a:r>
              <a:rPr lang="nb-NO" err="1"/>
              <a:t>Kontantillegget</a:t>
            </a:r>
            <a:r>
              <a:rPr lang="nb-NO"/>
              <a:t> blir fjerna</a:t>
            </a:r>
          </a:p>
          <a:p>
            <a:r>
              <a:rPr lang="nb-NO"/>
              <a:t>Tillegget for å betale med </a:t>
            </a:r>
            <a:r>
              <a:rPr lang="nb-NO" err="1"/>
              <a:t>kontantar</a:t>
            </a:r>
            <a:r>
              <a:rPr lang="nb-NO"/>
              <a:t> på </a:t>
            </a:r>
            <a:r>
              <a:rPr lang="nb-NO" err="1"/>
              <a:t>bussane</a:t>
            </a:r>
            <a:r>
              <a:rPr lang="nb-NO"/>
              <a:t> i sone A blir fjerna </a:t>
            </a:r>
            <a:r>
              <a:rPr lang="nb-NO" err="1"/>
              <a:t>frå</a:t>
            </a:r>
            <a:r>
              <a:rPr lang="nb-NO"/>
              <a:t> 1. august. Vi </a:t>
            </a:r>
            <a:r>
              <a:rPr lang="nb-NO" err="1"/>
              <a:t>oppfordrar</a:t>
            </a:r>
            <a:r>
              <a:rPr lang="nb-NO"/>
              <a:t> framleis alle som kan til å kjøpe billett før </a:t>
            </a:r>
            <a:r>
              <a:rPr lang="nb-NO" err="1"/>
              <a:t>ein</a:t>
            </a:r>
            <a:r>
              <a:rPr lang="nb-NO"/>
              <a:t> går om bord. </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6</a:t>
            </a:fld>
            <a:endParaRPr lang="nb-NO" altLang="nb-NO"/>
          </a:p>
        </p:txBody>
      </p:sp>
    </p:spTree>
    <p:extLst>
      <p:ext uri="{BB962C8B-B14F-4D97-AF65-F5344CB8AC3E}">
        <p14:creationId xmlns:p14="http://schemas.microsoft.com/office/powerpoint/2010/main" val="3497236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700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ser vi påstigendetall for hele Vestland for buss, bane, båt og ferje samlet. Antall påstigende i 2023 ligger gjennomgående godt over 2022- og 2019*-nivå. Driveren for denne økningen er buss og bane i Byvekstavtaleområdet (Bergen, Askøy, Øygarden, Alver og Bjørnafjorden). Vekst i påstigende på bybanen i 2023 er en følge av åpningen av linje 2 til Fyllingsdalen, selv om vi for noen måneder ser flere påstigende på linje 1 sammenlignet med 2022. I Hordaland utenfor Byvekstavtaleområdet ligger antall påstigende på buss godt under 2022 og 2019, mens i Sogn og Fjordane ligger antall påstigende i 2023 på samme nivå som 2022 og 2019.</a:t>
            </a:r>
          </a:p>
          <a:p>
            <a:endParaRPr lang="nb-NO"/>
          </a:p>
          <a:p>
            <a:r>
              <a:rPr lang="nb-NO"/>
              <a:t>* Vær oppmerksom på at antall påstigende for 2022 og 2023 ikke er helt direkte sammenlignbare med 2019 på grunn av ruteomleggingen i Bergensområdet i 2021, som gjorde at reisende må gjennomføre flere bytter enn før.</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8</a:t>
            </a:fld>
            <a:endParaRPr lang="nb-NO" altLang="nb-NO"/>
          </a:p>
        </p:txBody>
      </p:sp>
    </p:spTree>
    <p:extLst>
      <p:ext uri="{BB962C8B-B14F-4D97-AF65-F5344CB8AC3E}">
        <p14:creationId xmlns:p14="http://schemas.microsoft.com/office/powerpoint/2010/main" val="169066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00">
                <a:effectLst/>
                <a:latin typeface="Calibri" panose="020F0502020204030204" pitchFamily="34" charset="0"/>
                <a:ea typeface="Calibri" panose="020F0502020204030204" pitchFamily="34" charset="0"/>
                <a:cs typeface="Times New Roman" panose="02020603050405020304" pitchFamily="18" charset="0"/>
              </a:rPr>
              <a:t>I kommunene omfattet av byvekstavtalen (Bergen, Øygarden, Alver, Bjørnafjorden og Askøy) ser vi en økning i antall påstigninger i 2023 sammenlignet med både 2019* og 2022**. Unntaket er januar 2023, der antall påstigninger var høyere i 2019. Vi ser også en positiv trend i 2023, der antall påstigninger i månedene etter sommerferien ligger på et høyere nivå enn i månedene før sommerferien. Den samme trenden så vi også i 2022, men ikke like tydelig i 2019.</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kern="100">
                <a:effectLst/>
                <a:latin typeface="Calibri" panose="020F0502020204030204" pitchFamily="34" charset="0"/>
                <a:ea typeface="Calibri" panose="020F0502020204030204" pitchFamily="34" charset="0"/>
                <a:cs typeface="Times New Roman" panose="02020603050405020304" pitchFamily="18" charset="0"/>
              </a:rPr>
              <a:t>Vi ser tydelige sesongvariasjoner, der månedene som er omfattet av skoleferier (februar (vinterferie), april (påskeferie), juni, juli, august (sommerferie), oktober (høstferie) og desember (juleferie)) har nedgang i påstigende sammenlignet med månedene før og etter.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kern="100">
                <a:effectLst/>
                <a:latin typeface="Calibri" panose="020F0502020204030204" pitchFamily="34" charset="0"/>
                <a:ea typeface="Calibri" panose="020F0502020204030204" pitchFamily="34" charset="0"/>
                <a:cs typeface="Times New Roman" panose="02020603050405020304" pitchFamily="18" charset="0"/>
              </a:rPr>
              <a:t>* På grunn av ruteomlegging i 2021, som gjorde at reisende oftere må bytte mellom linjer, er ikke tallene for 2019 direkte sammenlignbare med 2022 og 2023. I praksis kan en reisende bli talt flere ganger på en reise i 2023 enn i 2019.</a:t>
            </a:r>
          </a:p>
          <a:p>
            <a:r>
              <a:rPr lang="nb-NO" sz="1200" kern="100">
                <a:effectLst/>
                <a:latin typeface="Calibri" panose="020F0502020204030204" pitchFamily="34" charset="0"/>
                <a:ea typeface="Calibri" panose="020F0502020204030204" pitchFamily="34" charset="0"/>
                <a:cs typeface="Times New Roman" panose="02020603050405020304" pitchFamily="18" charset="0"/>
              </a:rPr>
              <a:t>** Januar og februar 2022 er ikke sammenlignbare med samme måned i 2019 og 2023, siden de var påvirket av koronatiltak.</a:t>
            </a:r>
          </a:p>
          <a:p>
            <a:r>
              <a:rPr lang="nb-NO" sz="12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a:t>Antall påstigninger på båt i 2023 ligger generelt på et høyere nivå enn i 2022, men ligger i flere måneder under 2019-nivå.</a:t>
            </a:r>
          </a:p>
          <a:p>
            <a:endParaRPr lang="nn-NO"/>
          </a:p>
          <a:p>
            <a:r>
              <a:rPr lang="nn-NO"/>
              <a:t>92% av </a:t>
            </a:r>
            <a:r>
              <a:rPr lang="nn-NO" err="1"/>
              <a:t>påstigende</a:t>
            </a:r>
            <a:r>
              <a:rPr lang="nn-NO"/>
              <a:t> på buss, bybane og båt skjer i </a:t>
            </a:r>
            <a:r>
              <a:rPr lang="nn-NO" err="1"/>
              <a:t>bergensområdet</a:t>
            </a:r>
            <a:endParaRPr lang="nn-NO"/>
          </a:p>
          <a:p>
            <a:endParaRPr lang="nn-NO"/>
          </a:p>
          <a:p>
            <a:r>
              <a:rPr lang="nn-NO"/>
              <a:t>(</a:t>
            </a:r>
            <a:r>
              <a:rPr lang="nn-NO" err="1"/>
              <a:t>Hvem</a:t>
            </a:r>
            <a:r>
              <a:rPr lang="nn-NO"/>
              <a:t> har lagt inn dette? I PM om </a:t>
            </a:r>
            <a:r>
              <a:rPr lang="nn-NO" err="1"/>
              <a:t>reisetall</a:t>
            </a:r>
            <a:r>
              <a:rPr lang="nn-NO"/>
              <a:t> 2023 står det 92%: «88% av </a:t>
            </a:r>
            <a:r>
              <a:rPr lang="nn-NO" err="1"/>
              <a:t>påstigende</a:t>
            </a:r>
            <a:r>
              <a:rPr lang="nn-NO"/>
              <a:t> på buss, bybane og båt skjer i </a:t>
            </a:r>
            <a:r>
              <a:rPr lang="nn-NO" err="1"/>
              <a:t>bergensområdet</a:t>
            </a:r>
            <a:r>
              <a:rPr lang="nn-NO"/>
              <a:t>».)</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9</a:t>
            </a:fld>
            <a:endParaRPr lang="nb-NO" altLang="nb-NO"/>
          </a:p>
        </p:txBody>
      </p:sp>
    </p:spTree>
    <p:extLst>
      <p:ext uri="{BB962C8B-B14F-4D97-AF65-F5344CB8AC3E}">
        <p14:creationId xmlns:p14="http://schemas.microsoft.com/office/powerpoint/2010/main" val="224794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hvit">
    <p:spTree>
      <p:nvGrpSpPr>
        <p:cNvPr id="1" name=""/>
        <p:cNvGrpSpPr/>
        <p:nvPr/>
      </p:nvGrpSpPr>
      <p:grpSpPr>
        <a:xfrm>
          <a:off x="0" y="0"/>
          <a:ext cx="0" cy="0"/>
          <a:chOff x="0" y="0"/>
          <a:chExt cx="0" cy="0"/>
        </a:xfrm>
      </p:grpSpPr>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411205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27177198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o innholdsdeler">
  <p:cSld name="To innholdsdeler">
    <p:spTree>
      <p:nvGrpSpPr>
        <p:cNvPr id="1" name="Shape 562"/>
        <p:cNvGrpSpPr/>
        <p:nvPr/>
      </p:nvGrpSpPr>
      <p:grpSpPr>
        <a:xfrm>
          <a:off x="0" y="0"/>
          <a:ext cx="0" cy="0"/>
          <a:chOff x="0" y="0"/>
          <a:chExt cx="0" cy="0"/>
        </a:xfrm>
      </p:grpSpPr>
      <p:sp>
        <p:nvSpPr>
          <p:cNvPr id="563" name="Google Shape;563;p18"/>
          <p:cNvSpPr txBox="1">
            <a:spLocks noGrp="1"/>
          </p:cNvSpPr>
          <p:nvPr>
            <p:ph type="body" idx="1"/>
          </p:nvPr>
        </p:nvSpPr>
        <p:spPr>
          <a:xfrm>
            <a:off x="761968" y="2286560"/>
            <a:ext cx="5143282" cy="380989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64" name="Google Shape;564;p18"/>
          <p:cNvSpPr txBox="1">
            <a:spLocks noGrp="1"/>
          </p:cNvSpPr>
          <p:nvPr>
            <p:ph type="body" idx="2"/>
          </p:nvPr>
        </p:nvSpPr>
        <p:spPr>
          <a:xfrm>
            <a:off x="6286234" y="2286560"/>
            <a:ext cx="5143282" cy="380989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65" name="Google Shape;565;p18"/>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6" name="Google Shape;566;p18"/>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18"/>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568" name="Google Shape;568;p18"/>
          <p:cNvSpPr txBox="1">
            <a:spLocks noGrp="1"/>
          </p:cNvSpPr>
          <p:nvPr>
            <p:ph type="title"/>
          </p:nvPr>
        </p:nvSpPr>
        <p:spPr>
          <a:xfrm>
            <a:off x="761968" y="761977"/>
            <a:ext cx="10667548" cy="152395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478649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ammenligning">
  <p:cSld name="Sammenligning">
    <p:spTree>
      <p:nvGrpSpPr>
        <p:cNvPr id="1" name="Shape 577"/>
        <p:cNvGrpSpPr/>
        <p:nvPr/>
      </p:nvGrpSpPr>
      <p:grpSpPr>
        <a:xfrm>
          <a:off x="0" y="0"/>
          <a:ext cx="0" cy="0"/>
          <a:chOff x="0" y="0"/>
          <a:chExt cx="0" cy="0"/>
        </a:xfrm>
      </p:grpSpPr>
      <p:sp>
        <p:nvSpPr>
          <p:cNvPr id="578" name="Google Shape;578;p20"/>
          <p:cNvSpPr txBox="1">
            <a:spLocks noGrp="1"/>
          </p:cNvSpPr>
          <p:nvPr>
            <p:ph type="body" idx="1"/>
          </p:nvPr>
        </p:nvSpPr>
        <p:spPr>
          <a:xfrm>
            <a:off x="761968" y="1744045"/>
            <a:ext cx="5143282" cy="823912"/>
          </a:xfrm>
          <a:prstGeom prst="rect">
            <a:avLst/>
          </a:prstGeom>
          <a:noFill/>
          <a:ln>
            <a:noFill/>
          </a:ln>
        </p:spPr>
        <p:txBody>
          <a:bodyPr spcFirstLastPara="1" wrap="square" lIns="0" tIns="0" rIns="0" bIns="0" anchor="b" anchorCtr="0">
            <a:normAutofit/>
          </a:bodyPr>
          <a:lstStyle>
            <a:lvl1pPr marL="483855" lvl="0" indent="-241927" algn="l">
              <a:lnSpc>
                <a:spcPct val="90000"/>
              </a:lnSpc>
              <a:spcBef>
                <a:spcPts val="1800"/>
              </a:spcBef>
              <a:spcAft>
                <a:spcPts val="0"/>
              </a:spcAft>
              <a:buSzPts val="2000"/>
              <a:buNone/>
              <a:defRPr sz="2117" b="1" i="0">
                <a:latin typeface="Arial"/>
                <a:ea typeface="Arial"/>
                <a:cs typeface="Arial"/>
                <a:sym typeface="Arial"/>
              </a:defRPr>
            </a:lvl1pPr>
            <a:lvl2pPr marL="967710" lvl="1" indent="-241927" algn="l">
              <a:lnSpc>
                <a:spcPct val="90000"/>
              </a:lnSpc>
              <a:spcBef>
                <a:spcPts val="500"/>
              </a:spcBef>
              <a:spcAft>
                <a:spcPts val="0"/>
              </a:spcAft>
              <a:buClr>
                <a:schemeClr val="dk2"/>
              </a:buClr>
              <a:buSzPts val="1890"/>
              <a:buNone/>
              <a:defRPr sz="2000" b="1"/>
            </a:lvl2pPr>
            <a:lvl3pPr marL="1451564" lvl="2" indent="-241927" algn="l">
              <a:lnSpc>
                <a:spcPct val="90000"/>
              </a:lnSpc>
              <a:spcBef>
                <a:spcPts val="500"/>
              </a:spcBef>
              <a:spcAft>
                <a:spcPts val="0"/>
              </a:spcAft>
              <a:buClr>
                <a:schemeClr val="dk2"/>
              </a:buClr>
              <a:buSzPts val="1701"/>
              <a:buNone/>
              <a:defRPr sz="1800" b="1"/>
            </a:lvl3pPr>
            <a:lvl4pPr marL="1935419" lvl="3" indent="-241927" algn="l">
              <a:lnSpc>
                <a:spcPct val="90000"/>
              </a:lnSpc>
              <a:spcBef>
                <a:spcPts val="500"/>
              </a:spcBef>
              <a:spcAft>
                <a:spcPts val="0"/>
              </a:spcAft>
              <a:buClr>
                <a:schemeClr val="dk2"/>
              </a:buClr>
              <a:buSzPts val="1512"/>
              <a:buNone/>
              <a:defRPr sz="1600" b="1"/>
            </a:lvl4pPr>
            <a:lvl5pPr marL="2419274" lvl="4" indent="-241927" algn="l">
              <a:lnSpc>
                <a:spcPct val="90000"/>
              </a:lnSpc>
              <a:spcBef>
                <a:spcPts val="500"/>
              </a:spcBef>
              <a:spcAft>
                <a:spcPts val="0"/>
              </a:spcAft>
              <a:buClr>
                <a:schemeClr val="dk2"/>
              </a:buClr>
              <a:buSzPts val="1512"/>
              <a:buNone/>
              <a:defRPr sz="1600" b="1"/>
            </a:lvl5pPr>
            <a:lvl6pPr marL="2903129" lvl="5" indent="-241927" algn="l">
              <a:lnSpc>
                <a:spcPct val="90000"/>
              </a:lnSpc>
              <a:spcBef>
                <a:spcPts val="500"/>
              </a:spcBef>
              <a:spcAft>
                <a:spcPts val="0"/>
              </a:spcAft>
              <a:buClr>
                <a:schemeClr val="dk1"/>
              </a:buClr>
              <a:buSzPts val="1512"/>
              <a:buNone/>
              <a:defRPr sz="1600" b="1"/>
            </a:lvl6pPr>
            <a:lvl7pPr marL="3386983" lvl="6" indent="-241927" algn="l">
              <a:lnSpc>
                <a:spcPct val="90000"/>
              </a:lnSpc>
              <a:spcBef>
                <a:spcPts val="500"/>
              </a:spcBef>
              <a:spcAft>
                <a:spcPts val="0"/>
              </a:spcAft>
              <a:buClr>
                <a:schemeClr val="dk1"/>
              </a:buClr>
              <a:buSzPts val="1512"/>
              <a:buNone/>
              <a:defRPr sz="1600" b="1"/>
            </a:lvl7pPr>
            <a:lvl8pPr marL="3870838" lvl="7" indent="-241927" algn="l">
              <a:lnSpc>
                <a:spcPct val="90000"/>
              </a:lnSpc>
              <a:spcBef>
                <a:spcPts val="500"/>
              </a:spcBef>
              <a:spcAft>
                <a:spcPts val="0"/>
              </a:spcAft>
              <a:buClr>
                <a:schemeClr val="dk1"/>
              </a:buClr>
              <a:buSzPts val="1512"/>
              <a:buNone/>
              <a:defRPr sz="1600" b="1"/>
            </a:lvl8pPr>
            <a:lvl9pPr marL="4354693" lvl="8" indent="-241927" algn="l">
              <a:lnSpc>
                <a:spcPct val="90000"/>
              </a:lnSpc>
              <a:spcBef>
                <a:spcPts val="500"/>
              </a:spcBef>
              <a:spcAft>
                <a:spcPts val="0"/>
              </a:spcAft>
              <a:buClr>
                <a:schemeClr val="dk1"/>
              </a:buClr>
              <a:buSzPts val="1512"/>
              <a:buNone/>
              <a:defRPr sz="1600" b="1"/>
            </a:lvl9pPr>
          </a:lstStyle>
          <a:p>
            <a:endParaRPr/>
          </a:p>
        </p:txBody>
      </p:sp>
      <p:sp>
        <p:nvSpPr>
          <p:cNvPr id="579" name="Google Shape;579;p20"/>
          <p:cNvSpPr txBox="1">
            <a:spLocks noGrp="1"/>
          </p:cNvSpPr>
          <p:nvPr>
            <p:ph type="body" idx="2"/>
          </p:nvPr>
        </p:nvSpPr>
        <p:spPr>
          <a:xfrm>
            <a:off x="761968" y="2666928"/>
            <a:ext cx="5143282" cy="342890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80" name="Google Shape;580;p20"/>
          <p:cNvSpPr txBox="1">
            <a:spLocks noGrp="1"/>
          </p:cNvSpPr>
          <p:nvPr>
            <p:ph type="body" idx="3"/>
          </p:nvPr>
        </p:nvSpPr>
        <p:spPr>
          <a:xfrm>
            <a:off x="6286234" y="1744045"/>
            <a:ext cx="5143282" cy="823912"/>
          </a:xfrm>
          <a:prstGeom prst="rect">
            <a:avLst/>
          </a:prstGeom>
          <a:noFill/>
          <a:ln>
            <a:noFill/>
          </a:ln>
        </p:spPr>
        <p:txBody>
          <a:bodyPr spcFirstLastPara="1" wrap="square" lIns="0" tIns="0" rIns="0" bIns="0" anchor="b" anchorCtr="0">
            <a:normAutofit/>
          </a:bodyPr>
          <a:lstStyle>
            <a:lvl1pPr marL="483855" lvl="0" indent="-241927" algn="l">
              <a:lnSpc>
                <a:spcPct val="90000"/>
              </a:lnSpc>
              <a:spcBef>
                <a:spcPts val="1800"/>
              </a:spcBef>
              <a:spcAft>
                <a:spcPts val="0"/>
              </a:spcAft>
              <a:buSzPts val="2000"/>
              <a:buNone/>
              <a:defRPr sz="2117" b="1" i="0">
                <a:latin typeface="Arial"/>
                <a:ea typeface="Arial"/>
                <a:cs typeface="Arial"/>
                <a:sym typeface="Arial"/>
              </a:defRPr>
            </a:lvl1pPr>
            <a:lvl2pPr marL="967710" lvl="1" indent="-241927" algn="l">
              <a:lnSpc>
                <a:spcPct val="90000"/>
              </a:lnSpc>
              <a:spcBef>
                <a:spcPts val="500"/>
              </a:spcBef>
              <a:spcAft>
                <a:spcPts val="0"/>
              </a:spcAft>
              <a:buClr>
                <a:schemeClr val="dk2"/>
              </a:buClr>
              <a:buSzPts val="1890"/>
              <a:buNone/>
              <a:defRPr sz="2000" b="1"/>
            </a:lvl2pPr>
            <a:lvl3pPr marL="1451564" lvl="2" indent="-241927" algn="l">
              <a:lnSpc>
                <a:spcPct val="90000"/>
              </a:lnSpc>
              <a:spcBef>
                <a:spcPts val="500"/>
              </a:spcBef>
              <a:spcAft>
                <a:spcPts val="0"/>
              </a:spcAft>
              <a:buClr>
                <a:schemeClr val="dk2"/>
              </a:buClr>
              <a:buSzPts val="1701"/>
              <a:buNone/>
              <a:defRPr sz="1800" b="1"/>
            </a:lvl3pPr>
            <a:lvl4pPr marL="1935419" lvl="3" indent="-241927" algn="l">
              <a:lnSpc>
                <a:spcPct val="90000"/>
              </a:lnSpc>
              <a:spcBef>
                <a:spcPts val="500"/>
              </a:spcBef>
              <a:spcAft>
                <a:spcPts val="0"/>
              </a:spcAft>
              <a:buClr>
                <a:schemeClr val="dk2"/>
              </a:buClr>
              <a:buSzPts val="1512"/>
              <a:buNone/>
              <a:defRPr sz="1600" b="1"/>
            </a:lvl4pPr>
            <a:lvl5pPr marL="2419274" lvl="4" indent="-241927" algn="l">
              <a:lnSpc>
                <a:spcPct val="90000"/>
              </a:lnSpc>
              <a:spcBef>
                <a:spcPts val="500"/>
              </a:spcBef>
              <a:spcAft>
                <a:spcPts val="0"/>
              </a:spcAft>
              <a:buClr>
                <a:schemeClr val="dk2"/>
              </a:buClr>
              <a:buSzPts val="1512"/>
              <a:buNone/>
              <a:defRPr sz="1600" b="1"/>
            </a:lvl5pPr>
            <a:lvl6pPr marL="2903129" lvl="5" indent="-241927" algn="l">
              <a:lnSpc>
                <a:spcPct val="90000"/>
              </a:lnSpc>
              <a:spcBef>
                <a:spcPts val="500"/>
              </a:spcBef>
              <a:spcAft>
                <a:spcPts val="0"/>
              </a:spcAft>
              <a:buClr>
                <a:schemeClr val="dk1"/>
              </a:buClr>
              <a:buSzPts val="1512"/>
              <a:buNone/>
              <a:defRPr sz="1600" b="1"/>
            </a:lvl6pPr>
            <a:lvl7pPr marL="3386983" lvl="6" indent="-241927" algn="l">
              <a:lnSpc>
                <a:spcPct val="90000"/>
              </a:lnSpc>
              <a:spcBef>
                <a:spcPts val="500"/>
              </a:spcBef>
              <a:spcAft>
                <a:spcPts val="0"/>
              </a:spcAft>
              <a:buClr>
                <a:schemeClr val="dk1"/>
              </a:buClr>
              <a:buSzPts val="1512"/>
              <a:buNone/>
              <a:defRPr sz="1600" b="1"/>
            </a:lvl7pPr>
            <a:lvl8pPr marL="3870838" lvl="7" indent="-241927" algn="l">
              <a:lnSpc>
                <a:spcPct val="90000"/>
              </a:lnSpc>
              <a:spcBef>
                <a:spcPts val="500"/>
              </a:spcBef>
              <a:spcAft>
                <a:spcPts val="0"/>
              </a:spcAft>
              <a:buClr>
                <a:schemeClr val="dk1"/>
              </a:buClr>
              <a:buSzPts val="1512"/>
              <a:buNone/>
              <a:defRPr sz="1600" b="1"/>
            </a:lvl8pPr>
            <a:lvl9pPr marL="4354693" lvl="8" indent="-241927" algn="l">
              <a:lnSpc>
                <a:spcPct val="90000"/>
              </a:lnSpc>
              <a:spcBef>
                <a:spcPts val="500"/>
              </a:spcBef>
              <a:spcAft>
                <a:spcPts val="0"/>
              </a:spcAft>
              <a:buClr>
                <a:schemeClr val="dk1"/>
              </a:buClr>
              <a:buSzPts val="1512"/>
              <a:buNone/>
              <a:defRPr sz="1600" b="1"/>
            </a:lvl9pPr>
          </a:lstStyle>
          <a:p>
            <a:endParaRPr/>
          </a:p>
        </p:txBody>
      </p:sp>
      <p:sp>
        <p:nvSpPr>
          <p:cNvPr id="581" name="Google Shape;581;p20"/>
          <p:cNvSpPr txBox="1">
            <a:spLocks noGrp="1"/>
          </p:cNvSpPr>
          <p:nvPr>
            <p:ph type="body" idx="4"/>
          </p:nvPr>
        </p:nvSpPr>
        <p:spPr>
          <a:xfrm>
            <a:off x="6286234" y="2666928"/>
            <a:ext cx="5143282" cy="342890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82" name="Google Shape;582;p20"/>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20"/>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20"/>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585" name="Google Shape;585;p20"/>
          <p:cNvSpPr txBox="1">
            <a:spLocks noGrp="1"/>
          </p:cNvSpPr>
          <p:nvPr>
            <p:ph type="title"/>
          </p:nvPr>
        </p:nvSpPr>
        <p:spPr>
          <a:xfrm>
            <a:off x="761968" y="761977"/>
            <a:ext cx="10667548" cy="152395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015158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o bilder">
  <p:cSld name="To bilder">
    <p:spTree>
      <p:nvGrpSpPr>
        <p:cNvPr id="1" name="Shape 606"/>
        <p:cNvGrpSpPr/>
        <p:nvPr/>
      </p:nvGrpSpPr>
      <p:grpSpPr>
        <a:xfrm>
          <a:off x="0" y="0"/>
          <a:ext cx="0" cy="0"/>
          <a:chOff x="0" y="0"/>
          <a:chExt cx="0" cy="0"/>
        </a:xfrm>
      </p:grpSpPr>
      <p:sp>
        <p:nvSpPr>
          <p:cNvPr id="607" name="Google Shape;607;p23"/>
          <p:cNvSpPr>
            <a:spLocks noGrp="1"/>
          </p:cNvSpPr>
          <p:nvPr>
            <p:ph type="pic" idx="2"/>
          </p:nvPr>
        </p:nvSpPr>
        <p:spPr>
          <a:xfrm>
            <a:off x="6096841" y="1141964"/>
            <a:ext cx="5334104" cy="2667933"/>
          </a:xfrm>
          <a:prstGeom prst="rect">
            <a:avLst/>
          </a:prstGeom>
          <a:noFill/>
          <a:ln>
            <a:noFill/>
          </a:ln>
        </p:spPr>
      </p:sp>
      <p:sp>
        <p:nvSpPr>
          <p:cNvPr id="608" name="Google Shape;608;p23"/>
          <p:cNvSpPr txBox="1">
            <a:spLocks noGrp="1"/>
          </p:cNvSpPr>
          <p:nvPr>
            <p:ph type="body" idx="1"/>
          </p:nvPr>
        </p:nvSpPr>
        <p:spPr>
          <a:xfrm>
            <a:off x="6096840" y="4190794"/>
            <a:ext cx="5332676" cy="1906140"/>
          </a:xfrm>
          <a:prstGeom prst="rect">
            <a:avLst/>
          </a:prstGeom>
          <a:noFill/>
          <a:ln>
            <a:noFill/>
          </a:ln>
        </p:spPr>
        <p:txBody>
          <a:bodyPr spcFirstLastPara="1" wrap="square" lIns="360000" tIns="0" rIns="0" bIns="0" anchor="t" anchorCtr="0">
            <a:normAutofit/>
          </a:bodyPr>
          <a:lstStyle>
            <a:lvl1pPr marL="483855" lvl="0" indent="-241927" algn="l">
              <a:lnSpc>
                <a:spcPct val="90000"/>
              </a:lnSpc>
              <a:spcBef>
                <a:spcPts val="1800"/>
              </a:spcBef>
              <a:spcAft>
                <a:spcPts val="0"/>
              </a:spcAft>
              <a:buSzPts val="2400"/>
              <a:buNone/>
              <a:defRPr b="1" i="0">
                <a:latin typeface="Arial"/>
                <a:ea typeface="Arial"/>
                <a:cs typeface="Arial"/>
                <a:sym typeface="Arial"/>
              </a:defRPr>
            </a:lvl1pPr>
            <a:lvl2pPr marL="967710" lvl="1" indent="-362891" algn="l">
              <a:lnSpc>
                <a:spcPct val="90000"/>
              </a:lnSpc>
              <a:spcBef>
                <a:spcPts val="500"/>
              </a:spcBef>
              <a:spcAft>
                <a:spcPts val="0"/>
              </a:spcAft>
              <a:buClr>
                <a:schemeClr val="accent1"/>
              </a:buClr>
              <a:buSzPts val="1800"/>
              <a:buChar char="•"/>
              <a:defRPr sz="1905"/>
            </a:lvl2pPr>
            <a:lvl3pPr marL="1451564" lvl="2" indent="-359531" algn="l">
              <a:lnSpc>
                <a:spcPct val="90000"/>
              </a:lnSpc>
              <a:spcBef>
                <a:spcPts val="500"/>
              </a:spcBef>
              <a:spcAft>
                <a:spcPts val="0"/>
              </a:spcAft>
              <a:buClr>
                <a:schemeClr val="dk2"/>
              </a:buClr>
              <a:buSzPts val="1750"/>
              <a:buChar char="•"/>
              <a:defRPr/>
            </a:lvl3pPr>
            <a:lvl4pPr marL="1935419" lvl="3" indent="-349451" algn="l">
              <a:lnSpc>
                <a:spcPct val="90000"/>
              </a:lnSpc>
              <a:spcBef>
                <a:spcPts val="500"/>
              </a:spcBef>
              <a:spcAft>
                <a:spcPts val="0"/>
              </a:spcAft>
              <a:buClr>
                <a:schemeClr val="dk2"/>
              </a:buClr>
              <a:buSzPts val="1600"/>
              <a:buChar char="•"/>
              <a:defRPr/>
            </a:lvl4pPr>
            <a:lvl5pPr marL="2419274" lvl="4" indent="-336010" algn="l">
              <a:lnSpc>
                <a:spcPct val="90000"/>
              </a:lnSpc>
              <a:spcBef>
                <a:spcPts val="500"/>
              </a:spcBef>
              <a:spcAft>
                <a:spcPts val="0"/>
              </a:spcAft>
              <a:buClr>
                <a:schemeClr val="dk2"/>
              </a:buClr>
              <a:buSzPts val="14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609" name="Google Shape;609;p23"/>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23"/>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1" name="Google Shape;611;p23"/>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chemeClr val="dk2"/>
                </a:solidFill>
                <a:latin typeface="Arial"/>
                <a:ea typeface="Arial"/>
                <a:cs typeface="Arial"/>
                <a:sym typeface="Arial"/>
              </a:defRPr>
            </a:lvl1pPr>
            <a:lvl2pPr marL="0" lvl="1" indent="0" algn="ctr">
              <a:spcBef>
                <a:spcPts val="0"/>
              </a:spcBef>
              <a:buNone/>
              <a:defRPr sz="800" b="0" i="0">
                <a:solidFill>
                  <a:schemeClr val="dk2"/>
                </a:solidFill>
                <a:latin typeface="Arial"/>
                <a:ea typeface="Arial"/>
                <a:cs typeface="Arial"/>
                <a:sym typeface="Arial"/>
              </a:defRPr>
            </a:lvl2pPr>
            <a:lvl3pPr marL="0" lvl="2" indent="0" algn="ctr">
              <a:spcBef>
                <a:spcPts val="0"/>
              </a:spcBef>
              <a:buNone/>
              <a:defRPr sz="800" b="0" i="0">
                <a:solidFill>
                  <a:schemeClr val="dk2"/>
                </a:solidFill>
                <a:latin typeface="Arial"/>
                <a:ea typeface="Arial"/>
                <a:cs typeface="Arial"/>
                <a:sym typeface="Arial"/>
              </a:defRPr>
            </a:lvl3pPr>
            <a:lvl4pPr marL="0" lvl="3" indent="0" algn="ctr">
              <a:spcBef>
                <a:spcPts val="0"/>
              </a:spcBef>
              <a:buNone/>
              <a:defRPr sz="800" b="0" i="0">
                <a:solidFill>
                  <a:schemeClr val="dk2"/>
                </a:solidFill>
                <a:latin typeface="Arial"/>
                <a:ea typeface="Arial"/>
                <a:cs typeface="Arial"/>
                <a:sym typeface="Arial"/>
              </a:defRPr>
            </a:lvl4pPr>
            <a:lvl5pPr marL="0" lvl="4" indent="0" algn="ctr">
              <a:spcBef>
                <a:spcPts val="0"/>
              </a:spcBef>
              <a:buNone/>
              <a:defRPr sz="800" b="0" i="0">
                <a:solidFill>
                  <a:schemeClr val="dk2"/>
                </a:solidFill>
                <a:latin typeface="Arial"/>
                <a:ea typeface="Arial"/>
                <a:cs typeface="Arial"/>
                <a:sym typeface="Arial"/>
              </a:defRPr>
            </a:lvl5pPr>
            <a:lvl6pPr marL="0" lvl="5" indent="0" algn="ctr">
              <a:spcBef>
                <a:spcPts val="0"/>
              </a:spcBef>
              <a:buNone/>
              <a:defRPr sz="800" b="0" i="0">
                <a:solidFill>
                  <a:schemeClr val="dk2"/>
                </a:solidFill>
                <a:latin typeface="Arial"/>
                <a:ea typeface="Arial"/>
                <a:cs typeface="Arial"/>
                <a:sym typeface="Arial"/>
              </a:defRPr>
            </a:lvl6pPr>
            <a:lvl7pPr marL="0" lvl="6" indent="0" algn="ctr">
              <a:spcBef>
                <a:spcPts val="0"/>
              </a:spcBef>
              <a:buNone/>
              <a:defRPr sz="800" b="0" i="0">
                <a:solidFill>
                  <a:schemeClr val="dk2"/>
                </a:solidFill>
                <a:latin typeface="Arial"/>
                <a:ea typeface="Arial"/>
                <a:cs typeface="Arial"/>
                <a:sym typeface="Arial"/>
              </a:defRPr>
            </a:lvl7pPr>
            <a:lvl8pPr marL="0" lvl="7" indent="0" algn="ctr">
              <a:spcBef>
                <a:spcPts val="0"/>
              </a:spcBef>
              <a:buNone/>
              <a:defRPr sz="800" b="0" i="0">
                <a:solidFill>
                  <a:schemeClr val="dk2"/>
                </a:solidFill>
                <a:latin typeface="Arial"/>
                <a:ea typeface="Arial"/>
                <a:cs typeface="Arial"/>
                <a:sym typeface="Arial"/>
              </a:defRPr>
            </a:lvl8pPr>
            <a:lvl9pPr marL="0" lvl="8" indent="0" algn="ctr">
              <a:spcBef>
                <a:spcPts val="0"/>
              </a:spcBef>
              <a:buNone/>
              <a:defRPr sz="800" b="0" i="0">
                <a:solidFill>
                  <a:schemeClr val="dk2"/>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
        <p:nvSpPr>
          <p:cNvPr id="612" name="Google Shape;612;p23"/>
          <p:cNvSpPr>
            <a:spLocks noGrp="1"/>
          </p:cNvSpPr>
          <p:nvPr>
            <p:ph type="body" idx="3"/>
          </p:nvPr>
        </p:nvSpPr>
        <p:spPr>
          <a:xfrm>
            <a:off x="5334032" y="2284673"/>
            <a:ext cx="761968" cy="761979"/>
          </a:xfrm>
          <a:prstGeom prst="ellipse">
            <a:avLst/>
          </a:prstGeom>
          <a:solidFill>
            <a:schemeClr val="accent1"/>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1"/>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613" name="Google Shape;613;p23"/>
          <p:cNvSpPr/>
          <p:nvPr/>
        </p:nvSpPr>
        <p:spPr>
          <a:xfrm>
            <a:off x="5334944" y="76043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14" name="Google Shape;614;p23"/>
          <p:cNvSpPr/>
          <p:nvPr/>
        </p:nvSpPr>
        <p:spPr>
          <a:xfrm>
            <a:off x="5334032" y="152250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15" name="Google Shape;615;p23"/>
          <p:cNvSpPr>
            <a:spLocks noGrp="1"/>
          </p:cNvSpPr>
          <p:nvPr>
            <p:ph type="pic" idx="4"/>
          </p:nvPr>
        </p:nvSpPr>
        <p:spPr>
          <a:xfrm>
            <a:off x="763500" y="761067"/>
            <a:ext cx="4571806" cy="5335867"/>
          </a:xfrm>
          <a:prstGeom prst="rect">
            <a:avLst/>
          </a:prstGeom>
          <a:noFill/>
          <a:ln>
            <a:noFill/>
          </a:ln>
        </p:spPr>
      </p:sp>
      <p:sp>
        <p:nvSpPr>
          <p:cNvPr id="616" name="Google Shape;616;p23"/>
          <p:cNvSpPr/>
          <p:nvPr/>
        </p:nvSpPr>
        <p:spPr>
          <a:xfrm>
            <a:off x="5334944"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17" name="Google Shape;617;p23"/>
          <p:cNvSpPr/>
          <p:nvPr/>
        </p:nvSpPr>
        <p:spPr>
          <a:xfrm>
            <a:off x="5334032"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29177372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Sitat">
  <p:cSld name="Sitat">
    <p:spTree>
      <p:nvGrpSpPr>
        <p:cNvPr id="1" name="Shape 618"/>
        <p:cNvGrpSpPr/>
        <p:nvPr/>
      </p:nvGrpSpPr>
      <p:grpSpPr>
        <a:xfrm>
          <a:off x="0" y="0"/>
          <a:ext cx="0" cy="0"/>
          <a:chOff x="0" y="0"/>
          <a:chExt cx="0" cy="0"/>
        </a:xfrm>
      </p:grpSpPr>
      <p:sp>
        <p:nvSpPr>
          <p:cNvPr id="619" name="Google Shape;619;p24"/>
          <p:cNvSpPr txBox="1">
            <a:spLocks noGrp="1"/>
          </p:cNvSpPr>
          <p:nvPr>
            <p:ph type="body" idx="1"/>
          </p:nvPr>
        </p:nvSpPr>
        <p:spPr>
          <a:xfrm>
            <a:off x="761968" y="2155362"/>
            <a:ext cx="10667548" cy="3940473"/>
          </a:xfrm>
          <a:prstGeom prst="rect">
            <a:avLst/>
          </a:prstGeom>
          <a:noFill/>
          <a:ln>
            <a:noFill/>
          </a:ln>
        </p:spPr>
        <p:txBody>
          <a:bodyPr spcFirstLastPara="1" wrap="square" lIns="0" tIns="0" rIns="0" bIns="0" anchor="t" anchorCtr="0">
            <a:normAutofit/>
          </a:bodyPr>
          <a:lstStyle>
            <a:lvl1pPr marL="483855" lvl="0" indent="-241927" algn="l">
              <a:lnSpc>
                <a:spcPct val="110000"/>
              </a:lnSpc>
              <a:spcBef>
                <a:spcPts val="0"/>
              </a:spcBef>
              <a:spcAft>
                <a:spcPts val="0"/>
              </a:spcAft>
              <a:buSzPts val="4000"/>
              <a:buNone/>
              <a:defRPr sz="4233" b="1" i="0">
                <a:latin typeface="Arial"/>
                <a:ea typeface="Arial"/>
                <a:cs typeface="Arial"/>
                <a:sym typeface="Arial"/>
              </a:defRPr>
            </a:lvl1pPr>
            <a:lvl2pPr marL="967710" lvl="1" indent="-241927" algn="l">
              <a:lnSpc>
                <a:spcPct val="100000"/>
              </a:lnSpc>
              <a:spcBef>
                <a:spcPts val="1905"/>
              </a:spcBef>
              <a:spcAft>
                <a:spcPts val="0"/>
              </a:spcAft>
              <a:buClr>
                <a:schemeClr val="accent1"/>
              </a:buClr>
              <a:buSzPts val="2000"/>
              <a:buNone/>
              <a:defRPr b="1" i="0">
                <a:solidFill>
                  <a:schemeClr val="accent1"/>
                </a:solidFill>
                <a:latin typeface="Arial"/>
                <a:ea typeface="Arial"/>
                <a:cs typeface="Arial"/>
                <a:sym typeface="Arial"/>
              </a:defRPr>
            </a:lvl2pPr>
            <a:lvl3pPr marL="1451564" lvl="2" indent="-241927" algn="l">
              <a:lnSpc>
                <a:spcPct val="90000"/>
              </a:lnSpc>
              <a:spcBef>
                <a:spcPts val="500"/>
              </a:spcBef>
              <a:spcAft>
                <a:spcPts val="0"/>
              </a:spcAft>
              <a:buClr>
                <a:schemeClr val="accent1"/>
              </a:buClr>
              <a:buSzPts val="1600"/>
              <a:buNone/>
              <a:defRPr sz="1693">
                <a:solidFill>
                  <a:schemeClr val="accent1"/>
                </a:solidFill>
              </a:defRPr>
            </a:lvl3pPr>
            <a:lvl4pPr marL="1935419" lvl="3" indent="-241927" algn="l">
              <a:lnSpc>
                <a:spcPct val="90000"/>
              </a:lnSpc>
              <a:spcBef>
                <a:spcPts val="500"/>
              </a:spcBef>
              <a:spcAft>
                <a:spcPts val="0"/>
              </a:spcAft>
              <a:buClr>
                <a:schemeClr val="accent1"/>
              </a:buClr>
              <a:buSzPts val="1600"/>
              <a:buNone/>
              <a:defRPr sz="1693">
                <a:solidFill>
                  <a:schemeClr val="accent1"/>
                </a:solidFill>
              </a:defRPr>
            </a:lvl4pPr>
            <a:lvl5pPr marL="2419274" lvl="4" indent="-241927" algn="l">
              <a:lnSpc>
                <a:spcPct val="90000"/>
              </a:lnSpc>
              <a:spcBef>
                <a:spcPts val="500"/>
              </a:spcBef>
              <a:spcAft>
                <a:spcPts val="0"/>
              </a:spcAft>
              <a:buClr>
                <a:schemeClr val="accent1"/>
              </a:buClr>
              <a:buSzPts val="1600"/>
              <a:buNone/>
              <a:defRPr sz="1693">
                <a:solidFill>
                  <a:schemeClr val="accent1"/>
                </a:solidFill>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620" name="Google Shape;620;p24"/>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1" name="Google Shape;621;p24"/>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22" name="Google Shape;622;p24"/>
          <p:cNvGrpSpPr/>
          <p:nvPr/>
        </p:nvGrpSpPr>
        <p:grpSpPr>
          <a:xfrm>
            <a:off x="100" y="1"/>
            <a:ext cx="1518456" cy="761993"/>
            <a:chOff x="11048660" y="1"/>
            <a:chExt cx="763148" cy="382958"/>
          </a:xfrm>
        </p:grpSpPr>
        <p:sp>
          <p:nvSpPr>
            <p:cNvPr id="623" name="Google Shape;623;p24"/>
            <p:cNvSpPr/>
            <p:nvPr/>
          </p:nvSpPr>
          <p:spPr>
            <a:xfrm rot="10800000">
              <a:off x="1142885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24" name="Google Shape;624;p24"/>
            <p:cNvSpPr/>
            <p:nvPr/>
          </p:nvSpPr>
          <p:spPr>
            <a:xfrm rot="10800000">
              <a:off x="1104866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grpSp>
        <p:nvGrpSpPr>
          <p:cNvPr id="625" name="Google Shape;625;p24"/>
          <p:cNvGrpSpPr/>
          <p:nvPr/>
        </p:nvGrpSpPr>
        <p:grpSpPr>
          <a:xfrm>
            <a:off x="10673439" y="6096001"/>
            <a:ext cx="1518469" cy="762000"/>
            <a:chOff x="11048660" y="1"/>
            <a:chExt cx="763148" cy="382958"/>
          </a:xfrm>
        </p:grpSpPr>
        <p:sp>
          <p:nvSpPr>
            <p:cNvPr id="626" name="Google Shape;626;p24"/>
            <p:cNvSpPr/>
            <p:nvPr/>
          </p:nvSpPr>
          <p:spPr>
            <a:xfrm rot="10800000">
              <a:off x="1142885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27" name="Google Shape;627;p24"/>
            <p:cNvSpPr/>
            <p:nvPr/>
          </p:nvSpPr>
          <p:spPr>
            <a:xfrm rot="10800000">
              <a:off x="1104866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sp>
        <p:nvSpPr>
          <p:cNvPr id="628" name="Google Shape;628;p24"/>
          <p:cNvSpPr txBox="1">
            <a:spLocks noGrp="1"/>
          </p:cNvSpPr>
          <p:nvPr>
            <p:ph type="sldNum" idx="12"/>
          </p:nvPr>
        </p:nvSpPr>
        <p:spPr>
          <a:xfrm>
            <a:off x="771526" y="6310444"/>
            <a:ext cx="507332" cy="365125"/>
          </a:xfrm>
          <a:prstGeom prst="rect">
            <a:avLst/>
          </a:prstGeom>
          <a:noFill/>
          <a:ln>
            <a:noFill/>
          </a:ln>
        </p:spPr>
        <p:txBody>
          <a:bodyPr spcFirstLastPara="1" wrap="square" lIns="0" tIns="0" rIns="0" bIns="0" anchor="ctr" anchorCtr="0">
            <a:noAutofit/>
          </a:bodyPr>
          <a:lstStyle>
            <a:lvl1pPr marL="0" lvl="0" indent="0" algn="l">
              <a:spcBef>
                <a:spcPts val="0"/>
              </a:spcBef>
              <a:buNone/>
              <a:defRPr sz="800" b="0" i="0">
                <a:solidFill>
                  <a:schemeClr val="dk2"/>
                </a:solidFill>
                <a:latin typeface="Arial"/>
                <a:ea typeface="Arial"/>
                <a:cs typeface="Arial"/>
                <a:sym typeface="Arial"/>
              </a:defRPr>
            </a:lvl1pPr>
            <a:lvl2pPr marL="0" lvl="1" indent="0" algn="l">
              <a:spcBef>
                <a:spcPts val="0"/>
              </a:spcBef>
              <a:buNone/>
              <a:defRPr sz="800" b="0" i="0">
                <a:solidFill>
                  <a:schemeClr val="dk2"/>
                </a:solidFill>
                <a:latin typeface="Arial"/>
                <a:ea typeface="Arial"/>
                <a:cs typeface="Arial"/>
                <a:sym typeface="Arial"/>
              </a:defRPr>
            </a:lvl2pPr>
            <a:lvl3pPr marL="0" lvl="2" indent="0" algn="l">
              <a:spcBef>
                <a:spcPts val="0"/>
              </a:spcBef>
              <a:buNone/>
              <a:defRPr sz="800" b="0" i="0">
                <a:solidFill>
                  <a:schemeClr val="dk2"/>
                </a:solidFill>
                <a:latin typeface="Arial"/>
                <a:ea typeface="Arial"/>
                <a:cs typeface="Arial"/>
                <a:sym typeface="Arial"/>
              </a:defRPr>
            </a:lvl3pPr>
            <a:lvl4pPr marL="0" lvl="3" indent="0" algn="l">
              <a:spcBef>
                <a:spcPts val="0"/>
              </a:spcBef>
              <a:buNone/>
              <a:defRPr sz="800" b="0" i="0">
                <a:solidFill>
                  <a:schemeClr val="dk2"/>
                </a:solidFill>
                <a:latin typeface="Arial"/>
                <a:ea typeface="Arial"/>
                <a:cs typeface="Arial"/>
                <a:sym typeface="Arial"/>
              </a:defRPr>
            </a:lvl4pPr>
            <a:lvl5pPr marL="0" lvl="4" indent="0" algn="l">
              <a:spcBef>
                <a:spcPts val="0"/>
              </a:spcBef>
              <a:buNone/>
              <a:defRPr sz="800" b="0" i="0">
                <a:solidFill>
                  <a:schemeClr val="dk2"/>
                </a:solidFill>
                <a:latin typeface="Arial"/>
                <a:ea typeface="Arial"/>
                <a:cs typeface="Arial"/>
                <a:sym typeface="Arial"/>
              </a:defRPr>
            </a:lvl5pPr>
            <a:lvl6pPr marL="0" lvl="5" indent="0" algn="l">
              <a:spcBef>
                <a:spcPts val="0"/>
              </a:spcBef>
              <a:buNone/>
              <a:defRPr sz="800" b="0" i="0">
                <a:solidFill>
                  <a:schemeClr val="dk2"/>
                </a:solidFill>
                <a:latin typeface="Arial"/>
                <a:ea typeface="Arial"/>
                <a:cs typeface="Arial"/>
                <a:sym typeface="Arial"/>
              </a:defRPr>
            </a:lvl6pPr>
            <a:lvl7pPr marL="0" lvl="6" indent="0" algn="l">
              <a:spcBef>
                <a:spcPts val="0"/>
              </a:spcBef>
              <a:buNone/>
              <a:defRPr sz="800" b="0" i="0">
                <a:solidFill>
                  <a:schemeClr val="dk2"/>
                </a:solidFill>
                <a:latin typeface="Arial"/>
                <a:ea typeface="Arial"/>
                <a:cs typeface="Arial"/>
                <a:sym typeface="Arial"/>
              </a:defRPr>
            </a:lvl7pPr>
            <a:lvl8pPr marL="0" lvl="7" indent="0" algn="l">
              <a:spcBef>
                <a:spcPts val="0"/>
              </a:spcBef>
              <a:buNone/>
              <a:defRPr sz="800" b="0" i="0">
                <a:solidFill>
                  <a:schemeClr val="dk2"/>
                </a:solidFill>
                <a:latin typeface="Arial"/>
                <a:ea typeface="Arial"/>
                <a:cs typeface="Arial"/>
                <a:sym typeface="Arial"/>
              </a:defRPr>
            </a:lvl8pPr>
            <a:lvl9pPr marL="0" lvl="8" indent="0" algn="l">
              <a:spcBef>
                <a:spcPts val="0"/>
              </a:spcBef>
              <a:buNone/>
              <a:defRPr sz="800" b="0" i="0">
                <a:solidFill>
                  <a:schemeClr val="dk2"/>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2674513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omt" type="blank">
  <p:cSld name="Tomt">
    <p:spTree>
      <p:nvGrpSpPr>
        <p:cNvPr id="1" name="Shape 640"/>
        <p:cNvGrpSpPr/>
        <p:nvPr/>
      </p:nvGrpSpPr>
      <p:grpSpPr>
        <a:xfrm>
          <a:off x="0" y="0"/>
          <a:ext cx="0" cy="0"/>
          <a:chOff x="0" y="0"/>
          <a:chExt cx="0" cy="0"/>
        </a:xfrm>
      </p:grpSpPr>
      <p:sp>
        <p:nvSpPr>
          <p:cNvPr id="641" name="Google Shape;641;p26"/>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2" name="Google Shape;642;p26"/>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3" name="Google Shape;643;p26"/>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452808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Tomt neg">
  <p:cSld name="Tomt neg">
    <p:bg>
      <p:bgPr>
        <a:solidFill>
          <a:schemeClr val="dk2"/>
        </a:solidFill>
        <a:effectLst/>
      </p:bgPr>
    </p:bg>
    <p:spTree>
      <p:nvGrpSpPr>
        <p:cNvPr id="1" name="Shape 644"/>
        <p:cNvGrpSpPr/>
        <p:nvPr/>
      </p:nvGrpSpPr>
      <p:grpSpPr>
        <a:xfrm>
          <a:off x="0" y="0"/>
          <a:ext cx="0" cy="0"/>
          <a:chOff x="0" y="0"/>
          <a:chExt cx="0" cy="0"/>
        </a:xfrm>
      </p:grpSpPr>
      <p:sp>
        <p:nvSpPr>
          <p:cNvPr id="645" name="Google Shape;645;p27"/>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6" name="Google Shape;646;p27"/>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7" name="Google Shape;647;p27"/>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0" i="0">
                <a:solidFill>
                  <a:schemeClr val="lt1"/>
                </a:solidFill>
                <a:latin typeface="Arial"/>
                <a:ea typeface="Arial"/>
                <a:cs typeface="Arial"/>
                <a:sym typeface="Arial"/>
              </a:defRPr>
            </a:lvl1pPr>
            <a:lvl2pPr marL="0" lvl="1" indent="0" algn="r">
              <a:spcBef>
                <a:spcPts val="0"/>
              </a:spcBef>
              <a:buNone/>
              <a:defRPr sz="800" b="0" i="0">
                <a:solidFill>
                  <a:schemeClr val="lt1"/>
                </a:solidFill>
                <a:latin typeface="Arial"/>
                <a:ea typeface="Arial"/>
                <a:cs typeface="Arial"/>
                <a:sym typeface="Arial"/>
              </a:defRPr>
            </a:lvl2pPr>
            <a:lvl3pPr marL="0" lvl="2" indent="0" algn="r">
              <a:spcBef>
                <a:spcPts val="0"/>
              </a:spcBef>
              <a:buNone/>
              <a:defRPr sz="800" b="0" i="0">
                <a:solidFill>
                  <a:schemeClr val="lt1"/>
                </a:solidFill>
                <a:latin typeface="Arial"/>
                <a:ea typeface="Arial"/>
                <a:cs typeface="Arial"/>
                <a:sym typeface="Arial"/>
              </a:defRPr>
            </a:lvl3pPr>
            <a:lvl4pPr marL="0" lvl="3" indent="0" algn="r">
              <a:spcBef>
                <a:spcPts val="0"/>
              </a:spcBef>
              <a:buNone/>
              <a:defRPr sz="800" b="0" i="0">
                <a:solidFill>
                  <a:schemeClr val="lt1"/>
                </a:solidFill>
                <a:latin typeface="Arial"/>
                <a:ea typeface="Arial"/>
                <a:cs typeface="Arial"/>
                <a:sym typeface="Arial"/>
              </a:defRPr>
            </a:lvl4pPr>
            <a:lvl5pPr marL="0" lvl="4" indent="0" algn="r">
              <a:spcBef>
                <a:spcPts val="0"/>
              </a:spcBef>
              <a:buNone/>
              <a:defRPr sz="800" b="0" i="0">
                <a:solidFill>
                  <a:schemeClr val="lt1"/>
                </a:solidFill>
                <a:latin typeface="Arial"/>
                <a:ea typeface="Arial"/>
                <a:cs typeface="Arial"/>
                <a:sym typeface="Arial"/>
              </a:defRPr>
            </a:lvl5pPr>
            <a:lvl6pPr marL="0" lvl="5" indent="0" algn="r">
              <a:spcBef>
                <a:spcPts val="0"/>
              </a:spcBef>
              <a:buNone/>
              <a:defRPr sz="800" b="0" i="0">
                <a:solidFill>
                  <a:schemeClr val="lt1"/>
                </a:solidFill>
                <a:latin typeface="Arial"/>
                <a:ea typeface="Arial"/>
                <a:cs typeface="Arial"/>
                <a:sym typeface="Arial"/>
              </a:defRPr>
            </a:lvl6pPr>
            <a:lvl7pPr marL="0" lvl="6" indent="0" algn="r">
              <a:spcBef>
                <a:spcPts val="0"/>
              </a:spcBef>
              <a:buNone/>
              <a:defRPr sz="800" b="0" i="0">
                <a:solidFill>
                  <a:schemeClr val="lt1"/>
                </a:solidFill>
                <a:latin typeface="Arial"/>
                <a:ea typeface="Arial"/>
                <a:cs typeface="Arial"/>
                <a:sym typeface="Arial"/>
              </a:defRPr>
            </a:lvl7pPr>
            <a:lvl8pPr marL="0" lvl="7" indent="0" algn="r">
              <a:spcBef>
                <a:spcPts val="0"/>
              </a:spcBef>
              <a:buNone/>
              <a:defRPr sz="800" b="0" i="0">
                <a:solidFill>
                  <a:schemeClr val="lt1"/>
                </a:solidFill>
                <a:latin typeface="Arial"/>
                <a:ea typeface="Arial"/>
                <a:cs typeface="Arial"/>
                <a:sym typeface="Arial"/>
              </a:defRPr>
            </a:lvl8pPr>
            <a:lvl9pPr marL="0" lvl="8" indent="0" algn="r">
              <a:spcBef>
                <a:spcPts val="0"/>
              </a:spcBef>
              <a:buNone/>
              <a:defRPr sz="800" b="0" i="0">
                <a:solidFill>
                  <a:schemeClr val="lt1"/>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grpSp>
        <p:nvGrpSpPr>
          <p:cNvPr id="648" name="Google Shape;648;p27"/>
          <p:cNvGrpSpPr/>
          <p:nvPr/>
        </p:nvGrpSpPr>
        <p:grpSpPr>
          <a:xfrm>
            <a:off x="683637" y="6343664"/>
            <a:ext cx="1484354" cy="266693"/>
            <a:chOff x="1600361" y="2673408"/>
            <a:chExt cx="8357207" cy="1501534"/>
          </a:xfrm>
        </p:grpSpPr>
        <p:grpSp>
          <p:nvGrpSpPr>
            <p:cNvPr id="649" name="Google Shape;649;p27"/>
            <p:cNvGrpSpPr/>
            <p:nvPr/>
          </p:nvGrpSpPr>
          <p:grpSpPr>
            <a:xfrm>
              <a:off x="3581936" y="3109680"/>
              <a:ext cx="6375632" cy="597818"/>
              <a:chOff x="3581936" y="3109680"/>
              <a:chExt cx="6375632" cy="597818"/>
            </a:xfrm>
          </p:grpSpPr>
          <p:sp>
            <p:nvSpPr>
              <p:cNvPr id="650" name="Google Shape;650;p27"/>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1" name="Google Shape;651;p27"/>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2" name="Google Shape;652;p27"/>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3" name="Google Shape;653;p27"/>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4" name="Google Shape;654;p27"/>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5" name="Google Shape;655;p27"/>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6" name="Google Shape;656;p27"/>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7" name="Google Shape;657;p27"/>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8" name="Google Shape;658;p27"/>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9" name="Google Shape;659;p27"/>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0" name="Google Shape;660;p27"/>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1" name="Google Shape;661;p27"/>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2" name="Google Shape;662;p27"/>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3" name="Google Shape;663;p27"/>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4" name="Google Shape;664;p27"/>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665" name="Google Shape;665;p27"/>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6" name="Google Shape;666;p27"/>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7" name="Google Shape;667;p27"/>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41571542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Bilde parole nede">
  <p:cSld name="Bilde parole nede">
    <p:bg>
      <p:bgPr>
        <a:solidFill>
          <a:schemeClr val="lt2"/>
        </a:solidFill>
        <a:effectLst/>
      </p:bgPr>
    </p:bg>
    <p:spTree>
      <p:nvGrpSpPr>
        <p:cNvPr id="1" name="Shape 668"/>
        <p:cNvGrpSpPr/>
        <p:nvPr/>
      </p:nvGrpSpPr>
      <p:grpSpPr>
        <a:xfrm>
          <a:off x="0" y="0"/>
          <a:ext cx="0" cy="0"/>
          <a:chOff x="0" y="0"/>
          <a:chExt cx="0" cy="0"/>
        </a:xfrm>
      </p:grpSpPr>
      <p:sp>
        <p:nvSpPr>
          <p:cNvPr id="669" name="Google Shape;669;p28"/>
          <p:cNvSpPr>
            <a:spLocks noGrp="1"/>
          </p:cNvSpPr>
          <p:nvPr>
            <p:ph type="pic" idx="2"/>
          </p:nvPr>
        </p:nvSpPr>
        <p:spPr>
          <a:xfrm>
            <a:off x="8" y="4"/>
            <a:ext cx="12191995" cy="6857997"/>
          </a:xfrm>
          <a:prstGeom prst="rect">
            <a:avLst/>
          </a:prstGeom>
          <a:solidFill>
            <a:schemeClr val="lt1"/>
          </a:solidFill>
          <a:ln>
            <a:noFill/>
          </a:ln>
        </p:spPr>
      </p:sp>
      <p:sp>
        <p:nvSpPr>
          <p:cNvPr id="670" name="Google Shape;670;p28"/>
          <p:cNvSpPr txBox="1">
            <a:spLocks noGrp="1"/>
          </p:cNvSpPr>
          <p:nvPr>
            <p:ph type="title"/>
          </p:nvPr>
        </p:nvSpPr>
        <p:spPr>
          <a:xfrm>
            <a:off x="2" y="4191070"/>
            <a:ext cx="8381645" cy="1904949"/>
          </a:xfrm>
          <a:prstGeom prst="rect">
            <a:avLst/>
          </a:prstGeom>
          <a:solidFill>
            <a:schemeClr val="dk2"/>
          </a:solidFill>
          <a:ln>
            <a:noFill/>
          </a:ln>
        </p:spPr>
        <p:txBody>
          <a:bodyPr spcFirstLastPara="1" wrap="square" lIns="720000" tIns="0" rIns="720000" bIns="0" anchor="ctr" anchorCtr="0">
            <a:normAutofit/>
          </a:bodyPr>
          <a:lstStyle>
            <a:lvl1pPr lvl="0" algn="l">
              <a:lnSpc>
                <a:spcPct val="110000"/>
              </a:lnSpc>
              <a:spcBef>
                <a:spcPts val="0"/>
              </a:spcBef>
              <a:spcAft>
                <a:spcPts val="0"/>
              </a:spcAft>
              <a:buClr>
                <a:schemeClr val="lt1"/>
              </a:buClr>
              <a:buSzPts val="2200"/>
              <a:buFont typeface="Arial"/>
              <a:buNone/>
              <a:defRPr sz="2328">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1" name="Google Shape;671;p28"/>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28"/>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3" name="Google Shape;673;p28"/>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1839705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Bilde parole oppe">
  <p:cSld name="Bilde parole oppe">
    <p:bg>
      <p:bgPr>
        <a:solidFill>
          <a:schemeClr val="lt2"/>
        </a:solidFill>
        <a:effectLst/>
      </p:bgPr>
    </p:bg>
    <p:spTree>
      <p:nvGrpSpPr>
        <p:cNvPr id="1" name="Shape 674"/>
        <p:cNvGrpSpPr/>
        <p:nvPr/>
      </p:nvGrpSpPr>
      <p:grpSpPr>
        <a:xfrm>
          <a:off x="0" y="0"/>
          <a:ext cx="0" cy="0"/>
          <a:chOff x="0" y="0"/>
          <a:chExt cx="0" cy="0"/>
        </a:xfrm>
      </p:grpSpPr>
      <p:sp>
        <p:nvSpPr>
          <p:cNvPr id="675" name="Google Shape;675;p29"/>
          <p:cNvSpPr>
            <a:spLocks noGrp="1"/>
          </p:cNvSpPr>
          <p:nvPr>
            <p:ph type="pic" idx="2"/>
          </p:nvPr>
        </p:nvSpPr>
        <p:spPr>
          <a:xfrm>
            <a:off x="8" y="4"/>
            <a:ext cx="12191995" cy="6857997"/>
          </a:xfrm>
          <a:prstGeom prst="rect">
            <a:avLst/>
          </a:prstGeom>
          <a:solidFill>
            <a:schemeClr val="lt1"/>
          </a:solidFill>
          <a:ln>
            <a:noFill/>
          </a:ln>
        </p:spPr>
      </p:sp>
      <p:sp>
        <p:nvSpPr>
          <p:cNvPr id="676" name="Google Shape;676;p29"/>
          <p:cNvSpPr txBox="1">
            <a:spLocks noGrp="1"/>
          </p:cNvSpPr>
          <p:nvPr>
            <p:ph type="title"/>
          </p:nvPr>
        </p:nvSpPr>
        <p:spPr>
          <a:xfrm>
            <a:off x="2" y="761067"/>
            <a:ext cx="8381645" cy="1904949"/>
          </a:xfrm>
          <a:prstGeom prst="rect">
            <a:avLst/>
          </a:prstGeom>
          <a:solidFill>
            <a:schemeClr val="dk2"/>
          </a:solidFill>
          <a:ln>
            <a:noFill/>
          </a:ln>
        </p:spPr>
        <p:txBody>
          <a:bodyPr spcFirstLastPara="1" wrap="square" lIns="720000" tIns="0" rIns="720000" bIns="0" anchor="ctr" anchorCtr="0">
            <a:normAutofit/>
          </a:bodyPr>
          <a:lstStyle>
            <a:lvl1pPr lvl="0" algn="l">
              <a:lnSpc>
                <a:spcPct val="110000"/>
              </a:lnSpc>
              <a:spcBef>
                <a:spcPts val="0"/>
              </a:spcBef>
              <a:spcAft>
                <a:spcPts val="0"/>
              </a:spcAft>
              <a:buClr>
                <a:schemeClr val="lt1"/>
              </a:buClr>
              <a:buSzPts val="2200"/>
              <a:buFont typeface="Arial"/>
              <a:buNone/>
              <a:defRPr sz="2328">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7" name="Google Shape;677;p29"/>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29"/>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29"/>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2678097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3740059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F34A7308-E9FC-07F0-6669-AA735A29AD66}"/>
              </a:ext>
            </a:extLst>
          </p:cNvPr>
          <p:cNvPicPr>
            <a:picLocks noChangeAspect="1"/>
          </p:cNvPicPr>
          <p:nvPr userDrawn="1"/>
        </p:nvPicPr>
        <p:blipFill rotWithShape="1">
          <a:blip r:embed="rId2"/>
          <a:srcRect l="12794" t="1" r="21764" b="-317"/>
          <a:stretch/>
        </p:blipFill>
        <p:spPr>
          <a:xfrm>
            <a:off x="6388738" y="558289"/>
            <a:ext cx="5252400" cy="5367600"/>
          </a:xfrm>
          <a:prstGeom prst="rect">
            <a:avLst/>
          </a:prstGeom>
        </p:spPr>
      </p:pic>
    </p:spTree>
    <p:extLst>
      <p:ext uri="{BB962C8B-B14F-4D97-AF65-F5344CB8AC3E}">
        <p14:creationId xmlns:p14="http://schemas.microsoft.com/office/powerpoint/2010/main" val="1780569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1_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a:xfrm>
            <a:off x="558000" y="558000"/>
            <a:ext cx="11077200" cy="1080000"/>
          </a:xfrm>
          <a:prstGeom prst="rect">
            <a:avLst/>
          </a:prstGeom>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a:prstGeom prst="rect">
            <a:avLst/>
          </a:prstGeom>
        </p:spPr>
        <p:txBody>
          <a:bodyPr/>
          <a:lstStyle/>
          <a:p>
            <a:endParaRPr lang="nb-NO"/>
          </a:p>
        </p:txBody>
      </p:sp>
    </p:spTree>
    <p:extLst>
      <p:ext uri="{BB962C8B-B14F-4D97-AF65-F5344CB8AC3E}">
        <p14:creationId xmlns:p14="http://schemas.microsoft.com/office/powerpoint/2010/main" val="4261611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tellysbilde punkt">
  <p:cSld name="Tittellysbilde punkt">
    <p:spTree>
      <p:nvGrpSpPr>
        <p:cNvPr id="1" name="Shape 73"/>
        <p:cNvGrpSpPr/>
        <p:nvPr/>
      </p:nvGrpSpPr>
      <p:grpSpPr>
        <a:xfrm>
          <a:off x="0" y="0"/>
          <a:ext cx="0" cy="0"/>
          <a:chOff x="0" y="0"/>
          <a:chExt cx="0" cy="0"/>
        </a:xfrm>
      </p:grpSpPr>
      <p:sp>
        <p:nvSpPr>
          <p:cNvPr id="74" name="Google Shape;74;p2"/>
          <p:cNvSpPr>
            <a:spLocks noGrp="1"/>
          </p:cNvSpPr>
          <p:nvPr>
            <p:ph type="body" idx="1"/>
          </p:nvPr>
        </p:nvSpPr>
        <p:spPr>
          <a:xfrm>
            <a:off x="8381965" y="2285938"/>
            <a:ext cx="761968" cy="761979"/>
          </a:xfrm>
          <a:prstGeom prst="ellipse">
            <a:avLst/>
          </a:prstGeom>
          <a:solidFill>
            <a:schemeClr val="accent1"/>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1"/>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75" name="Google Shape;75;p2"/>
          <p:cNvSpPr txBox="1">
            <a:spLocks noGrp="1"/>
          </p:cNvSpPr>
          <p:nvPr>
            <p:ph type="ctrTitle"/>
          </p:nvPr>
        </p:nvSpPr>
        <p:spPr>
          <a:xfrm>
            <a:off x="2" y="2285938"/>
            <a:ext cx="7619677" cy="3047918"/>
          </a:xfrm>
          <a:prstGeom prst="rect">
            <a:avLst/>
          </a:prstGeom>
          <a:solidFill>
            <a:schemeClr val="dk2"/>
          </a:solidFill>
          <a:ln>
            <a:noFill/>
          </a:ln>
        </p:spPr>
        <p:txBody>
          <a:bodyPr spcFirstLastPara="1" wrap="square" lIns="720000" tIns="360000" rIns="720000" bIns="360000" anchor="t" anchorCtr="0">
            <a:normAutofit/>
          </a:bodyPr>
          <a:lstStyle>
            <a:lvl1pPr lvl="0" algn="l">
              <a:lnSpc>
                <a:spcPct val="100000"/>
              </a:lnSpc>
              <a:spcBef>
                <a:spcPts val="0"/>
              </a:spcBef>
              <a:spcAft>
                <a:spcPts val="0"/>
              </a:spcAft>
              <a:buClr>
                <a:schemeClr val="lt1"/>
              </a:buClr>
              <a:buSzPts val="4500"/>
              <a:buFont typeface="Arial"/>
              <a:buNone/>
              <a:defRPr sz="4762" b="0"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
          <p:cNvSpPr txBox="1">
            <a:spLocks noGrp="1"/>
          </p:cNvSpPr>
          <p:nvPr>
            <p:ph type="subTitle" idx="2"/>
          </p:nvPr>
        </p:nvSpPr>
        <p:spPr>
          <a:xfrm>
            <a:off x="6095904" y="4571875"/>
            <a:ext cx="6095701" cy="1523959"/>
          </a:xfrm>
          <a:prstGeom prst="rect">
            <a:avLst/>
          </a:prstGeom>
          <a:solidFill>
            <a:schemeClr val="accent1"/>
          </a:solidFill>
          <a:ln>
            <a:noFill/>
          </a:ln>
        </p:spPr>
        <p:txBody>
          <a:bodyPr spcFirstLastPara="1" wrap="square" lIns="360000" tIns="180000" rIns="720000" bIns="180000" anchor="ctr" anchorCtr="0">
            <a:noAutofit/>
          </a:bodyPr>
          <a:lstStyle>
            <a:lvl1pPr lvl="0" algn="l">
              <a:lnSpc>
                <a:spcPct val="110000"/>
              </a:lnSpc>
              <a:spcBef>
                <a:spcPts val="0"/>
              </a:spcBef>
              <a:spcAft>
                <a:spcPts val="0"/>
              </a:spcAft>
              <a:buSzPts val="2600"/>
              <a:buNone/>
              <a:defRPr sz="2752">
                <a:solidFill>
                  <a:schemeClr val="lt1"/>
                </a:solidFill>
                <a:latin typeface="Arial"/>
                <a:ea typeface="Arial"/>
                <a:cs typeface="Arial"/>
                <a:sym typeface="Aria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77" name="Google Shape;77;p2"/>
          <p:cNvSpPr txBox="1">
            <a:spLocks noGrp="1"/>
          </p:cNvSpPr>
          <p:nvPr>
            <p:ph type="dt" idx="10"/>
          </p:nvPr>
        </p:nvSpPr>
        <p:spPr>
          <a:xfrm>
            <a:off x="761968" y="5349720"/>
            <a:ext cx="1885148"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
          <p:cNvSpPr txBox="1">
            <a:spLocks noGrp="1"/>
          </p:cNvSpPr>
          <p:nvPr>
            <p:ph type="ftr" idx="11"/>
          </p:nvPr>
        </p:nvSpPr>
        <p:spPr>
          <a:xfrm>
            <a:off x="3164007" y="8729729"/>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
          <p:cNvSpPr txBox="1">
            <a:spLocks noGrp="1"/>
          </p:cNvSpPr>
          <p:nvPr>
            <p:ph type="sldNum" idx="12"/>
          </p:nvPr>
        </p:nvSpPr>
        <p:spPr>
          <a:xfrm>
            <a:off x="10913143" y="8729729"/>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80" name="Google Shape;80;p2"/>
          <p:cNvSpPr/>
          <p:nvPr/>
        </p:nvSpPr>
        <p:spPr>
          <a:xfrm>
            <a:off x="7619971"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1" name="Google Shape;81;p2"/>
          <p:cNvSpPr/>
          <p:nvPr/>
        </p:nvSpPr>
        <p:spPr>
          <a:xfrm>
            <a:off x="9143955"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2" name="Google Shape;82;p2"/>
          <p:cNvSpPr/>
          <p:nvPr/>
        </p:nvSpPr>
        <p:spPr>
          <a:xfrm>
            <a:off x="9905942"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3" name="Google Shape;83;p2"/>
          <p:cNvSpPr/>
          <p:nvPr/>
        </p:nvSpPr>
        <p:spPr>
          <a:xfrm>
            <a:off x="10668024" y="2285939"/>
            <a:ext cx="1523977" cy="1524000"/>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4" name="Google Shape;84;p2"/>
          <p:cNvSpPr/>
          <p:nvPr/>
        </p:nvSpPr>
        <p:spPr>
          <a:xfrm>
            <a:off x="7619971"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5" name="Google Shape;85;p2"/>
          <p:cNvSpPr/>
          <p:nvPr/>
        </p:nvSpPr>
        <p:spPr>
          <a:xfrm>
            <a:off x="8381965"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6" name="Google Shape;86;p2"/>
          <p:cNvSpPr/>
          <p:nvPr/>
        </p:nvSpPr>
        <p:spPr>
          <a:xfrm>
            <a:off x="9143955"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7" name="Google Shape;87;p2"/>
          <p:cNvSpPr/>
          <p:nvPr/>
        </p:nvSpPr>
        <p:spPr>
          <a:xfrm>
            <a:off x="9905942"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8" name="Google Shape;88;p2"/>
          <p:cNvSpPr/>
          <p:nvPr/>
        </p:nvSpPr>
        <p:spPr>
          <a:xfrm>
            <a:off x="7619971"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9" name="Google Shape;89;p2"/>
          <p:cNvSpPr/>
          <p:nvPr/>
        </p:nvSpPr>
        <p:spPr>
          <a:xfrm>
            <a:off x="838196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0" name="Google Shape;90;p2"/>
          <p:cNvSpPr/>
          <p:nvPr/>
        </p:nvSpPr>
        <p:spPr>
          <a:xfrm>
            <a:off x="914395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1" name="Google Shape;91;p2"/>
          <p:cNvSpPr/>
          <p:nvPr/>
        </p:nvSpPr>
        <p:spPr>
          <a:xfrm>
            <a:off x="9905942"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2" name="Google Shape;92;p2"/>
          <p:cNvSpPr/>
          <p:nvPr/>
        </p:nvSpPr>
        <p:spPr>
          <a:xfrm>
            <a:off x="1066804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3" name="Google Shape;93;p2"/>
          <p:cNvSpPr/>
          <p:nvPr/>
        </p:nvSpPr>
        <p:spPr>
          <a:xfrm>
            <a:off x="11430032"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nvGrpSpPr>
          <p:cNvPr id="94" name="Google Shape;94;p2"/>
          <p:cNvGrpSpPr/>
          <p:nvPr/>
        </p:nvGrpSpPr>
        <p:grpSpPr>
          <a:xfrm>
            <a:off x="761968" y="846037"/>
            <a:ext cx="3305272" cy="593867"/>
            <a:chOff x="1600361" y="2673408"/>
            <a:chExt cx="8357207" cy="1501534"/>
          </a:xfrm>
        </p:grpSpPr>
        <p:grpSp>
          <p:nvGrpSpPr>
            <p:cNvPr id="95" name="Google Shape;95;p2"/>
            <p:cNvGrpSpPr/>
            <p:nvPr/>
          </p:nvGrpSpPr>
          <p:grpSpPr>
            <a:xfrm>
              <a:off x="3581936" y="3109680"/>
              <a:ext cx="6375632" cy="597818"/>
              <a:chOff x="3581936" y="3109680"/>
              <a:chExt cx="6375632" cy="597818"/>
            </a:xfrm>
          </p:grpSpPr>
          <p:sp>
            <p:nvSpPr>
              <p:cNvPr id="96" name="Google Shape;96;p2"/>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7" name="Google Shape;97;p2"/>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8" name="Google Shape;98;p2"/>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9" name="Google Shape;99;p2"/>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0" name="Google Shape;100;p2"/>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1" name="Google Shape;101;p2"/>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2" name="Google Shape;102;p2"/>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3" name="Google Shape;103;p2"/>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4" name="Google Shape;104;p2"/>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5" name="Google Shape;105;p2"/>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6" name="Google Shape;106;p2"/>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7" name="Google Shape;107;p2"/>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8" name="Google Shape;108;p2"/>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9" name="Google Shape;109;p2"/>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0" name="Google Shape;110;p2"/>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111" name="Google Shape;111;p2"/>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2" name="Google Shape;112;p2"/>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3" name="Google Shape;113;p2"/>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307391517"/>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2545532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233788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1152995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4133291528"/>
      </p:ext>
    </p:extLst>
  </p:cSld>
  <p:clrMapOvr>
    <a:masterClrMapping/>
  </p:clrMapOvr>
  <p:extLst>
    <p:ext uri="{DCECCB84-F9BA-43D5-87BE-67443E8EF086}">
      <p15:sldGuideLst xmlns:p15="http://schemas.microsoft.com/office/powerpoint/2012/main">
        <p15:guide id="1" pos="524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90299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rød">
    <p:bg>
      <p:bgPr>
        <a:solidFill>
          <a:srgbClr val="D2492A"/>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658654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845231356"/>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3516540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1030681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205329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2185817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161229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side">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445B6AF8-B15D-45EF-A05A-E71475693E53}"/>
              </a:ext>
            </a:extLst>
          </p:cNvPr>
          <p:cNvSpPr>
            <a:spLocks noGrp="1"/>
          </p:cNvSpPr>
          <p:nvPr>
            <p:ph type="title" hasCustomPrompt="1"/>
          </p:nvPr>
        </p:nvSpPr>
        <p:spPr>
          <a:xfrm>
            <a:off x="529416" y="926146"/>
            <a:ext cx="11077200" cy="771036"/>
          </a:xfrm>
        </p:spPr>
        <p:txBody>
          <a:bodyPr anchor="t" anchorCtr="0"/>
          <a:lstStyle>
            <a:lvl1pPr>
              <a:defRPr sz="2400"/>
            </a:lvl1pPr>
          </a:lstStyle>
          <a:p>
            <a:r>
              <a:rPr lang="nb-NO"/>
              <a:t>Klikk for å legge til konklusjon</a:t>
            </a:r>
          </a:p>
        </p:txBody>
      </p:sp>
      <p:sp>
        <p:nvSpPr>
          <p:cNvPr id="11" name="Plassholder for tekst 10">
            <a:extLst>
              <a:ext uri="{FF2B5EF4-FFF2-40B4-BE49-F238E27FC236}">
                <a16:creationId xmlns:a16="http://schemas.microsoft.com/office/drawing/2014/main" id="{0A84DDAC-523D-4DD2-84EC-D0E0A5E219CA}"/>
              </a:ext>
            </a:extLst>
          </p:cNvPr>
          <p:cNvSpPr>
            <a:spLocks noGrp="1"/>
          </p:cNvSpPr>
          <p:nvPr>
            <p:ph type="body" sz="quarter" idx="11" hasCustomPrompt="1"/>
          </p:nvPr>
        </p:nvSpPr>
        <p:spPr>
          <a:xfrm>
            <a:off x="529417" y="692727"/>
            <a:ext cx="11077200" cy="233419"/>
          </a:xfrm>
          <a:prstGeom prst="rect">
            <a:avLst/>
          </a:prstGeom>
        </p:spPr>
        <p:txBody>
          <a:bodyPr lIns="0" tIns="0" rIns="0" bIns="0"/>
          <a:lstStyle>
            <a:lvl1pPr>
              <a:defRPr sz="1400"/>
            </a:lvl1pPr>
          </a:lstStyle>
          <a:p>
            <a:pPr lvl="0"/>
            <a:r>
              <a:rPr lang="nb-NO"/>
              <a:t>Klikk her for å legge til tittel</a:t>
            </a:r>
          </a:p>
        </p:txBody>
      </p:sp>
      <p:sp>
        <p:nvSpPr>
          <p:cNvPr id="14" name="Plassholder for tekst 4">
            <a:extLst>
              <a:ext uri="{FF2B5EF4-FFF2-40B4-BE49-F238E27FC236}">
                <a16:creationId xmlns:a16="http://schemas.microsoft.com/office/drawing/2014/main" id="{C179287C-D98A-4E38-B858-D25349D02163}"/>
              </a:ext>
            </a:extLst>
          </p:cNvPr>
          <p:cNvSpPr>
            <a:spLocks noGrp="1"/>
          </p:cNvSpPr>
          <p:nvPr>
            <p:ph type="body" sz="quarter" idx="12"/>
          </p:nvPr>
        </p:nvSpPr>
        <p:spPr>
          <a:xfrm>
            <a:off x="529416" y="1727330"/>
            <a:ext cx="11077200" cy="3814488"/>
          </a:xfrm>
          <a:prstGeom prst="rect">
            <a:avLst/>
          </a:prstGeom>
          <a:ln>
            <a:noFill/>
          </a:ln>
        </p:spPr>
        <p:txBody>
          <a:bodyPr/>
          <a:lstStyle>
            <a:lvl1pPr>
              <a:defRPr sz="1600"/>
            </a:lvl1pPr>
            <a:lvl2pPr marL="360000" indent="-261938">
              <a:buFont typeface="Arial" panose="020B0604020202020204" pitchFamily="34" charset="0"/>
              <a:buChar char="•"/>
              <a:defRPr sz="1400"/>
            </a:lvl2pPr>
            <a:lvl3pPr marL="720000">
              <a:defRPr sz="1000"/>
            </a:lvl3pPr>
            <a:lvl4pPr marL="1080000" indent="-255588">
              <a:buFont typeface="Arial" panose="020B0604020202020204" pitchFamily="34" charset="0"/>
              <a:buChar char="•"/>
              <a:defRPr sz="9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2711082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rside hvit">
    <p:spTree>
      <p:nvGrpSpPr>
        <p:cNvPr id="1" name=""/>
        <p:cNvGrpSpPr/>
        <p:nvPr/>
      </p:nvGrpSpPr>
      <p:grpSpPr>
        <a:xfrm>
          <a:off x="0" y="0"/>
          <a:ext cx="0" cy="0"/>
          <a:chOff x="0" y="0"/>
          <a:chExt cx="0" cy="0"/>
        </a:xfrm>
      </p:grpSpPr>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900307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rside rød">
    <p:bg>
      <p:bgPr>
        <a:solidFill>
          <a:srgbClr val="D2492A"/>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908243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side grå">
    <p:bg>
      <p:bgPr>
        <a:solidFill>
          <a:srgbClr val="A4A4A4"/>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145898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grå">
    <p:bg>
      <p:bgPr>
        <a:solidFill>
          <a:srgbClr val="A4A4A4"/>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49995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2149737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732788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rside rød med tittel">
    <p:bg>
      <p:bgPr>
        <a:solidFill>
          <a:srgbClr val="D2492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473029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154291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338341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213449586"/>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0126068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descr="Et bilde som inneholder tekst, person, kvinne, utendørs&#10;&#10;Automatisk generert beskrivelse">
            <a:extLst>
              <a:ext uri="{FF2B5EF4-FFF2-40B4-BE49-F238E27FC236}">
                <a16:creationId xmlns:a16="http://schemas.microsoft.com/office/drawing/2014/main" id="{D1DA1EB2-9D8E-3E46-A77A-A12725BA9B13}"/>
              </a:ext>
            </a:extLst>
          </p:cNvPr>
          <p:cNvPicPr>
            <a:picLocks noChangeAspect="1"/>
          </p:cNvPicPr>
          <p:nvPr userDrawn="1"/>
        </p:nvPicPr>
        <p:blipFill>
          <a:blip r:embed="rId2"/>
          <a:stretch>
            <a:fillRect/>
          </a:stretch>
        </p:blipFill>
        <p:spPr>
          <a:xfrm>
            <a:off x="8329139" y="553636"/>
            <a:ext cx="3311999" cy="5359802"/>
          </a:xfrm>
          <a:prstGeom prst="rect">
            <a:avLst/>
          </a:prstGeom>
        </p:spPr>
      </p:pic>
    </p:spTree>
    <p:extLst>
      <p:ext uri="{BB962C8B-B14F-4D97-AF65-F5344CB8AC3E}">
        <p14:creationId xmlns:p14="http://schemas.microsoft.com/office/powerpoint/2010/main" val="3750068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4156838211"/>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1538" y="549275"/>
            <a:ext cx="5259600" cy="5367717"/>
          </a:xfrm>
          <a:prstGeom prst="rect">
            <a:avLst/>
          </a:prstGeom>
        </p:spPr>
      </p:pic>
    </p:spTree>
    <p:extLst>
      <p:ext uri="{BB962C8B-B14F-4D97-AF65-F5344CB8AC3E}">
        <p14:creationId xmlns:p14="http://schemas.microsoft.com/office/powerpoint/2010/main" val="353417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20" name="Bilde 19">
            <a:extLst>
              <a:ext uri="{FF2B5EF4-FFF2-40B4-BE49-F238E27FC236}">
                <a16:creationId xmlns:a16="http://schemas.microsoft.com/office/drawing/2014/main" id="{4D24E0CD-D9CB-4A9C-B6BA-DA4731532080}"/>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2329401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711153320"/>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rotWithShape="1">
          <a:blip r:embed="rId2"/>
          <a:srcRect b="585"/>
          <a:stretch/>
        </p:blipFill>
        <p:spPr>
          <a:xfrm>
            <a:off x="550863" y="1808163"/>
            <a:ext cx="11090276" cy="4105275"/>
          </a:xfrm>
          <a:prstGeom prst="rect">
            <a:avLst/>
          </a:prstGeom>
        </p:spPr>
      </p:pic>
    </p:spTree>
    <p:extLst>
      <p:ext uri="{BB962C8B-B14F-4D97-AF65-F5344CB8AC3E}">
        <p14:creationId xmlns:p14="http://schemas.microsoft.com/office/powerpoint/2010/main" val="426870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3010341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descr="Et bilde som inneholder transport, buss&#10;&#10;Automatisk generert beskrivelse">
            <a:extLst>
              <a:ext uri="{FF2B5EF4-FFF2-40B4-BE49-F238E27FC236}">
                <a16:creationId xmlns:a16="http://schemas.microsoft.com/office/drawing/2014/main" id="{CAE2586E-50C6-574F-8CC8-5989E50132B2}"/>
              </a:ext>
            </a:extLst>
          </p:cNvPr>
          <p:cNvPicPr>
            <a:picLocks noChangeAspect="1"/>
          </p:cNvPicPr>
          <p:nvPr userDrawn="1"/>
        </p:nvPicPr>
        <p:blipFill>
          <a:blip r:embed="rId2"/>
          <a:stretch>
            <a:fillRect/>
          </a:stretch>
        </p:blipFill>
        <p:spPr>
          <a:xfrm>
            <a:off x="0" y="116"/>
            <a:ext cx="12192000" cy="5921284"/>
          </a:xfrm>
          <a:prstGeom prst="rect">
            <a:avLst/>
          </a:prstGeom>
        </p:spPr>
      </p:pic>
    </p:spTree>
    <p:extLst>
      <p:ext uri="{BB962C8B-B14F-4D97-AF65-F5344CB8AC3E}">
        <p14:creationId xmlns:p14="http://schemas.microsoft.com/office/powerpoint/2010/main" val="1523680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2144899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1122880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187898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2647723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4032088958"/>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821326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245953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1063057431"/>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3565121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4033873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2339979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1735336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side">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445B6AF8-B15D-45EF-A05A-E71475693E53}"/>
              </a:ext>
            </a:extLst>
          </p:cNvPr>
          <p:cNvSpPr>
            <a:spLocks noGrp="1"/>
          </p:cNvSpPr>
          <p:nvPr>
            <p:ph type="title" hasCustomPrompt="1"/>
          </p:nvPr>
        </p:nvSpPr>
        <p:spPr>
          <a:xfrm>
            <a:off x="529416" y="926146"/>
            <a:ext cx="11077200" cy="771036"/>
          </a:xfrm>
        </p:spPr>
        <p:txBody>
          <a:bodyPr anchor="t" anchorCtr="0"/>
          <a:lstStyle>
            <a:lvl1pPr>
              <a:defRPr sz="2400"/>
            </a:lvl1pPr>
          </a:lstStyle>
          <a:p>
            <a:r>
              <a:rPr lang="nb-NO"/>
              <a:t>Klikk for å legge til konklusjon</a:t>
            </a:r>
          </a:p>
        </p:txBody>
      </p:sp>
      <p:sp>
        <p:nvSpPr>
          <p:cNvPr id="11" name="Plassholder for tekst 10">
            <a:extLst>
              <a:ext uri="{FF2B5EF4-FFF2-40B4-BE49-F238E27FC236}">
                <a16:creationId xmlns:a16="http://schemas.microsoft.com/office/drawing/2014/main" id="{0A84DDAC-523D-4DD2-84EC-D0E0A5E219CA}"/>
              </a:ext>
            </a:extLst>
          </p:cNvPr>
          <p:cNvSpPr>
            <a:spLocks noGrp="1"/>
          </p:cNvSpPr>
          <p:nvPr>
            <p:ph type="body" sz="quarter" idx="11" hasCustomPrompt="1"/>
          </p:nvPr>
        </p:nvSpPr>
        <p:spPr>
          <a:xfrm>
            <a:off x="529417" y="692727"/>
            <a:ext cx="11077200" cy="233419"/>
          </a:xfrm>
          <a:prstGeom prst="rect">
            <a:avLst/>
          </a:prstGeom>
        </p:spPr>
        <p:txBody>
          <a:bodyPr lIns="0" tIns="0" rIns="0" bIns="0"/>
          <a:lstStyle>
            <a:lvl1pPr>
              <a:defRPr sz="1400"/>
            </a:lvl1pPr>
          </a:lstStyle>
          <a:p>
            <a:pPr lvl="0"/>
            <a:r>
              <a:rPr lang="nb-NO"/>
              <a:t>Klikk her for å legge til tittel</a:t>
            </a:r>
          </a:p>
        </p:txBody>
      </p:sp>
      <p:sp>
        <p:nvSpPr>
          <p:cNvPr id="14" name="Plassholder for tekst 4">
            <a:extLst>
              <a:ext uri="{FF2B5EF4-FFF2-40B4-BE49-F238E27FC236}">
                <a16:creationId xmlns:a16="http://schemas.microsoft.com/office/drawing/2014/main" id="{C179287C-D98A-4E38-B858-D25349D02163}"/>
              </a:ext>
            </a:extLst>
          </p:cNvPr>
          <p:cNvSpPr>
            <a:spLocks noGrp="1"/>
          </p:cNvSpPr>
          <p:nvPr>
            <p:ph type="body" sz="quarter" idx="12"/>
          </p:nvPr>
        </p:nvSpPr>
        <p:spPr>
          <a:xfrm>
            <a:off x="529416" y="1727330"/>
            <a:ext cx="11077200" cy="3814488"/>
          </a:xfrm>
          <a:prstGeom prst="rect">
            <a:avLst/>
          </a:prstGeom>
          <a:ln>
            <a:noFill/>
          </a:ln>
        </p:spPr>
        <p:txBody>
          <a:bodyPr/>
          <a:lstStyle>
            <a:lvl1pPr>
              <a:defRPr sz="1600"/>
            </a:lvl1pPr>
            <a:lvl2pPr marL="360000" indent="-261938">
              <a:buFont typeface="Arial" panose="020B0604020202020204" pitchFamily="34" charset="0"/>
              <a:buChar char="•"/>
              <a:defRPr sz="1400"/>
            </a:lvl2pPr>
            <a:lvl3pPr marL="720000">
              <a:defRPr sz="1000"/>
            </a:lvl3pPr>
            <a:lvl4pPr marL="1080000" indent="-255588">
              <a:buFont typeface="Arial" panose="020B0604020202020204" pitchFamily="34" charset="0"/>
              <a:buChar char="•"/>
              <a:defRPr sz="9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6387660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side med illustrasjon">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445B6AF8-B15D-45EF-A05A-E71475693E53}"/>
              </a:ext>
            </a:extLst>
          </p:cNvPr>
          <p:cNvSpPr>
            <a:spLocks noGrp="1"/>
          </p:cNvSpPr>
          <p:nvPr>
            <p:ph type="title" hasCustomPrompt="1"/>
          </p:nvPr>
        </p:nvSpPr>
        <p:spPr>
          <a:xfrm>
            <a:off x="529416" y="926146"/>
            <a:ext cx="11077200" cy="771036"/>
          </a:xfrm>
        </p:spPr>
        <p:txBody>
          <a:bodyPr anchor="t" anchorCtr="0"/>
          <a:lstStyle>
            <a:lvl1pPr>
              <a:defRPr sz="2400"/>
            </a:lvl1pPr>
          </a:lstStyle>
          <a:p>
            <a:r>
              <a:rPr lang="nb-NO"/>
              <a:t>Klikk for å legge til konklusjon</a:t>
            </a:r>
          </a:p>
        </p:txBody>
      </p:sp>
      <p:sp>
        <p:nvSpPr>
          <p:cNvPr id="11" name="Plassholder for tekst 10">
            <a:extLst>
              <a:ext uri="{FF2B5EF4-FFF2-40B4-BE49-F238E27FC236}">
                <a16:creationId xmlns:a16="http://schemas.microsoft.com/office/drawing/2014/main" id="{0A84DDAC-523D-4DD2-84EC-D0E0A5E219CA}"/>
              </a:ext>
            </a:extLst>
          </p:cNvPr>
          <p:cNvSpPr>
            <a:spLocks noGrp="1"/>
          </p:cNvSpPr>
          <p:nvPr>
            <p:ph type="body" sz="quarter" idx="11" hasCustomPrompt="1"/>
          </p:nvPr>
        </p:nvSpPr>
        <p:spPr>
          <a:xfrm>
            <a:off x="529417" y="692727"/>
            <a:ext cx="11077200" cy="233419"/>
          </a:xfrm>
          <a:prstGeom prst="rect">
            <a:avLst/>
          </a:prstGeom>
        </p:spPr>
        <p:txBody>
          <a:bodyPr lIns="0" tIns="0" rIns="0" bIns="0"/>
          <a:lstStyle>
            <a:lvl1pPr>
              <a:defRPr sz="1400"/>
            </a:lvl1pPr>
          </a:lstStyle>
          <a:p>
            <a:pPr lvl="0"/>
            <a:r>
              <a:rPr lang="nb-NO"/>
              <a:t>Klikk her for å legge til tittel</a:t>
            </a:r>
          </a:p>
        </p:txBody>
      </p:sp>
      <p:sp>
        <p:nvSpPr>
          <p:cNvPr id="14" name="Plassholder for tekst 4">
            <a:extLst>
              <a:ext uri="{FF2B5EF4-FFF2-40B4-BE49-F238E27FC236}">
                <a16:creationId xmlns:a16="http://schemas.microsoft.com/office/drawing/2014/main" id="{C179287C-D98A-4E38-B858-D25349D02163}"/>
              </a:ext>
            </a:extLst>
          </p:cNvPr>
          <p:cNvSpPr>
            <a:spLocks noGrp="1"/>
          </p:cNvSpPr>
          <p:nvPr>
            <p:ph type="body" sz="quarter" idx="12"/>
          </p:nvPr>
        </p:nvSpPr>
        <p:spPr>
          <a:xfrm>
            <a:off x="4128654" y="1727330"/>
            <a:ext cx="7477961" cy="3814488"/>
          </a:xfrm>
          <a:prstGeom prst="rect">
            <a:avLst/>
          </a:prstGeom>
          <a:ln>
            <a:noFill/>
          </a:ln>
        </p:spPr>
        <p:txBody>
          <a:bodyPr/>
          <a:lstStyle>
            <a:lvl1pPr>
              <a:defRPr sz="1600"/>
            </a:lvl1pPr>
            <a:lvl2pPr marL="360000" indent="-261938">
              <a:buFont typeface="Arial" panose="020B0604020202020204" pitchFamily="34" charset="0"/>
              <a:buChar char="•"/>
              <a:defRPr sz="1400"/>
            </a:lvl2pPr>
            <a:lvl3pPr marL="720000">
              <a:defRPr sz="1000"/>
            </a:lvl3pPr>
            <a:lvl4pPr marL="1080000" indent="-255588">
              <a:buFont typeface="Arial" panose="020B0604020202020204" pitchFamily="34" charset="0"/>
              <a:buChar char="•"/>
              <a:defRPr sz="9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8" name="Plassholder for innhold 7">
            <a:extLst>
              <a:ext uri="{FF2B5EF4-FFF2-40B4-BE49-F238E27FC236}">
                <a16:creationId xmlns:a16="http://schemas.microsoft.com/office/drawing/2014/main" id="{6333EE7D-2D40-4B00-BA98-D2912364B088}"/>
              </a:ext>
            </a:extLst>
          </p:cNvPr>
          <p:cNvSpPr>
            <a:spLocks noGrp="1"/>
          </p:cNvSpPr>
          <p:nvPr>
            <p:ph sz="quarter" idx="13" hasCustomPrompt="1"/>
          </p:nvPr>
        </p:nvSpPr>
        <p:spPr>
          <a:xfrm>
            <a:off x="528638" y="1727330"/>
            <a:ext cx="3600016" cy="3814633"/>
          </a:xfrm>
          <a:prstGeom prst="rect">
            <a:avLst/>
          </a:prstGeom>
        </p:spPr>
        <p:txBody>
          <a:bodyPr/>
          <a:lstStyle>
            <a:lvl1pPr>
              <a:defRPr/>
            </a:lvl1pPr>
          </a:lstStyle>
          <a:p>
            <a:pPr lvl="0"/>
            <a:r>
              <a:rPr lang="nb-NO"/>
              <a:t>Illustrasjon</a:t>
            </a:r>
          </a:p>
        </p:txBody>
      </p:sp>
    </p:spTree>
    <p:extLst>
      <p:ext uri="{BB962C8B-B14F-4D97-AF65-F5344CB8AC3E}">
        <p14:creationId xmlns:p14="http://schemas.microsoft.com/office/powerpoint/2010/main" val="59093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ide med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
        <p:nvSpPr>
          <p:cNvPr id="7" name="Tittel 1">
            <a:extLst>
              <a:ext uri="{FF2B5EF4-FFF2-40B4-BE49-F238E27FC236}">
                <a16:creationId xmlns:a16="http://schemas.microsoft.com/office/drawing/2014/main" id="{EA38A995-AB90-479C-8137-03935892EC9D}"/>
              </a:ext>
            </a:extLst>
          </p:cNvPr>
          <p:cNvSpPr>
            <a:spLocks noGrp="1"/>
          </p:cNvSpPr>
          <p:nvPr>
            <p:ph type="title" hasCustomPrompt="1"/>
          </p:nvPr>
        </p:nvSpPr>
        <p:spPr>
          <a:xfrm>
            <a:off x="529416" y="926146"/>
            <a:ext cx="7227384" cy="802070"/>
          </a:xfrm>
        </p:spPr>
        <p:txBody>
          <a:bodyPr anchor="t" anchorCtr="0"/>
          <a:lstStyle>
            <a:lvl1pPr>
              <a:defRPr sz="2400"/>
            </a:lvl1pPr>
          </a:lstStyle>
          <a:p>
            <a:r>
              <a:rPr lang="nb-NO"/>
              <a:t>Klikk for å legge til konklusjon</a:t>
            </a:r>
          </a:p>
        </p:txBody>
      </p:sp>
      <p:sp>
        <p:nvSpPr>
          <p:cNvPr id="8" name="Plassholder for tekst 10">
            <a:extLst>
              <a:ext uri="{FF2B5EF4-FFF2-40B4-BE49-F238E27FC236}">
                <a16:creationId xmlns:a16="http://schemas.microsoft.com/office/drawing/2014/main" id="{B68A4ACD-3D9B-4662-B6E7-41C4B9411087}"/>
              </a:ext>
            </a:extLst>
          </p:cNvPr>
          <p:cNvSpPr>
            <a:spLocks noGrp="1"/>
          </p:cNvSpPr>
          <p:nvPr>
            <p:ph type="body" sz="quarter" idx="11" hasCustomPrompt="1"/>
          </p:nvPr>
        </p:nvSpPr>
        <p:spPr>
          <a:xfrm>
            <a:off x="529417" y="692727"/>
            <a:ext cx="7227384" cy="242814"/>
          </a:xfrm>
          <a:prstGeom prst="rect">
            <a:avLst/>
          </a:prstGeom>
        </p:spPr>
        <p:txBody>
          <a:bodyPr lIns="0" tIns="0" rIns="0" bIns="0"/>
          <a:lstStyle>
            <a:lvl1pPr>
              <a:defRPr sz="1400"/>
            </a:lvl1pPr>
          </a:lstStyle>
          <a:p>
            <a:pPr lvl="0"/>
            <a:r>
              <a:rPr lang="nb-NO"/>
              <a:t>Klikk her for å legge til tittel</a:t>
            </a:r>
          </a:p>
        </p:txBody>
      </p:sp>
    </p:spTree>
    <p:extLst>
      <p:ext uri="{BB962C8B-B14F-4D97-AF65-F5344CB8AC3E}">
        <p14:creationId xmlns:p14="http://schemas.microsoft.com/office/powerpoint/2010/main" val="3944290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side med bilde 2">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
        <p:nvSpPr>
          <p:cNvPr id="7" name="Tittel 1">
            <a:extLst>
              <a:ext uri="{FF2B5EF4-FFF2-40B4-BE49-F238E27FC236}">
                <a16:creationId xmlns:a16="http://schemas.microsoft.com/office/drawing/2014/main" id="{B3E75000-D6F3-40C5-BFEE-1A54770C808D}"/>
              </a:ext>
            </a:extLst>
          </p:cNvPr>
          <p:cNvSpPr>
            <a:spLocks noGrp="1"/>
          </p:cNvSpPr>
          <p:nvPr>
            <p:ph type="title" hasCustomPrompt="1"/>
          </p:nvPr>
        </p:nvSpPr>
        <p:spPr>
          <a:xfrm>
            <a:off x="529416" y="926146"/>
            <a:ext cx="5278002" cy="802070"/>
          </a:xfrm>
        </p:spPr>
        <p:txBody>
          <a:bodyPr anchor="t" anchorCtr="0"/>
          <a:lstStyle>
            <a:lvl1pPr>
              <a:defRPr sz="2400"/>
            </a:lvl1pPr>
          </a:lstStyle>
          <a:p>
            <a:r>
              <a:rPr lang="nb-NO"/>
              <a:t>Klikk for å legge til konklusjon</a:t>
            </a:r>
          </a:p>
        </p:txBody>
      </p:sp>
      <p:sp>
        <p:nvSpPr>
          <p:cNvPr id="8" name="Plassholder for tekst 10">
            <a:extLst>
              <a:ext uri="{FF2B5EF4-FFF2-40B4-BE49-F238E27FC236}">
                <a16:creationId xmlns:a16="http://schemas.microsoft.com/office/drawing/2014/main" id="{978771B1-89F3-4075-B647-76A025D64292}"/>
              </a:ext>
            </a:extLst>
          </p:cNvPr>
          <p:cNvSpPr>
            <a:spLocks noGrp="1"/>
          </p:cNvSpPr>
          <p:nvPr>
            <p:ph type="body" sz="quarter" idx="11" hasCustomPrompt="1"/>
          </p:nvPr>
        </p:nvSpPr>
        <p:spPr>
          <a:xfrm>
            <a:off x="529417" y="692727"/>
            <a:ext cx="5278002" cy="242814"/>
          </a:xfrm>
          <a:prstGeom prst="rect">
            <a:avLst/>
          </a:prstGeom>
        </p:spPr>
        <p:txBody>
          <a:bodyPr lIns="0" tIns="0" rIns="0" bIns="0"/>
          <a:lstStyle>
            <a:lvl1pPr>
              <a:defRPr sz="1400"/>
            </a:lvl1pPr>
          </a:lstStyle>
          <a:p>
            <a:pPr lvl="0"/>
            <a:r>
              <a:rPr lang="nb-NO"/>
              <a:t>Klikk her for å legge til tittel</a:t>
            </a:r>
          </a:p>
        </p:txBody>
      </p:sp>
    </p:spTree>
    <p:extLst>
      <p:ext uri="{BB962C8B-B14F-4D97-AF65-F5344CB8AC3E}">
        <p14:creationId xmlns:p14="http://schemas.microsoft.com/office/powerpoint/2010/main" val="4015618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yll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2" y="1221218"/>
            <a:ext cx="11090276" cy="4415564"/>
          </a:xfrm>
          <a:prstGeom prst="rect">
            <a:avLst/>
          </a:prstGeom>
        </p:spPr>
      </p:pic>
    </p:spTree>
    <p:extLst>
      <p:ext uri="{BB962C8B-B14F-4D97-AF65-F5344CB8AC3E}">
        <p14:creationId xmlns:p14="http://schemas.microsoft.com/office/powerpoint/2010/main" val="1926645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488549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yllside 2">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113631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074249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rotWithShape="1">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2428743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05D311E0-0000-CDF8-E12C-9A33F964F13D}"/>
              </a:ext>
            </a:extLst>
          </p:cNvPr>
          <p:cNvPicPr>
            <a:picLocks noChangeAspect="1"/>
          </p:cNvPicPr>
          <p:nvPr userDrawn="1"/>
        </p:nvPicPr>
        <p:blipFill rotWithShape="1">
          <a:blip r:embed="rId2"/>
          <a:srcRect l="18259" r="40612"/>
          <a:stretch/>
        </p:blipFill>
        <p:spPr>
          <a:xfrm>
            <a:off x="8329139" y="558000"/>
            <a:ext cx="3311999" cy="5367600"/>
          </a:xfrm>
          <a:prstGeom prst="rect">
            <a:avLst/>
          </a:prstGeom>
        </p:spPr>
      </p:pic>
    </p:spTree>
    <p:extLst>
      <p:ext uri="{BB962C8B-B14F-4D97-AF65-F5344CB8AC3E}">
        <p14:creationId xmlns:p14="http://schemas.microsoft.com/office/powerpoint/2010/main" val="1609933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9" name="Bilde 8">
            <a:extLst>
              <a:ext uri="{FF2B5EF4-FFF2-40B4-BE49-F238E27FC236}">
                <a16:creationId xmlns:a16="http://schemas.microsoft.com/office/drawing/2014/main" id="{4E055108-12F2-8429-2EC3-E67952710CC0}"/>
              </a:ext>
            </a:extLst>
          </p:cNvPr>
          <p:cNvPicPr>
            <a:picLocks noChangeAspect="1"/>
          </p:cNvPicPr>
          <p:nvPr userDrawn="1"/>
        </p:nvPicPr>
        <p:blipFill rotWithShape="1">
          <a:blip r:embed="rId2"/>
          <a:srcRect l="29382" r="29382"/>
          <a:stretch/>
        </p:blipFill>
        <p:spPr>
          <a:xfrm>
            <a:off x="8328000" y="558406"/>
            <a:ext cx="3311999" cy="5355032"/>
          </a:xfrm>
          <a:prstGeom prst="rect">
            <a:avLst/>
          </a:prstGeom>
        </p:spPr>
      </p:pic>
    </p:spTree>
    <p:extLst>
      <p:ext uri="{BB962C8B-B14F-4D97-AF65-F5344CB8AC3E}">
        <p14:creationId xmlns:p14="http://schemas.microsoft.com/office/powerpoint/2010/main" val="1197187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2CD6B56A-DAB7-6F0F-FB19-ED91F6388466}"/>
              </a:ext>
            </a:extLst>
          </p:cNvPr>
          <p:cNvPicPr>
            <a:picLocks noChangeAspect="1"/>
          </p:cNvPicPr>
          <p:nvPr userDrawn="1"/>
        </p:nvPicPr>
        <p:blipFill rotWithShape="1">
          <a:blip r:embed="rId2"/>
          <a:srcRect l="29391" r="29391"/>
          <a:stretch/>
        </p:blipFill>
        <p:spPr>
          <a:xfrm>
            <a:off x="8329139" y="549275"/>
            <a:ext cx="3311999" cy="5356800"/>
          </a:xfrm>
          <a:prstGeom prst="rect">
            <a:avLst/>
          </a:prstGeom>
        </p:spPr>
      </p:pic>
    </p:spTree>
    <p:extLst>
      <p:ext uri="{BB962C8B-B14F-4D97-AF65-F5344CB8AC3E}">
        <p14:creationId xmlns:p14="http://schemas.microsoft.com/office/powerpoint/2010/main" val="168296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2050437875"/>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2931030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F34A7308-E9FC-07F0-6669-AA735A29AD66}"/>
              </a:ext>
            </a:extLst>
          </p:cNvPr>
          <p:cNvPicPr>
            <a:picLocks noChangeAspect="1"/>
          </p:cNvPicPr>
          <p:nvPr userDrawn="1"/>
        </p:nvPicPr>
        <p:blipFill rotWithShape="1">
          <a:blip r:embed="rId2"/>
          <a:srcRect l="12794" t="1" r="21764" b="-317"/>
          <a:stretch/>
        </p:blipFill>
        <p:spPr>
          <a:xfrm>
            <a:off x="6388738" y="558289"/>
            <a:ext cx="5252400" cy="5367600"/>
          </a:xfrm>
          <a:prstGeom prst="rect">
            <a:avLst/>
          </a:prstGeom>
        </p:spPr>
      </p:pic>
    </p:spTree>
    <p:extLst>
      <p:ext uri="{BB962C8B-B14F-4D97-AF65-F5344CB8AC3E}">
        <p14:creationId xmlns:p14="http://schemas.microsoft.com/office/powerpoint/2010/main" val="3601994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8E8A6956-E043-DD1E-6748-C0A568E7F424}"/>
              </a:ext>
            </a:extLst>
          </p:cNvPr>
          <p:cNvPicPr>
            <a:picLocks noChangeAspect="1"/>
          </p:cNvPicPr>
          <p:nvPr userDrawn="1"/>
        </p:nvPicPr>
        <p:blipFill rotWithShape="1">
          <a:blip r:embed="rId2"/>
          <a:srcRect l="12919" r="21860"/>
          <a:stretch/>
        </p:blipFill>
        <p:spPr>
          <a:xfrm>
            <a:off x="6388085" y="558000"/>
            <a:ext cx="5252400" cy="5367600"/>
          </a:xfrm>
          <a:prstGeom prst="rect">
            <a:avLst/>
          </a:prstGeom>
        </p:spPr>
      </p:pic>
    </p:spTree>
    <p:extLst>
      <p:ext uri="{BB962C8B-B14F-4D97-AF65-F5344CB8AC3E}">
        <p14:creationId xmlns:p14="http://schemas.microsoft.com/office/powerpoint/2010/main" val="22031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rød med tittel">
    <p:bg>
      <p:bgPr>
        <a:solidFill>
          <a:srgbClr val="D2492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30848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2" name="Bilde 1">
            <a:extLst>
              <a:ext uri="{FF2B5EF4-FFF2-40B4-BE49-F238E27FC236}">
                <a16:creationId xmlns:a16="http://schemas.microsoft.com/office/drawing/2014/main" id="{644CF4E3-6DB6-F016-C08B-3DBDA30DCFB0}"/>
              </a:ext>
            </a:extLst>
          </p:cNvPr>
          <p:cNvPicPr>
            <a:picLocks noChangeAspect="1"/>
          </p:cNvPicPr>
          <p:nvPr userDrawn="1"/>
        </p:nvPicPr>
        <p:blipFill rotWithShape="1">
          <a:blip r:embed="rId2"/>
          <a:srcRect l="17361" r="17361"/>
          <a:stretch/>
        </p:blipFill>
        <p:spPr>
          <a:xfrm>
            <a:off x="6388738" y="561437"/>
            <a:ext cx="5252400" cy="5364163"/>
          </a:xfrm>
          <a:prstGeom prst="rect">
            <a:avLst/>
          </a:prstGeom>
        </p:spPr>
      </p:pic>
    </p:spTree>
    <p:extLst>
      <p:ext uri="{BB962C8B-B14F-4D97-AF65-F5344CB8AC3E}">
        <p14:creationId xmlns:p14="http://schemas.microsoft.com/office/powerpoint/2010/main" val="3526998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806687946"/>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13564872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14" name="Bilde 13">
            <a:extLst>
              <a:ext uri="{FF2B5EF4-FFF2-40B4-BE49-F238E27FC236}">
                <a16:creationId xmlns:a16="http://schemas.microsoft.com/office/drawing/2014/main" id="{D957586B-6238-7304-295A-68E76A23A317}"/>
              </a:ext>
            </a:extLst>
          </p:cNvPr>
          <p:cNvPicPr>
            <a:picLocks noChangeAspect="1"/>
          </p:cNvPicPr>
          <p:nvPr userDrawn="1"/>
        </p:nvPicPr>
        <p:blipFill rotWithShape="1">
          <a:blip r:embed="rId2"/>
          <a:srcRect t="22250" b="22250"/>
          <a:stretch/>
        </p:blipFill>
        <p:spPr>
          <a:xfrm>
            <a:off x="551515" y="1809438"/>
            <a:ext cx="11091600" cy="4104000"/>
          </a:xfrm>
          <a:prstGeom prst="rect">
            <a:avLst/>
          </a:prstGeom>
        </p:spPr>
      </p:pic>
    </p:spTree>
    <p:extLst>
      <p:ext uri="{BB962C8B-B14F-4D97-AF65-F5344CB8AC3E}">
        <p14:creationId xmlns:p14="http://schemas.microsoft.com/office/powerpoint/2010/main" val="39134993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5" name="Bilde 4">
            <a:extLst>
              <a:ext uri="{FF2B5EF4-FFF2-40B4-BE49-F238E27FC236}">
                <a16:creationId xmlns:a16="http://schemas.microsoft.com/office/drawing/2014/main" id="{1D183A51-915A-7C3D-D6ED-F3F7549D799D}"/>
              </a:ext>
            </a:extLst>
          </p:cNvPr>
          <p:cNvPicPr>
            <a:picLocks noChangeAspect="1"/>
          </p:cNvPicPr>
          <p:nvPr userDrawn="1"/>
        </p:nvPicPr>
        <p:blipFill rotWithShape="1">
          <a:blip r:embed="rId2"/>
          <a:srcRect t="22250" b="22250"/>
          <a:stretch/>
        </p:blipFill>
        <p:spPr>
          <a:xfrm>
            <a:off x="551515" y="1809436"/>
            <a:ext cx="11091600" cy="4104000"/>
          </a:xfrm>
          <a:prstGeom prst="rect">
            <a:avLst/>
          </a:prstGeom>
        </p:spPr>
      </p:pic>
    </p:spTree>
    <p:extLst>
      <p:ext uri="{BB962C8B-B14F-4D97-AF65-F5344CB8AC3E}">
        <p14:creationId xmlns:p14="http://schemas.microsoft.com/office/powerpoint/2010/main" val="126673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7" name="Bilde 6">
            <a:extLst>
              <a:ext uri="{FF2B5EF4-FFF2-40B4-BE49-F238E27FC236}">
                <a16:creationId xmlns:a16="http://schemas.microsoft.com/office/drawing/2014/main" id="{104A3312-240F-92B9-D8E5-09E606388EB6}"/>
              </a:ext>
            </a:extLst>
          </p:cNvPr>
          <p:cNvPicPr>
            <a:picLocks noChangeAspect="1"/>
          </p:cNvPicPr>
          <p:nvPr userDrawn="1"/>
        </p:nvPicPr>
        <p:blipFill rotWithShape="1">
          <a:blip r:embed="rId2"/>
          <a:srcRect l="1430" t="5202" r="2737" b="41601"/>
          <a:stretch/>
        </p:blipFill>
        <p:spPr>
          <a:xfrm>
            <a:off x="550085" y="1809438"/>
            <a:ext cx="11091600" cy="4104000"/>
          </a:xfrm>
          <a:prstGeom prst="rect">
            <a:avLst/>
          </a:prstGeom>
        </p:spPr>
      </p:pic>
    </p:spTree>
    <p:extLst>
      <p:ext uri="{BB962C8B-B14F-4D97-AF65-F5344CB8AC3E}">
        <p14:creationId xmlns:p14="http://schemas.microsoft.com/office/powerpoint/2010/main" val="18846212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2019137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5438768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5 kun bilde og logo">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BC03E16-311B-6EBA-921C-A3DF583FBB93}"/>
              </a:ext>
            </a:extLst>
          </p:cNvPr>
          <p:cNvPicPr>
            <a:picLocks noChangeAspect="1"/>
          </p:cNvPicPr>
          <p:nvPr userDrawn="1"/>
        </p:nvPicPr>
        <p:blipFill rotWithShape="1">
          <a:blip r:embed="rId2"/>
          <a:srcRect t="13596" b="13596"/>
          <a:stretch/>
        </p:blipFill>
        <p:spPr>
          <a:xfrm>
            <a:off x="-1200" y="-4962"/>
            <a:ext cx="12193200" cy="5918400"/>
          </a:xfrm>
          <a:prstGeom prst="rect">
            <a:avLst/>
          </a:prstGeom>
        </p:spPr>
      </p:pic>
    </p:spTree>
    <p:extLst>
      <p:ext uri="{BB962C8B-B14F-4D97-AF65-F5344CB8AC3E}">
        <p14:creationId xmlns:p14="http://schemas.microsoft.com/office/powerpoint/2010/main" val="32049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5 kun bilde og logo">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CE8BB2D-7FC1-5F90-626F-68D6D243C3EB}"/>
              </a:ext>
            </a:extLst>
          </p:cNvPr>
          <p:cNvPicPr>
            <a:picLocks noChangeAspect="1"/>
          </p:cNvPicPr>
          <p:nvPr userDrawn="1"/>
        </p:nvPicPr>
        <p:blipFill rotWithShape="1">
          <a:blip r:embed="rId2"/>
          <a:srcRect l="-1" t="13597" r="1" b="13597"/>
          <a:stretch/>
        </p:blipFill>
        <p:spPr>
          <a:xfrm>
            <a:off x="-1200" y="0"/>
            <a:ext cx="12193200" cy="5918400"/>
          </a:xfrm>
          <a:prstGeom prst="rect">
            <a:avLst/>
          </a:prstGeom>
        </p:spPr>
      </p:pic>
    </p:spTree>
    <p:extLst>
      <p:ext uri="{BB962C8B-B14F-4D97-AF65-F5344CB8AC3E}">
        <p14:creationId xmlns:p14="http://schemas.microsoft.com/office/powerpoint/2010/main" val="406537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8519172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5 kun bilde og logo">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08B2FD2-6D47-BE66-663D-EA38A6FF49A0}"/>
              </a:ext>
            </a:extLst>
          </p:cNvPr>
          <p:cNvPicPr>
            <a:picLocks noChangeAspect="1"/>
          </p:cNvPicPr>
          <p:nvPr userDrawn="1"/>
        </p:nvPicPr>
        <p:blipFill rotWithShape="1">
          <a:blip r:embed="rId2"/>
          <a:srcRect t="16223" b="16223"/>
          <a:stretch/>
        </p:blipFill>
        <p:spPr>
          <a:xfrm>
            <a:off x="0" y="0"/>
            <a:ext cx="12193200" cy="5918400"/>
          </a:xfrm>
          <a:prstGeom prst="rect">
            <a:avLst/>
          </a:prstGeom>
        </p:spPr>
      </p:pic>
    </p:spTree>
    <p:extLst>
      <p:ext uri="{BB962C8B-B14F-4D97-AF65-F5344CB8AC3E}">
        <p14:creationId xmlns:p14="http://schemas.microsoft.com/office/powerpoint/2010/main" val="35514024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9792429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2678168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2477544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2_Tekst 2/3 og 1/3 tekstboks">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16077351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1_Tekst 2/3 og bilderamm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a:prstGeom prst="rect">
            <a:avLst/>
          </a:prstGeo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a:prstGeom prst="rect">
            <a:avLst/>
          </a:prstGeom>
        </p:spPr>
        <p:txBody>
          <a:bodyPr/>
          <a:lstStyle/>
          <a:p>
            <a:endParaRPr lang="nb-NO"/>
          </a:p>
        </p:txBody>
      </p:sp>
    </p:spTree>
    <p:extLst>
      <p:ext uri="{BB962C8B-B14F-4D97-AF65-F5344CB8AC3E}">
        <p14:creationId xmlns:p14="http://schemas.microsoft.com/office/powerpoint/2010/main" val="3834475325"/>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4278605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2_Tekst 2/3 og 1/3 tekstboks">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208974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1_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a:prstGeom prst="rect">
            <a:avLst/>
          </a:prstGeo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a:prstGeom prst="rect">
            <a:avLst/>
          </a:prstGeom>
        </p:spPr>
        <p:txBody>
          <a:bodyPr/>
          <a:lstStyle/>
          <a:p>
            <a:endParaRPr lang="nb-NO"/>
          </a:p>
        </p:txBody>
      </p:sp>
    </p:spTree>
    <p:extLst>
      <p:ext uri="{BB962C8B-B14F-4D97-AF65-F5344CB8AC3E}">
        <p14:creationId xmlns:p14="http://schemas.microsoft.com/office/powerpoint/2010/main" val="571557230"/>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1_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a:xfrm>
            <a:off x="558000" y="558000"/>
            <a:ext cx="11077200" cy="1080000"/>
          </a:xfrm>
          <a:prstGeom prst="rect">
            <a:avLst/>
          </a:prstGeom>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a:prstGeom prst="rect">
            <a:avLst/>
          </a:prstGeom>
        </p:spPr>
        <p:txBody>
          <a:bodyPr/>
          <a:lstStyle/>
          <a:p>
            <a:endParaRPr lang="nb-NO"/>
          </a:p>
        </p:txBody>
      </p:sp>
    </p:spTree>
    <p:extLst>
      <p:ext uri="{BB962C8B-B14F-4D97-AF65-F5344CB8AC3E}">
        <p14:creationId xmlns:p14="http://schemas.microsoft.com/office/powerpoint/2010/main" val="294049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3" name="Bilde 2">
            <a:extLst>
              <a:ext uri="{FF2B5EF4-FFF2-40B4-BE49-F238E27FC236}">
                <a16:creationId xmlns:a16="http://schemas.microsoft.com/office/drawing/2014/main" id="{13B0EA64-A21C-740B-1384-FFD0B7D19F73}"/>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17579717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ittellysbilde punkt">
  <p:cSld name="Tittellysbilde punkt">
    <p:spTree>
      <p:nvGrpSpPr>
        <p:cNvPr id="1" name="Shape 73"/>
        <p:cNvGrpSpPr/>
        <p:nvPr/>
      </p:nvGrpSpPr>
      <p:grpSpPr>
        <a:xfrm>
          <a:off x="0" y="0"/>
          <a:ext cx="0" cy="0"/>
          <a:chOff x="0" y="0"/>
          <a:chExt cx="0" cy="0"/>
        </a:xfrm>
      </p:grpSpPr>
      <p:sp>
        <p:nvSpPr>
          <p:cNvPr id="74" name="Google Shape;74;p2"/>
          <p:cNvSpPr>
            <a:spLocks noGrp="1"/>
          </p:cNvSpPr>
          <p:nvPr>
            <p:ph type="body" idx="1"/>
          </p:nvPr>
        </p:nvSpPr>
        <p:spPr>
          <a:xfrm>
            <a:off x="8381965" y="2285938"/>
            <a:ext cx="761968" cy="761979"/>
          </a:xfrm>
          <a:prstGeom prst="ellipse">
            <a:avLst/>
          </a:prstGeom>
          <a:solidFill>
            <a:schemeClr val="accent1"/>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1"/>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75" name="Google Shape;75;p2"/>
          <p:cNvSpPr txBox="1">
            <a:spLocks noGrp="1"/>
          </p:cNvSpPr>
          <p:nvPr>
            <p:ph type="ctrTitle"/>
          </p:nvPr>
        </p:nvSpPr>
        <p:spPr>
          <a:xfrm>
            <a:off x="2" y="2285938"/>
            <a:ext cx="7619677" cy="3047918"/>
          </a:xfrm>
          <a:prstGeom prst="rect">
            <a:avLst/>
          </a:prstGeom>
          <a:solidFill>
            <a:schemeClr val="dk2"/>
          </a:solidFill>
          <a:ln>
            <a:noFill/>
          </a:ln>
        </p:spPr>
        <p:txBody>
          <a:bodyPr spcFirstLastPara="1" wrap="square" lIns="720000" tIns="360000" rIns="720000" bIns="360000" anchor="t" anchorCtr="0">
            <a:normAutofit/>
          </a:bodyPr>
          <a:lstStyle>
            <a:lvl1pPr lvl="0" algn="l">
              <a:lnSpc>
                <a:spcPct val="100000"/>
              </a:lnSpc>
              <a:spcBef>
                <a:spcPts val="0"/>
              </a:spcBef>
              <a:spcAft>
                <a:spcPts val="0"/>
              </a:spcAft>
              <a:buClr>
                <a:schemeClr val="lt1"/>
              </a:buClr>
              <a:buSzPts val="4500"/>
              <a:buFont typeface="Arial"/>
              <a:buNone/>
              <a:defRPr sz="4762" b="0"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
          <p:cNvSpPr txBox="1">
            <a:spLocks noGrp="1"/>
          </p:cNvSpPr>
          <p:nvPr>
            <p:ph type="subTitle" idx="2"/>
          </p:nvPr>
        </p:nvSpPr>
        <p:spPr>
          <a:xfrm>
            <a:off x="6095904" y="4571875"/>
            <a:ext cx="6095701" cy="1523959"/>
          </a:xfrm>
          <a:prstGeom prst="rect">
            <a:avLst/>
          </a:prstGeom>
          <a:solidFill>
            <a:schemeClr val="accent1"/>
          </a:solidFill>
          <a:ln>
            <a:noFill/>
          </a:ln>
        </p:spPr>
        <p:txBody>
          <a:bodyPr spcFirstLastPara="1" wrap="square" lIns="360000" tIns="180000" rIns="720000" bIns="180000" anchor="ctr" anchorCtr="0">
            <a:noAutofit/>
          </a:bodyPr>
          <a:lstStyle>
            <a:lvl1pPr lvl="0" algn="l">
              <a:lnSpc>
                <a:spcPct val="110000"/>
              </a:lnSpc>
              <a:spcBef>
                <a:spcPts val="0"/>
              </a:spcBef>
              <a:spcAft>
                <a:spcPts val="0"/>
              </a:spcAft>
              <a:buSzPts val="2600"/>
              <a:buNone/>
              <a:defRPr sz="2752">
                <a:solidFill>
                  <a:schemeClr val="lt1"/>
                </a:solidFill>
                <a:latin typeface="Arial"/>
                <a:ea typeface="Arial"/>
                <a:cs typeface="Arial"/>
                <a:sym typeface="Aria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77" name="Google Shape;77;p2"/>
          <p:cNvSpPr txBox="1">
            <a:spLocks noGrp="1"/>
          </p:cNvSpPr>
          <p:nvPr>
            <p:ph type="dt" idx="10"/>
          </p:nvPr>
        </p:nvSpPr>
        <p:spPr>
          <a:xfrm>
            <a:off x="761968" y="5349720"/>
            <a:ext cx="1885148"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
          <p:cNvSpPr txBox="1">
            <a:spLocks noGrp="1"/>
          </p:cNvSpPr>
          <p:nvPr>
            <p:ph type="ftr" idx="11"/>
          </p:nvPr>
        </p:nvSpPr>
        <p:spPr>
          <a:xfrm>
            <a:off x="3164007" y="8729729"/>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
          <p:cNvSpPr txBox="1">
            <a:spLocks noGrp="1"/>
          </p:cNvSpPr>
          <p:nvPr>
            <p:ph type="sldNum" idx="12"/>
          </p:nvPr>
        </p:nvSpPr>
        <p:spPr>
          <a:xfrm>
            <a:off x="10913143" y="8729729"/>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80" name="Google Shape;80;p2"/>
          <p:cNvSpPr/>
          <p:nvPr/>
        </p:nvSpPr>
        <p:spPr>
          <a:xfrm>
            <a:off x="7619971"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1" name="Google Shape;81;p2"/>
          <p:cNvSpPr/>
          <p:nvPr/>
        </p:nvSpPr>
        <p:spPr>
          <a:xfrm>
            <a:off x="9143955"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2" name="Google Shape;82;p2"/>
          <p:cNvSpPr/>
          <p:nvPr/>
        </p:nvSpPr>
        <p:spPr>
          <a:xfrm>
            <a:off x="9905942"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3" name="Google Shape;83;p2"/>
          <p:cNvSpPr/>
          <p:nvPr/>
        </p:nvSpPr>
        <p:spPr>
          <a:xfrm>
            <a:off x="10668024" y="2285939"/>
            <a:ext cx="1523977" cy="1524000"/>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4" name="Google Shape;84;p2"/>
          <p:cNvSpPr/>
          <p:nvPr/>
        </p:nvSpPr>
        <p:spPr>
          <a:xfrm>
            <a:off x="7619971"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5" name="Google Shape;85;p2"/>
          <p:cNvSpPr/>
          <p:nvPr/>
        </p:nvSpPr>
        <p:spPr>
          <a:xfrm>
            <a:off x="8381965"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6" name="Google Shape;86;p2"/>
          <p:cNvSpPr/>
          <p:nvPr/>
        </p:nvSpPr>
        <p:spPr>
          <a:xfrm>
            <a:off x="9143955"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7" name="Google Shape;87;p2"/>
          <p:cNvSpPr/>
          <p:nvPr/>
        </p:nvSpPr>
        <p:spPr>
          <a:xfrm>
            <a:off x="9905942"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8" name="Google Shape;88;p2"/>
          <p:cNvSpPr/>
          <p:nvPr/>
        </p:nvSpPr>
        <p:spPr>
          <a:xfrm>
            <a:off x="7619971"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9" name="Google Shape;89;p2"/>
          <p:cNvSpPr/>
          <p:nvPr/>
        </p:nvSpPr>
        <p:spPr>
          <a:xfrm>
            <a:off x="838196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0" name="Google Shape;90;p2"/>
          <p:cNvSpPr/>
          <p:nvPr/>
        </p:nvSpPr>
        <p:spPr>
          <a:xfrm>
            <a:off x="914395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1" name="Google Shape;91;p2"/>
          <p:cNvSpPr/>
          <p:nvPr/>
        </p:nvSpPr>
        <p:spPr>
          <a:xfrm>
            <a:off x="9905942"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2" name="Google Shape;92;p2"/>
          <p:cNvSpPr/>
          <p:nvPr/>
        </p:nvSpPr>
        <p:spPr>
          <a:xfrm>
            <a:off x="1066804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3" name="Google Shape;93;p2"/>
          <p:cNvSpPr/>
          <p:nvPr/>
        </p:nvSpPr>
        <p:spPr>
          <a:xfrm>
            <a:off x="11430032"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nvGrpSpPr>
          <p:cNvPr id="94" name="Google Shape;94;p2"/>
          <p:cNvGrpSpPr/>
          <p:nvPr/>
        </p:nvGrpSpPr>
        <p:grpSpPr>
          <a:xfrm>
            <a:off x="761968" y="846037"/>
            <a:ext cx="3305272" cy="593867"/>
            <a:chOff x="1600361" y="2673408"/>
            <a:chExt cx="8357207" cy="1501534"/>
          </a:xfrm>
        </p:grpSpPr>
        <p:grpSp>
          <p:nvGrpSpPr>
            <p:cNvPr id="95" name="Google Shape;95;p2"/>
            <p:cNvGrpSpPr/>
            <p:nvPr/>
          </p:nvGrpSpPr>
          <p:grpSpPr>
            <a:xfrm>
              <a:off x="3581936" y="3109680"/>
              <a:ext cx="6375632" cy="597818"/>
              <a:chOff x="3581936" y="3109680"/>
              <a:chExt cx="6375632" cy="597818"/>
            </a:xfrm>
          </p:grpSpPr>
          <p:sp>
            <p:nvSpPr>
              <p:cNvPr id="96" name="Google Shape;96;p2"/>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7" name="Google Shape;97;p2"/>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8" name="Google Shape;98;p2"/>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9" name="Google Shape;99;p2"/>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0" name="Google Shape;100;p2"/>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1" name="Google Shape;101;p2"/>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2" name="Google Shape;102;p2"/>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3" name="Google Shape;103;p2"/>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4" name="Google Shape;104;p2"/>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5" name="Google Shape;105;p2"/>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6" name="Google Shape;106;p2"/>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7" name="Google Shape;107;p2"/>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8" name="Google Shape;108;p2"/>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9" name="Google Shape;109;p2"/>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0" name="Google Shape;110;p2"/>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111" name="Google Shape;111;p2"/>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2" name="Google Shape;112;p2"/>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3" name="Google Shape;113;p2"/>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051917083"/>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tel og innhold punkt">
  <p:cSld name="Tittel og innhold punkt">
    <p:spTree>
      <p:nvGrpSpPr>
        <p:cNvPr id="1" name="Shape 114"/>
        <p:cNvGrpSpPr/>
        <p:nvPr/>
      </p:nvGrpSpPr>
      <p:grpSpPr>
        <a:xfrm>
          <a:off x="0" y="0"/>
          <a:ext cx="0" cy="0"/>
          <a:chOff x="0" y="0"/>
          <a:chExt cx="0" cy="0"/>
        </a:xfrm>
      </p:grpSpPr>
      <p:sp>
        <p:nvSpPr>
          <p:cNvPr id="115" name="Google Shape;115;p3"/>
          <p:cNvSpPr txBox="1">
            <a:spLocks noGrp="1"/>
          </p:cNvSpPr>
          <p:nvPr>
            <p:ph type="body" idx="1"/>
          </p:nvPr>
        </p:nvSpPr>
        <p:spPr>
          <a:xfrm>
            <a:off x="761968" y="2285938"/>
            <a:ext cx="10667548" cy="380989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116" name="Google Shape;116;p3"/>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119" name="Google Shape;119;p3"/>
          <p:cNvGrpSpPr/>
          <p:nvPr/>
        </p:nvGrpSpPr>
        <p:grpSpPr>
          <a:xfrm rot="-5400000">
            <a:off x="11429765" y="381251"/>
            <a:ext cx="1143486" cy="380984"/>
            <a:chOff x="10440000" y="2"/>
            <a:chExt cx="1080488" cy="360000"/>
          </a:xfrm>
        </p:grpSpPr>
        <p:sp>
          <p:nvSpPr>
            <p:cNvPr id="120" name="Google Shape;120;p3"/>
            <p:cNvSpPr/>
            <p:nvPr/>
          </p:nvSpPr>
          <p:spPr>
            <a:xfrm>
              <a:off x="10440000" y="2"/>
              <a:ext cx="360000" cy="3600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121" name="Google Shape;121;p3"/>
            <p:cNvSpPr/>
            <p:nvPr/>
          </p:nvSpPr>
          <p:spPr>
            <a:xfrm>
              <a:off x="10800000" y="2"/>
              <a:ext cx="360000" cy="3600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122" name="Google Shape;122;p3"/>
            <p:cNvSpPr/>
            <p:nvPr/>
          </p:nvSpPr>
          <p:spPr>
            <a:xfrm>
              <a:off x="11160488" y="2"/>
              <a:ext cx="360000" cy="3600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sp>
        <p:nvSpPr>
          <p:cNvPr id="123" name="Google Shape;123;p3"/>
          <p:cNvSpPr txBox="1">
            <a:spLocks noGrp="1"/>
          </p:cNvSpPr>
          <p:nvPr>
            <p:ph type="title"/>
          </p:nvPr>
        </p:nvSpPr>
        <p:spPr>
          <a:xfrm>
            <a:off x="761968" y="761977"/>
            <a:ext cx="10667548" cy="152395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84017145"/>
      </p:ext>
    </p:extLst>
  </p:cSld>
  <p:clrMapOvr>
    <a:masterClrMapping/>
  </p:clrMapOvr>
  <p:extLst>
    <p:ext uri="{DCECCB84-F9BA-43D5-87BE-67443E8EF086}">
      <p15:sldGuideLst xmlns:p15="http://schemas.microsoft.com/office/powerpoint/2012/main">
        <p15:guide id="1" pos="6236">
          <p15:clr>
            <a:srgbClr val="FBAE40"/>
          </p15:clr>
        </p15:guide>
        <p15:guide id="2" pos="672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Tittellysbilde punkt 2">
  <p:cSld name="Tittellysbilde punkt 2">
    <p:spTree>
      <p:nvGrpSpPr>
        <p:cNvPr id="1" name="Shape 187"/>
        <p:cNvGrpSpPr/>
        <p:nvPr/>
      </p:nvGrpSpPr>
      <p:grpSpPr>
        <a:xfrm>
          <a:off x="0" y="0"/>
          <a:ext cx="0" cy="0"/>
          <a:chOff x="0" y="0"/>
          <a:chExt cx="0" cy="0"/>
        </a:xfrm>
      </p:grpSpPr>
      <p:sp>
        <p:nvSpPr>
          <p:cNvPr id="188" name="Google Shape;188;p7"/>
          <p:cNvSpPr>
            <a:spLocks noGrp="1"/>
          </p:cNvSpPr>
          <p:nvPr>
            <p:ph type="body" idx="1"/>
          </p:nvPr>
        </p:nvSpPr>
        <p:spPr>
          <a:xfrm>
            <a:off x="7619972" y="3047918"/>
            <a:ext cx="761968" cy="761979"/>
          </a:xfrm>
          <a:prstGeom prst="ellipse">
            <a:avLst/>
          </a:prstGeom>
          <a:solidFill>
            <a:schemeClr val="accent1"/>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1"/>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189" name="Google Shape;189;p7"/>
          <p:cNvSpPr txBox="1">
            <a:spLocks noGrp="1"/>
          </p:cNvSpPr>
          <p:nvPr>
            <p:ph type="ctrTitle"/>
          </p:nvPr>
        </p:nvSpPr>
        <p:spPr>
          <a:xfrm>
            <a:off x="2" y="2285938"/>
            <a:ext cx="7619677" cy="3047918"/>
          </a:xfrm>
          <a:prstGeom prst="rect">
            <a:avLst/>
          </a:prstGeom>
          <a:solidFill>
            <a:schemeClr val="dk2"/>
          </a:solidFill>
          <a:ln>
            <a:noFill/>
          </a:ln>
        </p:spPr>
        <p:txBody>
          <a:bodyPr spcFirstLastPara="1" wrap="square" lIns="720000" tIns="360000" rIns="720000" bIns="360000" anchor="t" anchorCtr="0">
            <a:normAutofit/>
          </a:bodyPr>
          <a:lstStyle>
            <a:lvl1pPr lvl="0" algn="l">
              <a:lnSpc>
                <a:spcPct val="100000"/>
              </a:lnSpc>
              <a:spcBef>
                <a:spcPts val="0"/>
              </a:spcBef>
              <a:spcAft>
                <a:spcPts val="0"/>
              </a:spcAft>
              <a:buClr>
                <a:schemeClr val="lt1"/>
              </a:buClr>
              <a:buSzPts val="4500"/>
              <a:buFont typeface="Arial"/>
              <a:buNone/>
              <a:defRPr sz="4762"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7"/>
          <p:cNvSpPr txBox="1">
            <a:spLocks noGrp="1"/>
          </p:cNvSpPr>
          <p:nvPr>
            <p:ph type="subTitle" idx="2"/>
          </p:nvPr>
        </p:nvSpPr>
        <p:spPr>
          <a:xfrm>
            <a:off x="2" y="4571876"/>
            <a:ext cx="6095701" cy="1142969"/>
          </a:xfrm>
          <a:prstGeom prst="rect">
            <a:avLst/>
          </a:prstGeom>
          <a:solidFill>
            <a:schemeClr val="accent2"/>
          </a:solidFill>
          <a:ln>
            <a:noFill/>
          </a:ln>
        </p:spPr>
        <p:txBody>
          <a:bodyPr spcFirstLastPara="1" wrap="square" lIns="720000" tIns="180000" rIns="720000" bIns="180000" anchor="ctr" anchorCtr="0">
            <a:noAutofit/>
          </a:bodyPr>
          <a:lstStyle>
            <a:lvl1pPr lvl="0" algn="l">
              <a:lnSpc>
                <a:spcPct val="110000"/>
              </a:lnSpc>
              <a:spcBef>
                <a:spcPts val="0"/>
              </a:spcBef>
              <a:spcAft>
                <a:spcPts val="0"/>
              </a:spcAft>
              <a:buSzPts val="2200"/>
              <a:buNone/>
              <a:defRPr sz="2328">
                <a:solidFill>
                  <a:schemeClr val="dk2"/>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191" name="Google Shape;191;p7"/>
          <p:cNvSpPr txBox="1">
            <a:spLocks noGrp="1"/>
          </p:cNvSpPr>
          <p:nvPr>
            <p:ph type="dt" idx="10"/>
          </p:nvPr>
        </p:nvSpPr>
        <p:spPr>
          <a:xfrm>
            <a:off x="6296099" y="5349720"/>
            <a:ext cx="1885148"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7"/>
          <p:cNvSpPr txBox="1">
            <a:spLocks noGrp="1"/>
          </p:cNvSpPr>
          <p:nvPr>
            <p:ph type="ftr" idx="11"/>
          </p:nvPr>
        </p:nvSpPr>
        <p:spPr>
          <a:xfrm>
            <a:off x="3164007" y="8729729"/>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7"/>
          <p:cNvSpPr txBox="1">
            <a:spLocks noGrp="1"/>
          </p:cNvSpPr>
          <p:nvPr>
            <p:ph type="sldNum" idx="12"/>
          </p:nvPr>
        </p:nvSpPr>
        <p:spPr>
          <a:xfrm>
            <a:off x="10913143" y="8729729"/>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194" name="Google Shape;194;p7"/>
          <p:cNvGrpSpPr/>
          <p:nvPr/>
        </p:nvGrpSpPr>
        <p:grpSpPr>
          <a:xfrm>
            <a:off x="761968" y="846037"/>
            <a:ext cx="3305272" cy="593867"/>
            <a:chOff x="1600361" y="2673408"/>
            <a:chExt cx="8357207" cy="1501534"/>
          </a:xfrm>
        </p:grpSpPr>
        <p:grpSp>
          <p:nvGrpSpPr>
            <p:cNvPr id="195" name="Google Shape;195;p7"/>
            <p:cNvGrpSpPr/>
            <p:nvPr/>
          </p:nvGrpSpPr>
          <p:grpSpPr>
            <a:xfrm>
              <a:off x="3581936" y="3109680"/>
              <a:ext cx="6375632" cy="597818"/>
              <a:chOff x="3581936" y="3109680"/>
              <a:chExt cx="6375632" cy="597818"/>
            </a:xfrm>
          </p:grpSpPr>
          <p:sp>
            <p:nvSpPr>
              <p:cNvPr id="196" name="Google Shape;196;p7"/>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7" name="Google Shape;197;p7"/>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8" name="Google Shape;198;p7"/>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9" name="Google Shape;199;p7"/>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0" name="Google Shape;200;p7"/>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1" name="Google Shape;201;p7"/>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2" name="Google Shape;202;p7"/>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3" name="Google Shape;203;p7"/>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4" name="Google Shape;204;p7"/>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5" name="Google Shape;205;p7"/>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6" name="Google Shape;206;p7"/>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7" name="Google Shape;207;p7"/>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8" name="Google Shape;208;p7"/>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9" name="Google Shape;209;p7"/>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0" name="Google Shape;210;p7"/>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11" name="Google Shape;211;p7"/>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2" name="Google Shape;212;p7"/>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3" name="Google Shape;213;p7"/>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14" name="Google Shape;214;p7"/>
          <p:cNvSpPr/>
          <p:nvPr/>
        </p:nvSpPr>
        <p:spPr>
          <a:xfrm>
            <a:off x="9144129" y="2286003"/>
            <a:ext cx="3047871" cy="3047918"/>
          </a:xfrm>
          <a:prstGeom prst="ellipse">
            <a:avLst/>
          </a:prstGeom>
          <a:solidFill>
            <a:schemeClr val="accent1"/>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5" name="Google Shape;215;p7"/>
          <p:cNvSpPr/>
          <p:nvPr/>
        </p:nvSpPr>
        <p:spPr>
          <a:xfrm>
            <a:off x="7619972" y="457187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6" name="Google Shape;216;p7"/>
          <p:cNvSpPr/>
          <p:nvPr/>
        </p:nvSpPr>
        <p:spPr>
          <a:xfrm>
            <a:off x="7619972" y="380989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7" name="Google Shape;217;p7"/>
          <p:cNvSpPr/>
          <p:nvPr/>
        </p:nvSpPr>
        <p:spPr>
          <a:xfrm>
            <a:off x="7619972" y="2286005"/>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8" name="Google Shape;218;p7"/>
          <p:cNvSpPr/>
          <p:nvPr/>
        </p:nvSpPr>
        <p:spPr>
          <a:xfrm>
            <a:off x="8381645" y="457187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9" name="Google Shape;219;p7"/>
          <p:cNvSpPr/>
          <p:nvPr/>
        </p:nvSpPr>
        <p:spPr>
          <a:xfrm>
            <a:off x="8381645" y="380989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20" name="Google Shape;220;p7"/>
          <p:cNvSpPr/>
          <p:nvPr/>
        </p:nvSpPr>
        <p:spPr>
          <a:xfrm>
            <a:off x="8381645" y="3047918"/>
            <a:ext cx="761968" cy="76197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21" name="Google Shape;221;p7"/>
          <p:cNvSpPr/>
          <p:nvPr/>
        </p:nvSpPr>
        <p:spPr>
          <a:xfrm>
            <a:off x="8381645" y="2286005"/>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2272981222"/>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Tittellysbilde grønn">
  <p:cSld name="Tittellysbilde grønn">
    <p:bg>
      <p:bgPr>
        <a:solidFill>
          <a:schemeClr val="accent2"/>
        </a:solidFill>
        <a:effectLst/>
      </p:bgPr>
    </p:bg>
    <p:spTree>
      <p:nvGrpSpPr>
        <p:cNvPr id="1" name="Shape 222"/>
        <p:cNvGrpSpPr/>
        <p:nvPr/>
      </p:nvGrpSpPr>
      <p:grpSpPr>
        <a:xfrm>
          <a:off x="0" y="0"/>
          <a:ext cx="0" cy="0"/>
          <a:chOff x="0" y="0"/>
          <a:chExt cx="0" cy="0"/>
        </a:xfrm>
      </p:grpSpPr>
      <p:sp>
        <p:nvSpPr>
          <p:cNvPr id="223" name="Google Shape;223;p8"/>
          <p:cNvSpPr txBox="1">
            <a:spLocks noGrp="1"/>
          </p:cNvSpPr>
          <p:nvPr>
            <p:ph type="ctrTitle"/>
          </p:nvPr>
        </p:nvSpPr>
        <p:spPr>
          <a:xfrm>
            <a:off x="761967" y="1490968"/>
            <a:ext cx="6857709" cy="2489855"/>
          </a:xfrm>
          <a:prstGeom prst="rect">
            <a:avLst/>
          </a:prstGeom>
          <a:noFill/>
          <a:ln>
            <a:noFill/>
          </a:ln>
        </p:spPr>
        <p:txBody>
          <a:bodyPr spcFirstLastPara="1" wrap="square" lIns="0" tIns="0" rIns="180000" bIns="0" anchor="b" anchorCtr="0">
            <a:normAutofit/>
          </a:bodyPr>
          <a:lstStyle>
            <a:lvl1pPr lvl="0" algn="l">
              <a:lnSpc>
                <a:spcPct val="90000"/>
              </a:lnSpc>
              <a:spcBef>
                <a:spcPts val="0"/>
              </a:spcBef>
              <a:spcAft>
                <a:spcPts val="0"/>
              </a:spcAft>
              <a:buClr>
                <a:schemeClr val="dk2"/>
              </a:buClr>
              <a:buSzPts val="5000"/>
              <a:buFont typeface="Arial"/>
              <a:buNone/>
              <a:defRPr sz="5292" b="1" i="0" cap="none">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8"/>
          <p:cNvSpPr txBox="1">
            <a:spLocks noGrp="1"/>
          </p:cNvSpPr>
          <p:nvPr>
            <p:ph type="subTitle" idx="1"/>
          </p:nvPr>
        </p:nvSpPr>
        <p:spPr>
          <a:xfrm>
            <a:off x="761967" y="4167768"/>
            <a:ext cx="6857709" cy="1931876"/>
          </a:xfrm>
          <a:prstGeom prst="rect">
            <a:avLst/>
          </a:prstGeom>
          <a:noFill/>
          <a:ln>
            <a:noFill/>
          </a:ln>
        </p:spPr>
        <p:txBody>
          <a:bodyPr spcFirstLastPara="1" wrap="square" lIns="0" tIns="0" rIns="180000" bIns="0" anchor="t" anchorCtr="0">
            <a:noAutofit/>
          </a:bodyPr>
          <a:lstStyle>
            <a:lvl1pPr lvl="0" algn="l">
              <a:lnSpc>
                <a:spcPct val="110000"/>
              </a:lnSpc>
              <a:spcBef>
                <a:spcPts val="0"/>
              </a:spcBef>
              <a:spcAft>
                <a:spcPts val="0"/>
              </a:spcAft>
              <a:buSzPts val="2000"/>
              <a:buNone/>
              <a:defRPr sz="2117">
                <a:solidFill>
                  <a:schemeClr val="dk2"/>
                </a:solidFill>
                <a:latin typeface="Arial"/>
                <a:ea typeface="Arial"/>
                <a:cs typeface="Arial"/>
                <a:sym typeface="Aria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225" name="Google Shape;225;p8"/>
          <p:cNvSpPr txBox="1">
            <a:spLocks noGrp="1"/>
          </p:cNvSpPr>
          <p:nvPr>
            <p:ph type="dt" idx="10"/>
          </p:nvPr>
        </p:nvSpPr>
        <p:spPr>
          <a:xfrm>
            <a:off x="763816" y="6310444"/>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8"/>
          <p:cNvSpPr txBox="1">
            <a:spLocks noGrp="1"/>
          </p:cNvSpPr>
          <p:nvPr>
            <p:ph type="ftr" idx="11"/>
          </p:nvPr>
        </p:nvSpPr>
        <p:spPr>
          <a:xfrm>
            <a:off x="3164007" y="9158601"/>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8"/>
          <p:cNvSpPr txBox="1">
            <a:spLocks noGrp="1"/>
          </p:cNvSpPr>
          <p:nvPr>
            <p:ph type="sldNum" idx="12"/>
          </p:nvPr>
        </p:nvSpPr>
        <p:spPr>
          <a:xfrm>
            <a:off x="10913143" y="9158601"/>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228" name="Google Shape;228;p8"/>
          <p:cNvGrpSpPr/>
          <p:nvPr/>
        </p:nvGrpSpPr>
        <p:grpSpPr>
          <a:xfrm>
            <a:off x="761968" y="761980"/>
            <a:ext cx="3305272" cy="593867"/>
            <a:chOff x="724646" y="439448"/>
            <a:chExt cx="3123224" cy="561149"/>
          </a:xfrm>
        </p:grpSpPr>
        <p:grpSp>
          <p:nvGrpSpPr>
            <p:cNvPr id="229" name="Google Shape;229;p8"/>
            <p:cNvGrpSpPr/>
            <p:nvPr/>
          </p:nvGrpSpPr>
          <p:grpSpPr>
            <a:xfrm>
              <a:off x="1465193" y="602491"/>
              <a:ext cx="2382677" cy="223415"/>
              <a:chOff x="3581936" y="3109680"/>
              <a:chExt cx="6375632" cy="597818"/>
            </a:xfrm>
          </p:grpSpPr>
          <p:sp>
            <p:nvSpPr>
              <p:cNvPr id="230" name="Google Shape;230;p8"/>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1" name="Google Shape;231;p8"/>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2" name="Google Shape;232;p8"/>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3" name="Google Shape;233;p8"/>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4" name="Google Shape;234;p8"/>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5" name="Google Shape;235;p8"/>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6" name="Google Shape;236;p8"/>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7" name="Google Shape;237;p8"/>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8" name="Google Shape;238;p8"/>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9" name="Google Shape;239;p8"/>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0" name="Google Shape;240;p8"/>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1" name="Google Shape;241;p8"/>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2" name="Google Shape;242;p8"/>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3" name="Google Shape;243;p8"/>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4" name="Google Shape;244;p8"/>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45" name="Google Shape;245;p8"/>
            <p:cNvSpPr/>
            <p:nvPr/>
          </p:nvSpPr>
          <p:spPr>
            <a:xfrm>
              <a:off x="814429" y="766569"/>
              <a:ext cx="494400" cy="23402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6" name="Google Shape;246;p8"/>
            <p:cNvSpPr/>
            <p:nvPr/>
          </p:nvSpPr>
          <p:spPr>
            <a:xfrm>
              <a:off x="935036" y="638333"/>
              <a:ext cx="163443" cy="16337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7" name="Google Shape;247;p8"/>
            <p:cNvSpPr/>
            <p:nvPr/>
          </p:nvSpPr>
          <p:spPr>
            <a:xfrm>
              <a:off x="724646" y="439448"/>
              <a:ext cx="494380" cy="233966"/>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48" name="Google Shape;248;p8"/>
          <p:cNvSpPr/>
          <p:nvPr/>
        </p:nvSpPr>
        <p:spPr>
          <a:xfrm>
            <a:off x="9906097" y="0"/>
            <a:ext cx="2285903" cy="2285938"/>
          </a:xfrm>
          <a:prstGeom prst="ellipse">
            <a:avLst/>
          </a:prstGeom>
          <a:solidFill>
            <a:schemeClr val="accent1"/>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49" name="Google Shape;249;p8"/>
          <p:cNvSpPr/>
          <p:nvPr/>
        </p:nvSpPr>
        <p:spPr>
          <a:xfrm>
            <a:off x="9906097" y="2285938"/>
            <a:ext cx="2285903" cy="2285938"/>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50" name="Google Shape;250;p8"/>
          <p:cNvSpPr/>
          <p:nvPr/>
        </p:nvSpPr>
        <p:spPr>
          <a:xfrm>
            <a:off x="9906097" y="4571877"/>
            <a:ext cx="2285903" cy="2285938"/>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nvGrpSpPr>
          <p:cNvPr id="251" name="Google Shape;251;p8"/>
          <p:cNvGrpSpPr/>
          <p:nvPr/>
        </p:nvGrpSpPr>
        <p:grpSpPr>
          <a:xfrm>
            <a:off x="761968" y="761980"/>
            <a:ext cx="3305272" cy="593867"/>
            <a:chOff x="1600361" y="2673408"/>
            <a:chExt cx="8357207" cy="1501534"/>
          </a:xfrm>
        </p:grpSpPr>
        <p:grpSp>
          <p:nvGrpSpPr>
            <p:cNvPr id="252" name="Google Shape;252;p8"/>
            <p:cNvGrpSpPr/>
            <p:nvPr/>
          </p:nvGrpSpPr>
          <p:grpSpPr>
            <a:xfrm>
              <a:off x="3581936" y="3109680"/>
              <a:ext cx="6375632" cy="597818"/>
              <a:chOff x="3581936" y="3109680"/>
              <a:chExt cx="6375632" cy="597818"/>
            </a:xfrm>
          </p:grpSpPr>
          <p:sp>
            <p:nvSpPr>
              <p:cNvPr id="253" name="Google Shape;253;p8"/>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4" name="Google Shape;254;p8"/>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5" name="Google Shape;255;p8"/>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6" name="Google Shape;256;p8"/>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7" name="Google Shape;257;p8"/>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8" name="Google Shape;258;p8"/>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9" name="Google Shape;259;p8"/>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0" name="Google Shape;260;p8"/>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1" name="Google Shape;261;p8"/>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2" name="Google Shape;262;p8"/>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3" name="Google Shape;263;p8"/>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4" name="Google Shape;264;p8"/>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5" name="Google Shape;265;p8"/>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6" name="Google Shape;266;p8"/>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7" name="Google Shape;267;p8"/>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68" name="Google Shape;268;p8"/>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9" name="Google Shape;269;p8"/>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70" name="Google Shape;270;p8"/>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197147265"/>
      </p:ext>
    </p:extLst>
  </p:cSld>
  <p:clrMapOvr>
    <a:masterClrMapping/>
  </p:clrMapOvr>
  <p:extLst>
    <p:ext uri="{DCECCB84-F9BA-43D5-87BE-67443E8EF086}">
      <p15:sldGuideLst xmlns:p15="http://schemas.microsoft.com/office/powerpoint/2012/main">
        <p15:guide id="1" orient="horz" pos="226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tellysbilde illustrasjon">
  <p:cSld name="Tittellysbilde illustrasjon">
    <p:spTree>
      <p:nvGrpSpPr>
        <p:cNvPr id="1" name="Shape 332"/>
        <p:cNvGrpSpPr/>
        <p:nvPr/>
      </p:nvGrpSpPr>
      <p:grpSpPr>
        <a:xfrm>
          <a:off x="0" y="0"/>
          <a:ext cx="0" cy="0"/>
          <a:chOff x="0" y="0"/>
          <a:chExt cx="0" cy="0"/>
        </a:xfrm>
      </p:grpSpPr>
      <p:sp>
        <p:nvSpPr>
          <p:cNvPr id="333" name="Google Shape;333;p10"/>
          <p:cNvSpPr/>
          <p:nvPr/>
        </p:nvSpPr>
        <p:spPr>
          <a:xfrm>
            <a:off x="-1" y="1"/>
            <a:ext cx="12192002" cy="6858000"/>
          </a:xfrm>
          <a:prstGeom prst="rect">
            <a:avLst/>
          </a:prstGeom>
          <a:solidFill>
            <a:srgbClr val="FFFFFF"/>
          </a:solidFill>
          <a:ln>
            <a:noFill/>
          </a:ln>
        </p:spPr>
      </p:sp>
      <p:sp>
        <p:nvSpPr>
          <p:cNvPr id="334" name="Google Shape;334;p10"/>
          <p:cNvSpPr>
            <a:spLocks noGrp="1"/>
          </p:cNvSpPr>
          <p:nvPr>
            <p:ph type="pic" idx="2"/>
          </p:nvPr>
        </p:nvSpPr>
        <p:spPr>
          <a:xfrm>
            <a:off x="3" y="0"/>
            <a:ext cx="12191998" cy="6857815"/>
          </a:xfrm>
          <a:prstGeom prst="rect">
            <a:avLst/>
          </a:prstGeom>
          <a:noFill/>
          <a:ln>
            <a:noFill/>
          </a:ln>
        </p:spPr>
      </p:sp>
      <p:sp>
        <p:nvSpPr>
          <p:cNvPr id="335" name="Google Shape;335;p10"/>
          <p:cNvSpPr txBox="1">
            <a:spLocks noGrp="1"/>
          </p:cNvSpPr>
          <p:nvPr>
            <p:ph type="ctrTitle"/>
          </p:nvPr>
        </p:nvSpPr>
        <p:spPr>
          <a:xfrm>
            <a:off x="761968" y="1523959"/>
            <a:ext cx="8381645" cy="3809897"/>
          </a:xfrm>
          <a:prstGeom prst="rect">
            <a:avLst/>
          </a:prstGeom>
          <a:solidFill>
            <a:schemeClr val="dk2"/>
          </a:solidFill>
          <a:ln>
            <a:noFill/>
          </a:ln>
        </p:spPr>
        <p:txBody>
          <a:bodyPr spcFirstLastPara="1" wrap="square" lIns="720000" tIns="360000" rIns="720000" bIns="360000" anchor="t" anchorCtr="0">
            <a:normAutofit/>
          </a:bodyPr>
          <a:lstStyle>
            <a:lvl1pPr lvl="0" algn="l">
              <a:lnSpc>
                <a:spcPct val="100000"/>
              </a:lnSpc>
              <a:spcBef>
                <a:spcPts val="0"/>
              </a:spcBef>
              <a:spcAft>
                <a:spcPts val="0"/>
              </a:spcAft>
              <a:buClr>
                <a:schemeClr val="lt1"/>
              </a:buClr>
              <a:buSzPts val="5000"/>
              <a:buFont typeface="Arial"/>
              <a:buNone/>
              <a:defRPr sz="5292"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36" name="Google Shape;336;p10"/>
          <p:cNvGrpSpPr/>
          <p:nvPr/>
        </p:nvGrpSpPr>
        <p:grpSpPr>
          <a:xfrm>
            <a:off x="766885" y="465070"/>
            <a:ext cx="3305272" cy="593867"/>
            <a:chOff x="1600361" y="2673408"/>
            <a:chExt cx="8357207" cy="1501534"/>
          </a:xfrm>
        </p:grpSpPr>
        <p:grpSp>
          <p:nvGrpSpPr>
            <p:cNvPr id="337" name="Google Shape;337;p10"/>
            <p:cNvGrpSpPr/>
            <p:nvPr/>
          </p:nvGrpSpPr>
          <p:grpSpPr>
            <a:xfrm>
              <a:off x="3581936" y="3109680"/>
              <a:ext cx="6375632" cy="597818"/>
              <a:chOff x="3581936" y="3109680"/>
              <a:chExt cx="6375632" cy="597818"/>
            </a:xfrm>
          </p:grpSpPr>
          <p:sp>
            <p:nvSpPr>
              <p:cNvPr id="338" name="Google Shape;338;p10"/>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39" name="Google Shape;339;p10"/>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0" name="Google Shape;340;p10"/>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1" name="Google Shape;341;p10"/>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2" name="Google Shape;342;p10"/>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3" name="Google Shape;343;p10"/>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4" name="Google Shape;344;p10"/>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5" name="Google Shape;345;p10"/>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6" name="Google Shape;346;p10"/>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7" name="Google Shape;347;p10"/>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8" name="Google Shape;348;p10"/>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9" name="Google Shape;349;p10"/>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0" name="Google Shape;350;p10"/>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1" name="Google Shape;351;p10"/>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2" name="Google Shape;352;p10"/>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353" name="Google Shape;353;p10"/>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4" name="Google Shape;354;p10"/>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5" name="Google Shape;355;p10"/>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356" name="Google Shape;356;p10"/>
          <p:cNvSpPr txBox="1">
            <a:spLocks noGrp="1"/>
          </p:cNvSpPr>
          <p:nvPr>
            <p:ph type="subTitle" idx="1"/>
          </p:nvPr>
        </p:nvSpPr>
        <p:spPr>
          <a:xfrm>
            <a:off x="761967" y="4571876"/>
            <a:ext cx="6095742" cy="1523959"/>
          </a:xfrm>
          <a:prstGeom prst="rect">
            <a:avLst/>
          </a:prstGeom>
          <a:solidFill>
            <a:schemeClr val="accent1"/>
          </a:solidFill>
          <a:ln>
            <a:noFill/>
          </a:ln>
        </p:spPr>
        <p:txBody>
          <a:bodyPr spcFirstLastPara="1" wrap="square" lIns="720000" tIns="180000" rIns="720000" bIns="180000" anchor="ctr" anchorCtr="0">
            <a:noAutofit/>
          </a:bodyPr>
          <a:lstStyle>
            <a:lvl1pPr lvl="0" algn="l">
              <a:lnSpc>
                <a:spcPct val="110000"/>
              </a:lnSpc>
              <a:spcBef>
                <a:spcPts val="0"/>
              </a:spcBef>
              <a:spcAft>
                <a:spcPts val="0"/>
              </a:spcAft>
              <a:buSzPts val="2600"/>
              <a:buNone/>
              <a:defRPr sz="2752">
                <a:solidFill>
                  <a:schemeClr val="lt1"/>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357" name="Google Shape;357;p10"/>
          <p:cNvSpPr txBox="1">
            <a:spLocks noGrp="1"/>
          </p:cNvSpPr>
          <p:nvPr>
            <p:ph type="dt" idx="10"/>
          </p:nvPr>
        </p:nvSpPr>
        <p:spPr>
          <a:xfrm>
            <a:off x="761967" y="7370602"/>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10"/>
          <p:cNvSpPr txBox="1">
            <a:spLocks noGrp="1"/>
          </p:cNvSpPr>
          <p:nvPr>
            <p:ph type="ftr" idx="11"/>
          </p:nvPr>
        </p:nvSpPr>
        <p:spPr>
          <a:xfrm>
            <a:off x="3164007" y="9010493"/>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10"/>
          <p:cNvSpPr txBox="1">
            <a:spLocks noGrp="1"/>
          </p:cNvSpPr>
          <p:nvPr>
            <p:ph type="sldNum" idx="12"/>
          </p:nvPr>
        </p:nvSpPr>
        <p:spPr>
          <a:xfrm>
            <a:off x="10913143" y="9010493"/>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1694477326"/>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ittellysbilde bilde punkt lys">
  <p:cSld name="Tittellysbilde bilde punkt lys">
    <p:bg>
      <p:bgPr>
        <a:solidFill>
          <a:schemeClr val="lt2"/>
        </a:solidFill>
        <a:effectLst/>
      </p:bgPr>
    </p:bg>
    <p:spTree>
      <p:nvGrpSpPr>
        <p:cNvPr id="1" name="Shape 390"/>
        <p:cNvGrpSpPr/>
        <p:nvPr/>
      </p:nvGrpSpPr>
      <p:grpSpPr>
        <a:xfrm>
          <a:off x="0" y="0"/>
          <a:ext cx="0" cy="0"/>
          <a:chOff x="0" y="0"/>
          <a:chExt cx="0" cy="0"/>
        </a:xfrm>
      </p:grpSpPr>
      <p:sp>
        <p:nvSpPr>
          <p:cNvPr id="391" name="Google Shape;391;p12"/>
          <p:cNvSpPr>
            <a:spLocks noGrp="1"/>
          </p:cNvSpPr>
          <p:nvPr>
            <p:ph type="pic" idx="2"/>
          </p:nvPr>
        </p:nvSpPr>
        <p:spPr>
          <a:xfrm>
            <a:off x="5333774" y="1"/>
            <a:ext cx="6858226" cy="6857999"/>
          </a:xfrm>
          <a:prstGeom prst="rect">
            <a:avLst/>
          </a:prstGeom>
          <a:solidFill>
            <a:schemeClr val="lt1"/>
          </a:solidFill>
          <a:ln>
            <a:noFill/>
          </a:ln>
        </p:spPr>
      </p:sp>
      <p:sp>
        <p:nvSpPr>
          <p:cNvPr id="392" name="Google Shape;392;p12"/>
          <p:cNvSpPr txBox="1">
            <a:spLocks noGrp="1"/>
          </p:cNvSpPr>
          <p:nvPr>
            <p:ph type="ctrTitle"/>
          </p:nvPr>
        </p:nvSpPr>
        <p:spPr>
          <a:xfrm>
            <a:off x="761969" y="1490968"/>
            <a:ext cx="4571290" cy="2489855"/>
          </a:xfrm>
          <a:prstGeom prst="rect">
            <a:avLst/>
          </a:prstGeom>
          <a:noFill/>
          <a:ln>
            <a:noFill/>
          </a:ln>
        </p:spPr>
        <p:txBody>
          <a:bodyPr spcFirstLastPara="1" wrap="square" lIns="0" tIns="0" rIns="180000" bIns="0" anchor="b" anchorCtr="0">
            <a:normAutofit/>
          </a:bodyPr>
          <a:lstStyle>
            <a:lvl1pPr lvl="0" algn="l">
              <a:lnSpc>
                <a:spcPct val="90000"/>
              </a:lnSpc>
              <a:spcBef>
                <a:spcPts val="0"/>
              </a:spcBef>
              <a:spcAft>
                <a:spcPts val="0"/>
              </a:spcAft>
              <a:buClr>
                <a:schemeClr val="dk2"/>
              </a:buClr>
              <a:buSzPts val="5000"/>
              <a:buFont typeface="Arial"/>
              <a:buNone/>
              <a:defRPr sz="5292"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12"/>
          <p:cNvSpPr txBox="1">
            <a:spLocks noGrp="1"/>
          </p:cNvSpPr>
          <p:nvPr>
            <p:ph type="subTitle" idx="1"/>
          </p:nvPr>
        </p:nvSpPr>
        <p:spPr>
          <a:xfrm>
            <a:off x="761969" y="4167768"/>
            <a:ext cx="4571290" cy="1931876"/>
          </a:xfrm>
          <a:prstGeom prst="rect">
            <a:avLst/>
          </a:prstGeom>
          <a:noFill/>
          <a:ln>
            <a:noFill/>
          </a:ln>
        </p:spPr>
        <p:txBody>
          <a:bodyPr spcFirstLastPara="1" wrap="square" lIns="0" tIns="0" rIns="180000" bIns="0" anchor="t" anchorCtr="0">
            <a:noAutofit/>
          </a:bodyPr>
          <a:lstStyle>
            <a:lvl1pPr lvl="0" algn="l">
              <a:lnSpc>
                <a:spcPct val="110000"/>
              </a:lnSpc>
              <a:spcBef>
                <a:spcPts val="0"/>
              </a:spcBef>
              <a:spcAft>
                <a:spcPts val="0"/>
              </a:spcAft>
              <a:buSzPts val="2000"/>
              <a:buNone/>
              <a:defRPr sz="2117">
                <a:solidFill>
                  <a:schemeClr val="dk2"/>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394" name="Google Shape;394;p12"/>
          <p:cNvSpPr txBox="1">
            <a:spLocks noGrp="1"/>
          </p:cNvSpPr>
          <p:nvPr>
            <p:ph type="dt" idx="10"/>
          </p:nvPr>
        </p:nvSpPr>
        <p:spPr>
          <a:xfrm>
            <a:off x="763816" y="6310444"/>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12"/>
          <p:cNvSpPr txBox="1">
            <a:spLocks noGrp="1"/>
          </p:cNvSpPr>
          <p:nvPr>
            <p:ph type="ftr" idx="11"/>
          </p:nvPr>
        </p:nvSpPr>
        <p:spPr>
          <a:xfrm>
            <a:off x="3164007" y="9158601"/>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12"/>
          <p:cNvSpPr txBox="1">
            <a:spLocks noGrp="1"/>
          </p:cNvSpPr>
          <p:nvPr>
            <p:ph type="sldNum" idx="12"/>
          </p:nvPr>
        </p:nvSpPr>
        <p:spPr>
          <a:xfrm>
            <a:off x="10913143" y="9158601"/>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397" name="Google Shape;397;p12"/>
          <p:cNvGrpSpPr/>
          <p:nvPr/>
        </p:nvGrpSpPr>
        <p:grpSpPr>
          <a:xfrm>
            <a:off x="761968" y="761980"/>
            <a:ext cx="3305272" cy="593867"/>
            <a:chOff x="1600361" y="2673408"/>
            <a:chExt cx="8357207" cy="1501534"/>
          </a:xfrm>
        </p:grpSpPr>
        <p:grpSp>
          <p:nvGrpSpPr>
            <p:cNvPr id="398" name="Google Shape;398;p12"/>
            <p:cNvGrpSpPr/>
            <p:nvPr/>
          </p:nvGrpSpPr>
          <p:grpSpPr>
            <a:xfrm>
              <a:off x="3581936" y="3109680"/>
              <a:ext cx="6375632" cy="597818"/>
              <a:chOff x="3581936" y="3109680"/>
              <a:chExt cx="6375632" cy="597818"/>
            </a:xfrm>
          </p:grpSpPr>
          <p:sp>
            <p:nvSpPr>
              <p:cNvPr id="399" name="Google Shape;399;p12"/>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0" name="Google Shape;400;p12"/>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1" name="Google Shape;401;p12"/>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2" name="Google Shape;402;p12"/>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3" name="Google Shape;403;p12"/>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4" name="Google Shape;404;p12"/>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5" name="Google Shape;405;p12"/>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6" name="Google Shape;406;p12"/>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7" name="Google Shape;407;p12"/>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8" name="Google Shape;408;p12"/>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9" name="Google Shape;409;p12"/>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0" name="Google Shape;410;p12"/>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1" name="Google Shape;411;p12"/>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2" name="Google Shape;412;p12"/>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3" name="Google Shape;413;p12"/>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414" name="Google Shape;414;p12"/>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5" name="Google Shape;415;p12"/>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6" name="Google Shape;416;p12"/>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960889015"/>
      </p:ext>
    </p:extLst>
  </p:cSld>
  <p:clrMapOvr>
    <a:masterClrMapping/>
  </p:clrMapOvr>
  <p:extLst>
    <p:ext uri="{DCECCB84-F9BA-43D5-87BE-67443E8EF086}">
      <p15:sldGuideLst xmlns:p15="http://schemas.microsoft.com/office/powerpoint/2012/main">
        <p15:guide id="1" orient="horz" pos="226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Tittellysbilde bilde punkt mørk">
  <p:cSld name="Tittellysbilde bilde punkt mørk">
    <p:bg>
      <p:bgPr>
        <a:solidFill>
          <a:schemeClr val="dk2"/>
        </a:solidFill>
        <a:effectLst/>
      </p:bgPr>
    </p:bg>
    <p:spTree>
      <p:nvGrpSpPr>
        <p:cNvPr id="1" name="Shape 417"/>
        <p:cNvGrpSpPr/>
        <p:nvPr/>
      </p:nvGrpSpPr>
      <p:grpSpPr>
        <a:xfrm>
          <a:off x="0" y="0"/>
          <a:ext cx="0" cy="0"/>
          <a:chOff x="0" y="0"/>
          <a:chExt cx="0" cy="0"/>
        </a:xfrm>
      </p:grpSpPr>
      <p:sp>
        <p:nvSpPr>
          <p:cNvPr id="418" name="Google Shape;418;p13"/>
          <p:cNvSpPr>
            <a:spLocks noGrp="1"/>
          </p:cNvSpPr>
          <p:nvPr>
            <p:ph type="pic" idx="2"/>
          </p:nvPr>
        </p:nvSpPr>
        <p:spPr>
          <a:xfrm>
            <a:off x="5333774" y="1"/>
            <a:ext cx="6858226" cy="6857999"/>
          </a:xfrm>
          <a:prstGeom prst="rect">
            <a:avLst/>
          </a:prstGeom>
          <a:solidFill>
            <a:schemeClr val="dk2"/>
          </a:solidFill>
          <a:ln>
            <a:noFill/>
          </a:ln>
        </p:spPr>
      </p:sp>
      <p:sp>
        <p:nvSpPr>
          <p:cNvPr id="419" name="Google Shape;419;p13"/>
          <p:cNvSpPr txBox="1">
            <a:spLocks noGrp="1"/>
          </p:cNvSpPr>
          <p:nvPr>
            <p:ph type="ctrTitle"/>
          </p:nvPr>
        </p:nvSpPr>
        <p:spPr>
          <a:xfrm>
            <a:off x="761969" y="1490968"/>
            <a:ext cx="4571290" cy="2489855"/>
          </a:xfrm>
          <a:prstGeom prst="rect">
            <a:avLst/>
          </a:prstGeom>
          <a:noFill/>
          <a:ln>
            <a:noFill/>
          </a:ln>
        </p:spPr>
        <p:txBody>
          <a:bodyPr spcFirstLastPara="1" wrap="square" lIns="0" tIns="0" rIns="180000" bIns="0" anchor="b" anchorCtr="0">
            <a:normAutofit/>
          </a:bodyPr>
          <a:lstStyle>
            <a:lvl1pPr lvl="0" algn="l">
              <a:lnSpc>
                <a:spcPct val="90000"/>
              </a:lnSpc>
              <a:spcBef>
                <a:spcPts val="0"/>
              </a:spcBef>
              <a:spcAft>
                <a:spcPts val="0"/>
              </a:spcAft>
              <a:buClr>
                <a:schemeClr val="lt1"/>
              </a:buClr>
              <a:buSzPts val="5000"/>
              <a:buFont typeface="Arial"/>
              <a:buNone/>
              <a:defRPr sz="5292"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0" name="Google Shape;420;p13"/>
          <p:cNvSpPr txBox="1">
            <a:spLocks noGrp="1"/>
          </p:cNvSpPr>
          <p:nvPr>
            <p:ph type="subTitle" idx="1"/>
          </p:nvPr>
        </p:nvSpPr>
        <p:spPr>
          <a:xfrm>
            <a:off x="761969" y="4167768"/>
            <a:ext cx="4571290" cy="1931876"/>
          </a:xfrm>
          <a:prstGeom prst="rect">
            <a:avLst/>
          </a:prstGeom>
          <a:noFill/>
          <a:ln>
            <a:noFill/>
          </a:ln>
        </p:spPr>
        <p:txBody>
          <a:bodyPr spcFirstLastPara="1" wrap="square" lIns="0" tIns="0" rIns="180000" bIns="0" anchor="t" anchorCtr="0">
            <a:noAutofit/>
          </a:bodyPr>
          <a:lstStyle>
            <a:lvl1pPr lvl="0" algn="l">
              <a:lnSpc>
                <a:spcPct val="110000"/>
              </a:lnSpc>
              <a:spcBef>
                <a:spcPts val="0"/>
              </a:spcBef>
              <a:spcAft>
                <a:spcPts val="0"/>
              </a:spcAft>
              <a:buSzPts val="2000"/>
              <a:buNone/>
              <a:defRPr sz="2117">
                <a:solidFill>
                  <a:schemeClr val="lt1"/>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421" name="Google Shape;421;p13"/>
          <p:cNvSpPr txBox="1">
            <a:spLocks noGrp="1"/>
          </p:cNvSpPr>
          <p:nvPr>
            <p:ph type="dt" idx="10"/>
          </p:nvPr>
        </p:nvSpPr>
        <p:spPr>
          <a:xfrm>
            <a:off x="763816" y="6310444"/>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13"/>
          <p:cNvSpPr txBox="1">
            <a:spLocks noGrp="1"/>
          </p:cNvSpPr>
          <p:nvPr>
            <p:ph type="ftr" idx="11"/>
          </p:nvPr>
        </p:nvSpPr>
        <p:spPr>
          <a:xfrm>
            <a:off x="3164007" y="9158601"/>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13"/>
          <p:cNvSpPr txBox="1">
            <a:spLocks noGrp="1"/>
          </p:cNvSpPr>
          <p:nvPr>
            <p:ph type="sldNum" idx="12"/>
          </p:nvPr>
        </p:nvSpPr>
        <p:spPr>
          <a:xfrm>
            <a:off x="10913143" y="9158601"/>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424" name="Google Shape;424;p13"/>
          <p:cNvGrpSpPr/>
          <p:nvPr/>
        </p:nvGrpSpPr>
        <p:grpSpPr>
          <a:xfrm>
            <a:off x="761968" y="761980"/>
            <a:ext cx="3305272" cy="593867"/>
            <a:chOff x="724646" y="439448"/>
            <a:chExt cx="3123224" cy="561149"/>
          </a:xfrm>
        </p:grpSpPr>
        <p:grpSp>
          <p:nvGrpSpPr>
            <p:cNvPr id="425" name="Google Shape;425;p13"/>
            <p:cNvGrpSpPr/>
            <p:nvPr/>
          </p:nvGrpSpPr>
          <p:grpSpPr>
            <a:xfrm>
              <a:off x="1465193" y="602491"/>
              <a:ext cx="2382677" cy="223415"/>
              <a:chOff x="3581936" y="3109680"/>
              <a:chExt cx="6375632" cy="597818"/>
            </a:xfrm>
          </p:grpSpPr>
          <p:sp>
            <p:nvSpPr>
              <p:cNvPr id="426" name="Google Shape;426;p13"/>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27" name="Google Shape;427;p13"/>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28" name="Google Shape;428;p13"/>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29" name="Google Shape;429;p13"/>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0" name="Google Shape;430;p13"/>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1" name="Google Shape;431;p13"/>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2" name="Google Shape;432;p13"/>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3" name="Google Shape;433;p13"/>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4" name="Google Shape;434;p13"/>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5" name="Google Shape;435;p13"/>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6" name="Google Shape;436;p13"/>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7" name="Google Shape;437;p13"/>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8" name="Google Shape;438;p13"/>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9" name="Google Shape;439;p13"/>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40" name="Google Shape;440;p13"/>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441" name="Google Shape;441;p13"/>
            <p:cNvSpPr/>
            <p:nvPr/>
          </p:nvSpPr>
          <p:spPr>
            <a:xfrm>
              <a:off x="814429" y="766569"/>
              <a:ext cx="494400" cy="23402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42" name="Google Shape;442;p13"/>
            <p:cNvSpPr/>
            <p:nvPr/>
          </p:nvSpPr>
          <p:spPr>
            <a:xfrm>
              <a:off x="935036" y="638333"/>
              <a:ext cx="163443" cy="16337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43" name="Google Shape;443;p13"/>
            <p:cNvSpPr/>
            <p:nvPr/>
          </p:nvSpPr>
          <p:spPr>
            <a:xfrm>
              <a:off x="724646" y="439448"/>
              <a:ext cx="494380" cy="233966"/>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860416020"/>
      </p:ext>
    </p:extLst>
  </p:cSld>
  <p:clrMapOvr>
    <a:masterClrMapping/>
  </p:clrMapOvr>
  <p:extLst>
    <p:ext uri="{DCECCB84-F9BA-43D5-87BE-67443E8EF086}">
      <p15:sldGuideLst xmlns:p15="http://schemas.microsoft.com/office/powerpoint/2012/main">
        <p15:guide id="1" orient="horz" pos="226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eloverskrift bilde">
  <p:cSld name="Deloverskrift bilde">
    <p:bg>
      <p:bgPr>
        <a:solidFill>
          <a:schemeClr val="dk2"/>
        </a:solidFill>
        <a:effectLst/>
      </p:bgPr>
    </p:bg>
    <p:spTree>
      <p:nvGrpSpPr>
        <p:cNvPr id="1" name="Shape 450"/>
        <p:cNvGrpSpPr/>
        <p:nvPr/>
      </p:nvGrpSpPr>
      <p:grpSpPr>
        <a:xfrm>
          <a:off x="0" y="0"/>
          <a:ext cx="0" cy="0"/>
          <a:chOff x="0" y="0"/>
          <a:chExt cx="0" cy="0"/>
        </a:xfrm>
      </p:grpSpPr>
      <p:sp>
        <p:nvSpPr>
          <p:cNvPr id="451" name="Google Shape;451;p15"/>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15"/>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15"/>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0" i="0">
                <a:solidFill>
                  <a:schemeClr val="lt1"/>
                </a:solidFill>
                <a:latin typeface="Arial"/>
                <a:ea typeface="Arial"/>
                <a:cs typeface="Arial"/>
                <a:sym typeface="Arial"/>
              </a:defRPr>
            </a:lvl1pPr>
            <a:lvl2pPr marL="0" lvl="1" indent="0" algn="r">
              <a:spcBef>
                <a:spcPts val="0"/>
              </a:spcBef>
              <a:buNone/>
              <a:defRPr sz="800" b="0" i="0">
                <a:solidFill>
                  <a:schemeClr val="lt1"/>
                </a:solidFill>
                <a:latin typeface="Arial"/>
                <a:ea typeface="Arial"/>
                <a:cs typeface="Arial"/>
                <a:sym typeface="Arial"/>
              </a:defRPr>
            </a:lvl2pPr>
            <a:lvl3pPr marL="0" lvl="2" indent="0" algn="r">
              <a:spcBef>
                <a:spcPts val="0"/>
              </a:spcBef>
              <a:buNone/>
              <a:defRPr sz="800" b="0" i="0">
                <a:solidFill>
                  <a:schemeClr val="lt1"/>
                </a:solidFill>
                <a:latin typeface="Arial"/>
                <a:ea typeface="Arial"/>
                <a:cs typeface="Arial"/>
                <a:sym typeface="Arial"/>
              </a:defRPr>
            </a:lvl3pPr>
            <a:lvl4pPr marL="0" lvl="3" indent="0" algn="r">
              <a:spcBef>
                <a:spcPts val="0"/>
              </a:spcBef>
              <a:buNone/>
              <a:defRPr sz="800" b="0" i="0">
                <a:solidFill>
                  <a:schemeClr val="lt1"/>
                </a:solidFill>
                <a:latin typeface="Arial"/>
                <a:ea typeface="Arial"/>
                <a:cs typeface="Arial"/>
                <a:sym typeface="Arial"/>
              </a:defRPr>
            </a:lvl4pPr>
            <a:lvl5pPr marL="0" lvl="4" indent="0" algn="r">
              <a:spcBef>
                <a:spcPts val="0"/>
              </a:spcBef>
              <a:buNone/>
              <a:defRPr sz="800" b="0" i="0">
                <a:solidFill>
                  <a:schemeClr val="lt1"/>
                </a:solidFill>
                <a:latin typeface="Arial"/>
                <a:ea typeface="Arial"/>
                <a:cs typeface="Arial"/>
                <a:sym typeface="Arial"/>
              </a:defRPr>
            </a:lvl5pPr>
            <a:lvl6pPr marL="0" lvl="5" indent="0" algn="r">
              <a:spcBef>
                <a:spcPts val="0"/>
              </a:spcBef>
              <a:buNone/>
              <a:defRPr sz="800" b="0" i="0">
                <a:solidFill>
                  <a:schemeClr val="lt1"/>
                </a:solidFill>
                <a:latin typeface="Arial"/>
                <a:ea typeface="Arial"/>
                <a:cs typeface="Arial"/>
                <a:sym typeface="Arial"/>
              </a:defRPr>
            </a:lvl6pPr>
            <a:lvl7pPr marL="0" lvl="6" indent="0" algn="r">
              <a:spcBef>
                <a:spcPts val="0"/>
              </a:spcBef>
              <a:buNone/>
              <a:defRPr sz="800" b="0" i="0">
                <a:solidFill>
                  <a:schemeClr val="lt1"/>
                </a:solidFill>
                <a:latin typeface="Arial"/>
                <a:ea typeface="Arial"/>
                <a:cs typeface="Arial"/>
                <a:sym typeface="Arial"/>
              </a:defRPr>
            </a:lvl7pPr>
            <a:lvl8pPr marL="0" lvl="7" indent="0" algn="r">
              <a:spcBef>
                <a:spcPts val="0"/>
              </a:spcBef>
              <a:buNone/>
              <a:defRPr sz="800" b="0" i="0">
                <a:solidFill>
                  <a:schemeClr val="lt1"/>
                </a:solidFill>
                <a:latin typeface="Arial"/>
                <a:ea typeface="Arial"/>
                <a:cs typeface="Arial"/>
                <a:sym typeface="Arial"/>
              </a:defRPr>
            </a:lvl8pPr>
            <a:lvl9pPr marL="0" lvl="8" indent="0" algn="r">
              <a:spcBef>
                <a:spcPts val="0"/>
              </a:spcBef>
              <a:buNone/>
              <a:defRPr sz="800" b="0" i="0">
                <a:solidFill>
                  <a:schemeClr val="lt1"/>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
        <p:nvSpPr>
          <p:cNvPr id="454" name="Google Shape;454;p15"/>
          <p:cNvSpPr>
            <a:spLocks noGrp="1"/>
          </p:cNvSpPr>
          <p:nvPr>
            <p:ph type="pic" idx="2"/>
          </p:nvPr>
        </p:nvSpPr>
        <p:spPr>
          <a:xfrm>
            <a:off x="5716187" y="2285938"/>
            <a:ext cx="5714758" cy="3809897"/>
          </a:xfrm>
          <a:prstGeom prst="rect">
            <a:avLst/>
          </a:prstGeom>
          <a:solidFill>
            <a:schemeClr val="lt2"/>
          </a:solidFill>
          <a:ln>
            <a:noFill/>
          </a:ln>
        </p:spPr>
      </p:sp>
      <p:sp>
        <p:nvSpPr>
          <p:cNvPr id="455" name="Google Shape;455;p15"/>
          <p:cNvSpPr txBox="1">
            <a:spLocks noGrp="1"/>
          </p:cNvSpPr>
          <p:nvPr>
            <p:ph type="title"/>
          </p:nvPr>
        </p:nvSpPr>
        <p:spPr>
          <a:xfrm>
            <a:off x="761968" y="761979"/>
            <a:ext cx="6095742" cy="3047918"/>
          </a:xfrm>
          <a:prstGeom prst="rect">
            <a:avLst/>
          </a:prstGeom>
          <a:solidFill>
            <a:schemeClr val="lt1"/>
          </a:solidFill>
          <a:ln>
            <a:noFill/>
          </a:ln>
        </p:spPr>
        <p:txBody>
          <a:bodyPr spcFirstLastPara="1" wrap="square" lIns="360000" tIns="360000" rIns="360000" bIns="720000" anchor="t" anchorCtr="0">
            <a:normAutofit/>
          </a:bodyPr>
          <a:lstStyle>
            <a:lvl1pPr lvl="0" algn="l">
              <a:lnSpc>
                <a:spcPct val="100000"/>
              </a:lnSpc>
              <a:spcBef>
                <a:spcPts val="0"/>
              </a:spcBef>
              <a:spcAft>
                <a:spcPts val="0"/>
              </a:spcAft>
              <a:buClr>
                <a:schemeClr val="dk2"/>
              </a:buClr>
              <a:buSzPts val="4000"/>
              <a:buFont typeface="Arial"/>
              <a:buNone/>
              <a:defRPr sz="42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6" name="Google Shape;456;p15"/>
          <p:cNvSpPr>
            <a:spLocks noGrp="1"/>
          </p:cNvSpPr>
          <p:nvPr>
            <p:ph type="body" idx="1"/>
          </p:nvPr>
        </p:nvSpPr>
        <p:spPr>
          <a:xfrm>
            <a:off x="4573213" y="4392790"/>
            <a:ext cx="571476" cy="571485"/>
          </a:xfrm>
          <a:prstGeom prst="ellipse">
            <a:avLst/>
          </a:prstGeom>
          <a:solidFill>
            <a:schemeClr val="accent3"/>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3"/>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457" name="Google Shape;457;p15"/>
          <p:cNvSpPr/>
          <p:nvPr/>
        </p:nvSpPr>
        <p:spPr>
          <a:xfrm>
            <a:off x="5144697" y="3821305"/>
            <a:ext cx="571467" cy="571485"/>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58" name="Google Shape;458;p15"/>
          <p:cNvSpPr/>
          <p:nvPr/>
        </p:nvSpPr>
        <p:spPr>
          <a:xfrm>
            <a:off x="4573213" y="3821305"/>
            <a:ext cx="571467" cy="571485"/>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59" name="Google Shape;459;p15"/>
          <p:cNvSpPr/>
          <p:nvPr/>
        </p:nvSpPr>
        <p:spPr>
          <a:xfrm>
            <a:off x="5144697" y="4392790"/>
            <a:ext cx="571467" cy="571485"/>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60" name="Google Shape;460;p15"/>
          <p:cNvSpPr/>
          <p:nvPr/>
        </p:nvSpPr>
        <p:spPr>
          <a:xfrm>
            <a:off x="4573213" y="4952866"/>
            <a:ext cx="1142952" cy="114296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61" name="Google Shape;461;p15"/>
          <p:cNvSpPr/>
          <p:nvPr/>
        </p:nvSpPr>
        <p:spPr>
          <a:xfrm>
            <a:off x="3428855" y="4952866"/>
            <a:ext cx="1142952" cy="114296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62" name="Google Shape;462;p15"/>
          <p:cNvSpPr/>
          <p:nvPr/>
        </p:nvSpPr>
        <p:spPr>
          <a:xfrm>
            <a:off x="3428855" y="3809897"/>
            <a:ext cx="1142952" cy="114296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nvGrpSpPr>
          <p:cNvPr id="463" name="Google Shape;463;p15"/>
          <p:cNvGrpSpPr/>
          <p:nvPr/>
        </p:nvGrpSpPr>
        <p:grpSpPr>
          <a:xfrm>
            <a:off x="683637" y="6343664"/>
            <a:ext cx="1484354" cy="266693"/>
            <a:chOff x="645983" y="5994175"/>
            <a:chExt cx="1402599" cy="252000"/>
          </a:xfrm>
        </p:grpSpPr>
        <p:grpSp>
          <p:nvGrpSpPr>
            <p:cNvPr id="464" name="Google Shape;464;p15"/>
            <p:cNvGrpSpPr/>
            <p:nvPr/>
          </p:nvGrpSpPr>
          <p:grpSpPr>
            <a:xfrm>
              <a:off x="978553" y="6067394"/>
              <a:ext cx="1070029" cy="100331"/>
              <a:chOff x="3581936" y="3109680"/>
              <a:chExt cx="6375632" cy="597818"/>
            </a:xfrm>
          </p:grpSpPr>
          <p:sp>
            <p:nvSpPr>
              <p:cNvPr id="465" name="Google Shape;465;p15"/>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6" name="Google Shape;466;p15"/>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7" name="Google Shape;467;p15"/>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8" name="Google Shape;468;p15"/>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9" name="Google Shape;469;p15"/>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0" name="Google Shape;470;p15"/>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1" name="Google Shape;471;p15"/>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2" name="Google Shape;472;p15"/>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3" name="Google Shape;473;p15"/>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4" name="Google Shape;474;p15"/>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5" name="Google Shape;475;p15"/>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6" name="Google Shape;476;p15"/>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7" name="Google Shape;477;p15"/>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8" name="Google Shape;478;p15"/>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9" name="Google Shape;479;p15"/>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grpSp>
        <p:sp>
          <p:nvSpPr>
            <p:cNvPr id="480" name="Google Shape;480;p15"/>
            <p:cNvSpPr/>
            <p:nvPr/>
          </p:nvSpPr>
          <p:spPr>
            <a:xfrm>
              <a:off x="686303" y="6141078"/>
              <a:ext cx="222028" cy="105097"/>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81" name="Google Shape;481;p15"/>
            <p:cNvSpPr/>
            <p:nvPr/>
          </p:nvSpPr>
          <p:spPr>
            <a:xfrm>
              <a:off x="740466" y="6083490"/>
              <a:ext cx="73400" cy="73369"/>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82" name="Google Shape;482;p15"/>
            <p:cNvSpPr/>
            <p:nvPr/>
          </p:nvSpPr>
          <p:spPr>
            <a:xfrm>
              <a:off x="645983" y="5994175"/>
              <a:ext cx="222019" cy="105069"/>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483" name="Google Shape;483;p15"/>
          <p:cNvSpPr txBox="1">
            <a:spLocks noGrp="1"/>
          </p:cNvSpPr>
          <p:nvPr>
            <p:ph type="body" idx="3"/>
          </p:nvPr>
        </p:nvSpPr>
        <p:spPr>
          <a:xfrm>
            <a:off x="761968" y="2826165"/>
            <a:ext cx="6095741" cy="981522"/>
          </a:xfrm>
          <a:prstGeom prst="rect">
            <a:avLst/>
          </a:prstGeom>
          <a:noFill/>
          <a:ln>
            <a:noFill/>
          </a:ln>
        </p:spPr>
        <p:txBody>
          <a:bodyPr spcFirstLastPara="1" wrap="square" lIns="360000" tIns="0" rIns="720000" bIns="360000" anchor="b" anchorCtr="0">
            <a:normAutofit/>
          </a:bodyPr>
          <a:lstStyle>
            <a:lvl1pPr marL="483855" lvl="0" indent="-241927" algn="l">
              <a:lnSpc>
                <a:spcPct val="100000"/>
              </a:lnSpc>
              <a:spcBef>
                <a:spcPts val="0"/>
              </a:spcBef>
              <a:spcAft>
                <a:spcPts val="0"/>
              </a:spcAft>
              <a:buSzPts val="1400"/>
              <a:buNone/>
              <a:defRPr sz="1482">
                <a:solidFill>
                  <a:schemeClr val="dk2"/>
                </a:solidFill>
              </a:defRPr>
            </a:lvl1pPr>
            <a:lvl2pPr marL="967710" lvl="1" indent="-241927" algn="l">
              <a:lnSpc>
                <a:spcPct val="90000"/>
              </a:lnSpc>
              <a:spcBef>
                <a:spcPts val="500"/>
              </a:spcBef>
              <a:spcAft>
                <a:spcPts val="0"/>
              </a:spcAft>
              <a:buClr>
                <a:srgbClr val="888888"/>
              </a:buClr>
              <a:buSzPts val="1890"/>
              <a:buNone/>
              <a:defRPr sz="2000">
                <a:solidFill>
                  <a:srgbClr val="888888"/>
                </a:solidFill>
              </a:defRPr>
            </a:lvl2pPr>
            <a:lvl3pPr marL="1451564" lvl="2" indent="-241927" algn="l">
              <a:lnSpc>
                <a:spcPct val="90000"/>
              </a:lnSpc>
              <a:spcBef>
                <a:spcPts val="500"/>
              </a:spcBef>
              <a:spcAft>
                <a:spcPts val="0"/>
              </a:spcAft>
              <a:buClr>
                <a:srgbClr val="888888"/>
              </a:buClr>
              <a:buSzPts val="1701"/>
              <a:buNone/>
              <a:defRPr sz="1800">
                <a:solidFill>
                  <a:srgbClr val="888888"/>
                </a:solidFill>
              </a:defRPr>
            </a:lvl3pPr>
            <a:lvl4pPr marL="1935419" lvl="3" indent="-241927" algn="l">
              <a:lnSpc>
                <a:spcPct val="90000"/>
              </a:lnSpc>
              <a:spcBef>
                <a:spcPts val="500"/>
              </a:spcBef>
              <a:spcAft>
                <a:spcPts val="0"/>
              </a:spcAft>
              <a:buClr>
                <a:srgbClr val="888888"/>
              </a:buClr>
              <a:buSzPts val="1512"/>
              <a:buNone/>
              <a:defRPr sz="1600">
                <a:solidFill>
                  <a:srgbClr val="888888"/>
                </a:solidFill>
              </a:defRPr>
            </a:lvl4pPr>
            <a:lvl5pPr marL="2419274" lvl="4" indent="-241927" algn="l">
              <a:lnSpc>
                <a:spcPct val="90000"/>
              </a:lnSpc>
              <a:spcBef>
                <a:spcPts val="500"/>
              </a:spcBef>
              <a:spcAft>
                <a:spcPts val="0"/>
              </a:spcAft>
              <a:buClr>
                <a:srgbClr val="888888"/>
              </a:buClr>
              <a:buSzPts val="1512"/>
              <a:buNone/>
              <a:defRPr sz="1600">
                <a:solidFill>
                  <a:srgbClr val="888888"/>
                </a:solidFill>
              </a:defRPr>
            </a:lvl5pPr>
            <a:lvl6pPr marL="2903129" lvl="5" indent="-241927" algn="l">
              <a:lnSpc>
                <a:spcPct val="90000"/>
              </a:lnSpc>
              <a:spcBef>
                <a:spcPts val="500"/>
              </a:spcBef>
              <a:spcAft>
                <a:spcPts val="0"/>
              </a:spcAft>
              <a:buClr>
                <a:srgbClr val="888888"/>
              </a:buClr>
              <a:buSzPts val="1512"/>
              <a:buNone/>
              <a:defRPr sz="1600">
                <a:solidFill>
                  <a:srgbClr val="888888"/>
                </a:solidFill>
              </a:defRPr>
            </a:lvl6pPr>
            <a:lvl7pPr marL="3386983" lvl="6" indent="-241927" algn="l">
              <a:lnSpc>
                <a:spcPct val="90000"/>
              </a:lnSpc>
              <a:spcBef>
                <a:spcPts val="500"/>
              </a:spcBef>
              <a:spcAft>
                <a:spcPts val="0"/>
              </a:spcAft>
              <a:buClr>
                <a:srgbClr val="888888"/>
              </a:buClr>
              <a:buSzPts val="1512"/>
              <a:buNone/>
              <a:defRPr sz="1600">
                <a:solidFill>
                  <a:srgbClr val="888888"/>
                </a:solidFill>
              </a:defRPr>
            </a:lvl7pPr>
            <a:lvl8pPr marL="3870838" lvl="7" indent="-241927" algn="l">
              <a:lnSpc>
                <a:spcPct val="90000"/>
              </a:lnSpc>
              <a:spcBef>
                <a:spcPts val="500"/>
              </a:spcBef>
              <a:spcAft>
                <a:spcPts val="0"/>
              </a:spcAft>
              <a:buClr>
                <a:srgbClr val="888888"/>
              </a:buClr>
              <a:buSzPts val="1512"/>
              <a:buNone/>
              <a:defRPr sz="1600">
                <a:solidFill>
                  <a:srgbClr val="888888"/>
                </a:solidFill>
              </a:defRPr>
            </a:lvl8pPr>
            <a:lvl9pPr marL="4354693" lvl="8" indent="-241927" algn="l">
              <a:lnSpc>
                <a:spcPct val="90000"/>
              </a:lnSpc>
              <a:spcBef>
                <a:spcPts val="500"/>
              </a:spcBef>
              <a:spcAft>
                <a:spcPts val="0"/>
              </a:spcAft>
              <a:buClr>
                <a:srgbClr val="888888"/>
              </a:buClr>
              <a:buSzPts val="1512"/>
              <a:buNone/>
              <a:defRPr sz="1600">
                <a:solidFill>
                  <a:srgbClr val="888888"/>
                </a:solidFill>
              </a:defRPr>
            </a:lvl9pPr>
          </a:lstStyle>
          <a:p>
            <a:endParaRPr/>
          </a:p>
        </p:txBody>
      </p:sp>
    </p:spTree>
    <p:extLst>
      <p:ext uri="{BB962C8B-B14F-4D97-AF65-F5344CB8AC3E}">
        <p14:creationId xmlns:p14="http://schemas.microsoft.com/office/powerpoint/2010/main" val="33966118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eloverskrift punkt">
  <p:cSld name="Deloverskrift punkt">
    <p:spTree>
      <p:nvGrpSpPr>
        <p:cNvPr id="1" name="Shape 484"/>
        <p:cNvGrpSpPr/>
        <p:nvPr/>
      </p:nvGrpSpPr>
      <p:grpSpPr>
        <a:xfrm>
          <a:off x="0" y="0"/>
          <a:ext cx="0" cy="0"/>
          <a:chOff x="0" y="0"/>
          <a:chExt cx="0" cy="0"/>
        </a:xfrm>
      </p:grpSpPr>
      <p:sp>
        <p:nvSpPr>
          <p:cNvPr id="485" name="Google Shape;485;p16"/>
          <p:cNvSpPr txBox="1">
            <a:spLocks noGrp="1"/>
          </p:cNvSpPr>
          <p:nvPr>
            <p:ph type="body" idx="1"/>
          </p:nvPr>
        </p:nvSpPr>
        <p:spPr>
          <a:xfrm>
            <a:off x="761969" y="3124896"/>
            <a:ext cx="6095742" cy="2285937"/>
          </a:xfrm>
          <a:prstGeom prst="rect">
            <a:avLst/>
          </a:prstGeom>
          <a:noFill/>
          <a:ln>
            <a:noFill/>
          </a:ln>
        </p:spPr>
        <p:txBody>
          <a:bodyPr spcFirstLastPara="1" wrap="square" lIns="0" tIns="0" rIns="0" bIns="0" anchor="t" anchorCtr="0">
            <a:normAutofit/>
          </a:bodyPr>
          <a:lstStyle>
            <a:lvl1pPr marL="483855" lvl="0" indent="-241927" algn="l">
              <a:lnSpc>
                <a:spcPct val="100000"/>
              </a:lnSpc>
              <a:spcBef>
                <a:spcPts val="0"/>
              </a:spcBef>
              <a:spcAft>
                <a:spcPts val="0"/>
              </a:spcAft>
              <a:buSzPts val="2400"/>
              <a:buNone/>
              <a:defRPr sz="2540">
                <a:solidFill>
                  <a:schemeClr val="dk2"/>
                </a:solidFill>
              </a:defRPr>
            </a:lvl1pPr>
            <a:lvl2pPr marL="967710" lvl="1" indent="-241927" algn="l">
              <a:lnSpc>
                <a:spcPct val="90000"/>
              </a:lnSpc>
              <a:spcBef>
                <a:spcPts val="500"/>
              </a:spcBef>
              <a:spcAft>
                <a:spcPts val="0"/>
              </a:spcAft>
              <a:buClr>
                <a:srgbClr val="888888"/>
              </a:buClr>
              <a:buSzPts val="1890"/>
              <a:buNone/>
              <a:defRPr sz="2000">
                <a:solidFill>
                  <a:srgbClr val="888888"/>
                </a:solidFill>
              </a:defRPr>
            </a:lvl2pPr>
            <a:lvl3pPr marL="1451564" lvl="2" indent="-241927" algn="l">
              <a:lnSpc>
                <a:spcPct val="90000"/>
              </a:lnSpc>
              <a:spcBef>
                <a:spcPts val="500"/>
              </a:spcBef>
              <a:spcAft>
                <a:spcPts val="0"/>
              </a:spcAft>
              <a:buClr>
                <a:srgbClr val="888888"/>
              </a:buClr>
              <a:buSzPts val="1701"/>
              <a:buNone/>
              <a:defRPr sz="1800">
                <a:solidFill>
                  <a:srgbClr val="888888"/>
                </a:solidFill>
              </a:defRPr>
            </a:lvl3pPr>
            <a:lvl4pPr marL="1935419" lvl="3" indent="-241927" algn="l">
              <a:lnSpc>
                <a:spcPct val="90000"/>
              </a:lnSpc>
              <a:spcBef>
                <a:spcPts val="500"/>
              </a:spcBef>
              <a:spcAft>
                <a:spcPts val="0"/>
              </a:spcAft>
              <a:buClr>
                <a:srgbClr val="888888"/>
              </a:buClr>
              <a:buSzPts val="1512"/>
              <a:buNone/>
              <a:defRPr sz="1600">
                <a:solidFill>
                  <a:srgbClr val="888888"/>
                </a:solidFill>
              </a:defRPr>
            </a:lvl4pPr>
            <a:lvl5pPr marL="2419274" lvl="4" indent="-241927" algn="l">
              <a:lnSpc>
                <a:spcPct val="90000"/>
              </a:lnSpc>
              <a:spcBef>
                <a:spcPts val="500"/>
              </a:spcBef>
              <a:spcAft>
                <a:spcPts val="0"/>
              </a:spcAft>
              <a:buClr>
                <a:srgbClr val="888888"/>
              </a:buClr>
              <a:buSzPts val="1512"/>
              <a:buNone/>
              <a:defRPr sz="1600">
                <a:solidFill>
                  <a:srgbClr val="888888"/>
                </a:solidFill>
              </a:defRPr>
            </a:lvl5pPr>
            <a:lvl6pPr marL="2903129" lvl="5" indent="-241927" algn="l">
              <a:lnSpc>
                <a:spcPct val="90000"/>
              </a:lnSpc>
              <a:spcBef>
                <a:spcPts val="500"/>
              </a:spcBef>
              <a:spcAft>
                <a:spcPts val="0"/>
              </a:spcAft>
              <a:buClr>
                <a:srgbClr val="888888"/>
              </a:buClr>
              <a:buSzPts val="1512"/>
              <a:buNone/>
              <a:defRPr sz="1600">
                <a:solidFill>
                  <a:srgbClr val="888888"/>
                </a:solidFill>
              </a:defRPr>
            </a:lvl6pPr>
            <a:lvl7pPr marL="3386983" lvl="6" indent="-241927" algn="l">
              <a:lnSpc>
                <a:spcPct val="90000"/>
              </a:lnSpc>
              <a:spcBef>
                <a:spcPts val="500"/>
              </a:spcBef>
              <a:spcAft>
                <a:spcPts val="0"/>
              </a:spcAft>
              <a:buClr>
                <a:srgbClr val="888888"/>
              </a:buClr>
              <a:buSzPts val="1512"/>
              <a:buNone/>
              <a:defRPr sz="1600">
                <a:solidFill>
                  <a:srgbClr val="888888"/>
                </a:solidFill>
              </a:defRPr>
            </a:lvl7pPr>
            <a:lvl8pPr marL="3870838" lvl="7" indent="-241927" algn="l">
              <a:lnSpc>
                <a:spcPct val="90000"/>
              </a:lnSpc>
              <a:spcBef>
                <a:spcPts val="500"/>
              </a:spcBef>
              <a:spcAft>
                <a:spcPts val="0"/>
              </a:spcAft>
              <a:buClr>
                <a:srgbClr val="888888"/>
              </a:buClr>
              <a:buSzPts val="1512"/>
              <a:buNone/>
              <a:defRPr sz="1600">
                <a:solidFill>
                  <a:srgbClr val="888888"/>
                </a:solidFill>
              </a:defRPr>
            </a:lvl8pPr>
            <a:lvl9pPr marL="4354693" lvl="8" indent="-241927" algn="l">
              <a:lnSpc>
                <a:spcPct val="90000"/>
              </a:lnSpc>
              <a:spcBef>
                <a:spcPts val="500"/>
              </a:spcBef>
              <a:spcAft>
                <a:spcPts val="0"/>
              </a:spcAft>
              <a:buClr>
                <a:srgbClr val="888888"/>
              </a:buClr>
              <a:buSzPts val="1512"/>
              <a:buNone/>
              <a:defRPr sz="1600">
                <a:solidFill>
                  <a:srgbClr val="888888"/>
                </a:solidFill>
              </a:defRPr>
            </a:lvl9pPr>
          </a:lstStyle>
          <a:p>
            <a:endParaRPr/>
          </a:p>
        </p:txBody>
      </p:sp>
      <p:sp>
        <p:nvSpPr>
          <p:cNvPr id="486" name="Google Shape;486;p16"/>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6"/>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6"/>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489" name="Google Shape;489;p16"/>
          <p:cNvSpPr/>
          <p:nvPr/>
        </p:nvSpPr>
        <p:spPr>
          <a:xfrm>
            <a:off x="7619677" y="2285938"/>
            <a:ext cx="2285903" cy="2285938"/>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0" name="Google Shape;490;p16"/>
          <p:cNvSpPr/>
          <p:nvPr/>
        </p:nvSpPr>
        <p:spPr>
          <a:xfrm>
            <a:off x="11430032"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1" name="Google Shape;491;p16"/>
          <p:cNvSpPr/>
          <p:nvPr/>
        </p:nvSpPr>
        <p:spPr>
          <a:xfrm>
            <a:off x="11430032" y="380990"/>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2" name="Google Shape;492;p16"/>
          <p:cNvSpPr/>
          <p:nvPr/>
        </p:nvSpPr>
        <p:spPr>
          <a:xfrm>
            <a:off x="11430032"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3" name="Google Shape;493;p16"/>
          <p:cNvSpPr/>
          <p:nvPr/>
        </p:nvSpPr>
        <p:spPr>
          <a:xfrm>
            <a:off x="10667806"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4" name="Google Shape;494;p16"/>
          <p:cNvSpPr/>
          <p:nvPr/>
        </p:nvSpPr>
        <p:spPr>
          <a:xfrm>
            <a:off x="9905580"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5" name="Google Shape;495;p16"/>
          <p:cNvSpPr/>
          <p:nvPr/>
        </p:nvSpPr>
        <p:spPr>
          <a:xfrm>
            <a:off x="10667806"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6" name="Google Shape;496;p16"/>
          <p:cNvSpPr/>
          <p:nvPr/>
        </p:nvSpPr>
        <p:spPr>
          <a:xfrm>
            <a:off x="9905580"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7" name="Google Shape;497;p16"/>
          <p:cNvSpPr/>
          <p:nvPr/>
        </p:nvSpPr>
        <p:spPr>
          <a:xfrm>
            <a:off x="9905580"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8" name="Google Shape;498;p16"/>
          <p:cNvSpPr/>
          <p:nvPr/>
        </p:nvSpPr>
        <p:spPr>
          <a:xfrm>
            <a:off x="10667806"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9" name="Google Shape;499;p16"/>
          <p:cNvSpPr/>
          <p:nvPr/>
        </p:nvSpPr>
        <p:spPr>
          <a:xfrm>
            <a:off x="9905580"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0" name="Google Shape;500;p16"/>
          <p:cNvSpPr/>
          <p:nvPr/>
        </p:nvSpPr>
        <p:spPr>
          <a:xfrm>
            <a:off x="9143613"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1" name="Google Shape;501;p16"/>
          <p:cNvSpPr/>
          <p:nvPr/>
        </p:nvSpPr>
        <p:spPr>
          <a:xfrm>
            <a:off x="8381645"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2" name="Google Shape;502;p16"/>
          <p:cNvSpPr/>
          <p:nvPr/>
        </p:nvSpPr>
        <p:spPr>
          <a:xfrm>
            <a:off x="7619677"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3" name="Google Shape;503;p16"/>
          <p:cNvSpPr/>
          <p:nvPr/>
        </p:nvSpPr>
        <p:spPr>
          <a:xfrm>
            <a:off x="11430032"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4" name="Google Shape;504;p16"/>
          <p:cNvSpPr/>
          <p:nvPr/>
        </p:nvSpPr>
        <p:spPr>
          <a:xfrm>
            <a:off x="9905580"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5" name="Google Shape;505;p16"/>
          <p:cNvSpPr/>
          <p:nvPr/>
        </p:nvSpPr>
        <p:spPr>
          <a:xfrm>
            <a:off x="9143613"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6" name="Google Shape;506;p16"/>
          <p:cNvSpPr/>
          <p:nvPr/>
        </p:nvSpPr>
        <p:spPr>
          <a:xfrm>
            <a:off x="8381645"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7" name="Google Shape;507;p16"/>
          <p:cNvSpPr/>
          <p:nvPr/>
        </p:nvSpPr>
        <p:spPr>
          <a:xfrm>
            <a:off x="9905580" y="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8" name="Google Shape;508;p16"/>
          <p:cNvSpPr>
            <a:spLocks noGrp="1"/>
          </p:cNvSpPr>
          <p:nvPr>
            <p:ph type="body" idx="2"/>
          </p:nvPr>
        </p:nvSpPr>
        <p:spPr>
          <a:xfrm>
            <a:off x="10667548" y="761980"/>
            <a:ext cx="761968" cy="761979"/>
          </a:xfrm>
          <a:prstGeom prst="ellipse">
            <a:avLst/>
          </a:prstGeom>
          <a:solidFill>
            <a:schemeClr val="accent3"/>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3"/>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09" name="Google Shape;509;p16"/>
          <p:cNvSpPr/>
          <p:nvPr/>
        </p:nvSpPr>
        <p:spPr>
          <a:xfrm>
            <a:off x="10667806" y="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0" name="Google Shape;510;p16"/>
          <p:cNvSpPr/>
          <p:nvPr/>
        </p:nvSpPr>
        <p:spPr>
          <a:xfrm>
            <a:off x="11430032" y="0"/>
            <a:ext cx="380984" cy="380990"/>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1" name="Google Shape;511;p16"/>
          <p:cNvSpPr/>
          <p:nvPr/>
        </p:nvSpPr>
        <p:spPr>
          <a:xfrm>
            <a:off x="11811016" y="0"/>
            <a:ext cx="380984" cy="380990"/>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2" name="Google Shape;512;p16"/>
          <p:cNvSpPr/>
          <p:nvPr/>
        </p:nvSpPr>
        <p:spPr>
          <a:xfrm>
            <a:off x="11811016" y="380990"/>
            <a:ext cx="380984" cy="380990"/>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3" name="Google Shape;513;p16"/>
          <p:cNvSpPr/>
          <p:nvPr/>
        </p:nvSpPr>
        <p:spPr>
          <a:xfrm>
            <a:off x="11620524" y="380990"/>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4" name="Google Shape;514;p16"/>
          <p:cNvSpPr/>
          <p:nvPr/>
        </p:nvSpPr>
        <p:spPr>
          <a:xfrm>
            <a:off x="11430032" y="571484"/>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5" name="Google Shape;515;p16"/>
          <p:cNvSpPr/>
          <p:nvPr/>
        </p:nvSpPr>
        <p:spPr>
          <a:xfrm>
            <a:off x="11620524" y="571484"/>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6" name="Google Shape;516;p16"/>
          <p:cNvSpPr txBox="1">
            <a:spLocks noGrp="1"/>
          </p:cNvSpPr>
          <p:nvPr>
            <p:ph type="title"/>
          </p:nvPr>
        </p:nvSpPr>
        <p:spPr>
          <a:xfrm>
            <a:off x="761969" y="695996"/>
            <a:ext cx="6095742" cy="2285937"/>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22601494"/>
      </p:ext>
    </p:extLst>
  </p:cSld>
  <p:clrMapOvr>
    <a:masterClrMapping/>
  </p:clrMapOvr>
  <p:extLst>
    <p:ext uri="{DCECCB84-F9BA-43D5-87BE-67443E8EF086}">
      <p15:sldGuideLst xmlns:p15="http://schemas.microsoft.com/office/powerpoint/2012/main">
        <p15:guide id="1" pos="362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eloverskrift punkt neg">
  <p:cSld name="Deloverskrift punkt neg">
    <p:bg>
      <p:bgPr>
        <a:solidFill>
          <a:schemeClr val="dk2"/>
        </a:solidFill>
        <a:effectLst/>
      </p:bgPr>
    </p:bg>
    <p:spTree>
      <p:nvGrpSpPr>
        <p:cNvPr id="1" name="Shape 517"/>
        <p:cNvGrpSpPr/>
        <p:nvPr/>
      </p:nvGrpSpPr>
      <p:grpSpPr>
        <a:xfrm>
          <a:off x="0" y="0"/>
          <a:ext cx="0" cy="0"/>
          <a:chOff x="0" y="0"/>
          <a:chExt cx="0" cy="0"/>
        </a:xfrm>
      </p:grpSpPr>
      <p:sp>
        <p:nvSpPr>
          <p:cNvPr id="518" name="Google Shape;518;p17"/>
          <p:cNvSpPr txBox="1">
            <a:spLocks noGrp="1"/>
          </p:cNvSpPr>
          <p:nvPr>
            <p:ph type="body" idx="1"/>
          </p:nvPr>
        </p:nvSpPr>
        <p:spPr>
          <a:xfrm>
            <a:off x="5335203" y="3124896"/>
            <a:ext cx="6095742" cy="2285937"/>
          </a:xfrm>
          <a:prstGeom prst="rect">
            <a:avLst/>
          </a:prstGeom>
          <a:noFill/>
          <a:ln>
            <a:noFill/>
          </a:ln>
        </p:spPr>
        <p:txBody>
          <a:bodyPr spcFirstLastPara="1" wrap="square" lIns="0" tIns="0" rIns="0" bIns="0" anchor="t" anchorCtr="0">
            <a:normAutofit/>
          </a:bodyPr>
          <a:lstStyle>
            <a:lvl1pPr marL="483855" lvl="0" indent="-241927" algn="l">
              <a:lnSpc>
                <a:spcPct val="100000"/>
              </a:lnSpc>
              <a:spcBef>
                <a:spcPts val="0"/>
              </a:spcBef>
              <a:spcAft>
                <a:spcPts val="0"/>
              </a:spcAft>
              <a:buSzPts val="2400"/>
              <a:buNone/>
              <a:defRPr sz="2540">
                <a:solidFill>
                  <a:schemeClr val="lt1"/>
                </a:solidFill>
              </a:defRPr>
            </a:lvl1pPr>
            <a:lvl2pPr marL="967710" lvl="1" indent="-241927" algn="l">
              <a:lnSpc>
                <a:spcPct val="90000"/>
              </a:lnSpc>
              <a:spcBef>
                <a:spcPts val="500"/>
              </a:spcBef>
              <a:spcAft>
                <a:spcPts val="0"/>
              </a:spcAft>
              <a:buClr>
                <a:srgbClr val="888888"/>
              </a:buClr>
              <a:buSzPts val="1890"/>
              <a:buNone/>
              <a:defRPr sz="2000">
                <a:solidFill>
                  <a:srgbClr val="888888"/>
                </a:solidFill>
              </a:defRPr>
            </a:lvl2pPr>
            <a:lvl3pPr marL="1451564" lvl="2" indent="-241927" algn="l">
              <a:lnSpc>
                <a:spcPct val="90000"/>
              </a:lnSpc>
              <a:spcBef>
                <a:spcPts val="500"/>
              </a:spcBef>
              <a:spcAft>
                <a:spcPts val="0"/>
              </a:spcAft>
              <a:buClr>
                <a:srgbClr val="888888"/>
              </a:buClr>
              <a:buSzPts val="1701"/>
              <a:buNone/>
              <a:defRPr sz="1800">
                <a:solidFill>
                  <a:srgbClr val="888888"/>
                </a:solidFill>
              </a:defRPr>
            </a:lvl3pPr>
            <a:lvl4pPr marL="1935419" lvl="3" indent="-241927" algn="l">
              <a:lnSpc>
                <a:spcPct val="90000"/>
              </a:lnSpc>
              <a:spcBef>
                <a:spcPts val="500"/>
              </a:spcBef>
              <a:spcAft>
                <a:spcPts val="0"/>
              </a:spcAft>
              <a:buClr>
                <a:srgbClr val="888888"/>
              </a:buClr>
              <a:buSzPts val="1512"/>
              <a:buNone/>
              <a:defRPr sz="1600">
                <a:solidFill>
                  <a:srgbClr val="888888"/>
                </a:solidFill>
              </a:defRPr>
            </a:lvl4pPr>
            <a:lvl5pPr marL="2419274" lvl="4" indent="-241927" algn="l">
              <a:lnSpc>
                <a:spcPct val="90000"/>
              </a:lnSpc>
              <a:spcBef>
                <a:spcPts val="500"/>
              </a:spcBef>
              <a:spcAft>
                <a:spcPts val="0"/>
              </a:spcAft>
              <a:buClr>
                <a:srgbClr val="888888"/>
              </a:buClr>
              <a:buSzPts val="1512"/>
              <a:buNone/>
              <a:defRPr sz="1600">
                <a:solidFill>
                  <a:srgbClr val="888888"/>
                </a:solidFill>
              </a:defRPr>
            </a:lvl5pPr>
            <a:lvl6pPr marL="2903129" lvl="5" indent="-241927" algn="l">
              <a:lnSpc>
                <a:spcPct val="90000"/>
              </a:lnSpc>
              <a:spcBef>
                <a:spcPts val="500"/>
              </a:spcBef>
              <a:spcAft>
                <a:spcPts val="0"/>
              </a:spcAft>
              <a:buClr>
                <a:srgbClr val="888888"/>
              </a:buClr>
              <a:buSzPts val="1512"/>
              <a:buNone/>
              <a:defRPr sz="1600">
                <a:solidFill>
                  <a:srgbClr val="888888"/>
                </a:solidFill>
              </a:defRPr>
            </a:lvl6pPr>
            <a:lvl7pPr marL="3386983" lvl="6" indent="-241927" algn="l">
              <a:lnSpc>
                <a:spcPct val="90000"/>
              </a:lnSpc>
              <a:spcBef>
                <a:spcPts val="500"/>
              </a:spcBef>
              <a:spcAft>
                <a:spcPts val="0"/>
              </a:spcAft>
              <a:buClr>
                <a:srgbClr val="888888"/>
              </a:buClr>
              <a:buSzPts val="1512"/>
              <a:buNone/>
              <a:defRPr sz="1600">
                <a:solidFill>
                  <a:srgbClr val="888888"/>
                </a:solidFill>
              </a:defRPr>
            </a:lvl7pPr>
            <a:lvl8pPr marL="3870838" lvl="7" indent="-241927" algn="l">
              <a:lnSpc>
                <a:spcPct val="90000"/>
              </a:lnSpc>
              <a:spcBef>
                <a:spcPts val="500"/>
              </a:spcBef>
              <a:spcAft>
                <a:spcPts val="0"/>
              </a:spcAft>
              <a:buClr>
                <a:srgbClr val="888888"/>
              </a:buClr>
              <a:buSzPts val="1512"/>
              <a:buNone/>
              <a:defRPr sz="1600">
                <a:solidFill>
                  <a:srgbClr val="888888"/>
                </a:solidFill>
              </a:defRPr>
            </a:lvl8pPr>
            <a:lvl9pPr marL="4354693" lvl="8" indent="-241927" algn="l">
              <a:lnSpc>
                <a:spcPct val="90000"/>
              </a:lnSpc>
              <a:spcBef>
                <a:spcPts val="500"/>
              </a:spcBef>
              <a:spcAft>
                <a:spcPts val="0"/>
              </a:spcAft>
              <a:buClr>
                <a:srgbClr val="888888"/>
              </a:buClr>
              <a:buSzPts val="1512"/>
              <a:buNone/>
              <a:defRPr sz="1600">
                <a:solidFill>
                  <a:srgbClr val="888888"/>
                </a:solidFill>
              </a:defRPr>
            </a:lvl9pPr>
          </a:lstStyle>
          <a:p>
            <a:endParaRPr/>
          </a:p>
        </p:txBody>
      </p:sp>
      <p:sp>
        <p:nvSpPr>
          <p:cNvPr id="519" name="Google Shape;519;p17"/>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17"/>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17"/>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0" i="0">
                <a:solidFill>
                  <a:schemeClr val="lt1"/>
                </a:solidFill>
                <a:latin typeface="Arial"/>
                <a:ea typeface="Arial"/>
                <a:cs typeface="Arial"/>
                <a:sym typeface="Arial"/>
              </a:defRPr>
            </a:lvl1pPr>
            <a:lvl2pPr marL="0" lvl="1" indent="0" algn="r">
              <a:spcBef>
                <a:spcPts val="0"/>
              </a:spcBef>
              <a:buNone/>
              <a:defRPr sz="800" b="0" i="0">
                <a:solidFill>
                  <a:schemeClr val="lt1"/>
                </a:solidFill>
                <a:latin typeface="Arial"/>
                <a:ea typeface="Arial"/>
                <a:cs typeface="Arial"/>
                <a:sym typeface="Arial"/>
              </a:defRPr>
            </a:lvl2pPr>
            <a:lvl3pPr marL="0" lvl="2" indent="0" algn="r">
              <a:spcBef>
                <a:spcPts val="0"/>
              </a:spcBef>
              <a:buNone/>
              <a:defRPr sz="800" b="0" i="0">
                <a:solidFill>
                  <a:schemeClr val="lt1"/>
                </a:solidFill>
                <a:latin typeface="Arial"/>
                <a:ea typeface="Arial"/>
                <a:cs typeface="Arial"/>
                <a:sym typeface="Arial"/>
              </a:defRPr>
            </a:lvl3pPr>
            <a:lvl4pPr marL="0" lvl="3" indent="0" algn="r">
              <a:spcBef>
                <a:spcPts val="0"/>
              </a:spcBef>
              <a:buNone/>
              <a:defRPr sz="800" b="0" i="0">
                <a:solidFill>
                  <a:schemeClr val="lt1"/>
                </a:solidFill>
                <a:latin typeface="Arial"/>
                <a:ea typeface="Arial"/>
                <a:cs typeface="Arial"/>
                <a:sym typeface="Arial"/>
              </a:defRPr>
            </a:lvl4pPr>
            <a:lvl5pPr marL="0" lvl="4" indent="0" algn="r">
              <a:spcBef>
                <a:spcPts val="0"/>
              </a:spcBef>
              <a:buNone/>
              <a:defRPr sz="800" b="0" i="0">
                <a:solidFill>
                  <a:schemeClr val="lt1"/>
                </a:solidFill>
                <a:latin typeface="Arial"/>
                <a:ea typeface="Arial"/>
                <a:cs typeface="Arial"/>
                <a:sym typeface="Arial"/>
              </a:defRPr>
            </a:lvl5pPr>
            <a:lvl6pPr marL="0" lvl="5" indent="0" algn="r">
              <a:spcBef>
                <a:spcPts val="0"/>
              </a:spcBef>
              <a:buNone/>
              <a:defRPr sz="800" b="0" i="0">
                <a:solidFill>
                  <a:schemeClr val="lt1"/>
                </a:solidFill>
                <a:latin typeface="Arial"/>
                <a:ea typeface="Arial"/>
                <a:cs typeface="Arial"/>
                <a:sym typeface="Arial"/>
              </a:defRPr>
            </a:lvl6pPr>
            <a:lvl7pPr marL="0" lvl="6" indent="0" algn="r">
              <a:spcBef>
                <a:spcPts val="0"/>
              </a:spcBef>
              <a:buNone/>
              <a:defRPr sz="800" b="0" i="0">
                <a:solidFill>
                  <a:schemeClr val="lt1"/>
                </a:solidFill>
                <a:latin typeface="Arial"/>
                <a:ea typeface="Arial"/>
                <a:cs typeface="Arial"/>
                <a:sym typeface="Arial"/>
              </a:defRPr>
            </a:lvl7pPr>
            <a:lvl8pPr marL="0" lvl="7" indent="0" algn="r">
              <a:spcBef>
                <a:spcPts val="0"/>
              </a:spcBef>
              <a:buNone/>
              <a:defRPr sz="800" b="0" i="0">
                <a:solidFill>
                  <a:schemeClr val="lt1"/>
                </a:solidFill>
                <a:latin typeface="Arial"/>
                <a:ea typeface="Arial"/>
                <a:cs typeface="Arial"/>
                <a:sym typeface="Arial"/>
              </a:defRPr>
            </a:lvl8pPr>
            <a:lvl9pPr marL="0" lvl="8" indent="0" algn="r">
              <a:spcBef>
                <a:spcPts val="0"/>
              </a:spcBef>
              <a:buNone/>
              <a:defRPr sz="800" b="0" i="0">
                <a:solidFill>
                  <a:schemeClr val="lt1"/>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
        <p:nvSpPr>
          <p:cNvPr id="522" name="Google Shape;522;p17"/>
          <p:cNvSpPr/>
          <p:nvPr/>
        </p:nvSpPr>
        <p:spPr>
          <a:xfrm>
            <a:off x="2287074" y="2285938"/>
            <a:ext cx="2285903" cy="2285938"/>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3" name="Google Shape;523;p17"/>
          <p:cNvSpPr/>
          <p:nvPr/>
        </p:nvSpPr>
        <p:spPr>
          <a:xfrm>
            <a:off x="1523281"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4" name="Google Shape;524;p17"/>
          <p:cNvSpPr/>
          <p:nvPr/>
        </p:nvSpPr>
        <p:spPr>
          <a:xfrm>
            <a:off x="761055"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5" name="Google Shape;525;p17"/>
          <p:cNvSpPr/>
          <p:nvPr/>
        </p:nvSpPr>
        <p:spPr>
          <a:xfrm>
            <a:off x="0"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6" name="Google Shape;526;p17"/>
          <p:cNvSpPr>
            <a:spLocks noGrp="1"/>
          </p:cNvSpPr>
          <p:nvPr>
            <p:ph type="body" idx="2"/>
          </p:nvPr>
        </p:nvSpPr>
        <p:spPr>
          <a:xfrm>
            <a:off x="0" y="1523959"/>
            <a:ext cx="1523935" cy="1523959"/>
          </a:xfrm>
          <a:prstGeom prst="ellipse">
            <a:avLst/>
          </a:prstGeom>
          <a:solidFill>
            <a:schemeClr val="accent3"/>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3"/>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27" name="Google Shape;527;p17"/>
          <p:cNvSpPr txBox="1">
            <a:spLocks noGrp="1"/>
          </p:cNvSpPr>
          <p:nvPr>
            <p:ph type="title"/>
          </p:nvPr>
        </p:nvSpPr>
        <p:spPr>
          <a:xfrm>
            <a:off x="5335203" y="695996"/>
            <a:ext cx="6095742" cy="2285937"/>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28" name="Google Shape;528;p17"/>
          <p:cNvGrpSpPr/>
          <p:nvPr/>
        </p:nvGrpSpPr>
        <p:grpSpPr>
          <a:xfrm>
            <a:off x="683637" y="6343664"/>
            <a:ext cx="1484354" cy="266693"/>
            <a:chOff x="645983" y="5994175"/>
            <a:chExt cx="1402599" cy="252000"/>
          </a:xfrm>
        </p:grpSpPr>
        <p:grpSp>
          <p:nvGrpSpPr>
            <p:cNvPr id="529" name="Google Shape;529;p17"/>
            <p:cNvGrpSpPr/>
            <p:nvPr/>
          </p:nvGrpSpPr>
          <p:grpSpPr>
            <a:xfrm>
              <a:off x="978553" y="6067394"/>
              <a:ext cx="1070029" cy="100331"/>
              <a:chOff x="3581936" y="3109680"/>
              <a:chExt cx="6375632" cy="597818"/>
            </a:xfrm>
          </p:grpSpPr>
          <p:sp>
            <p:nvSpPr>
              <p:cNvPr id="530" name="Google Shape;530;p17"/>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1" name="Google Shape;531;p17"/>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2" name="Google Shape;532;p17"/>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3" name="Google Shape;533;p17"/>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4" name="Google Shape;534;p17"/>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5" name="Google Shape;535;p17"/>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6" name="Google Shape;536;p17"/>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7" name="Google Shape;537;p17"/>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8" name="Google Shape;538;p17"/>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9" name="Google Shape;539;p17"/>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0" name="Google Shape;540;p17"/>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1" name="Google Shape;541;p17"/>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2" name="Google Shape;542;p17"/>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3" name="Google Shape;543;p17"/>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4" name="Google Shape;544;p17"/>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grpSp>
        <p:sp>
          <p:nvSpPr>
            <p:cNvPr id="545" name="Google Shape;545;p17"/>
            <p:cNvSpPr/>
            <p:nvPr/>
          </p:nvSpPr>
          <p:spPr>
            <a:xfrm>
              <a:off x="686303" y="6141078"/>
              <a:ext cx="222028" cy="105097"/>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546" name="Google Shape;546;p17"/>
            <p:cNvSpPr/>
            <p:nvPr/>
          </p:nvSpPr>
          <p:spPr>
            <a:xfrm>
              <a:off x="740466" y="6083490"/>
              <a:ext cx="73400" cy="73369"/>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547" name="Google Shape;547;p17"/>
            <p:cNvSpPr/>
            <p:nvPr/>
          </p:nvSpPr>
          <p:spPr>
            <a:xfrm>
              <a:off x="645983" y="5994175"/>
              <a:ext cx="222019" cy="105069"/>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548" name="Google Shape;548;p17"/>
          <p:cNvSpPr/>
          <p:nvPr/>
        </p:nvSpPr>
        <p:spPr>
          <a:xfrm>
            <a:off x="1523281"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49" name="Google Shape;549;p17"/>
          <p:cNvSpPr/>
          <p:nvPr/>
        </p:nvSpPr>
        <p:spPr>
          <a:xfrm>
            <a:off x="761055"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0" name="Google Shape;550;p17"/>
          <p:cNvSpPr/>
          <p:nvPr/>
        </p:nvSpPr>
        <p:spPr>
          <a:xfrm>
            <a:off x="0"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1" name="Google Shape;551;p17"/>
          <p:cNvSpPr/>
          <p:nvPr/>
        </p:nvSpPr>
        <p:spPr>
          <a:xfrm>
            <a:off x="1523281" y="228593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2" name="Google Shape;552;p17"/>
          <p:cNvSpPr/>
          <p:nvPr/>
        </p:nvSpPr>
        <p:spPr>
          <a:xfrm>
            <a:off x="1523281"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3" name="Google Shape;553;p17"/>
          <p:cNvSpPr/>
          <p:nvPr/>
        </p:nvSpPr>
        <p:spPr>
          <a:xfrm>
            <a:off x="1523281"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4" name="Google Shape;554;p17"/>
          <p:cNvSpPr/>
          <p:nvPr/>
        </p:nvSpPr>
        <p:spPr>
          <a:xfrm>
            <a:off x="2285903"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5" name="Google Shape;555;p17"/>
          <p:cNvSpPr/>
          <p:nvPr/>
        </p:nvSpPr>
        <p:spPr>
          <a:xfrm>
            <a:off x="2285903"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6" name="Google Shape;556;p17"/>
          <p:cNvSpPr/>
          <p:nvPr/>
        </p:nvSpPr>
        <p:spPr>
          <a:xfrm>
            <a:off x="3047871"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7" name="Google Shape;557;p17"/>
          <p:cNvSpPr/>
          <p:nvPr/>
        </p:nvSpPr>
        <p:spPr>
          <a:xfrm>
            <a:off x="3047871"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8" name="Google Shape;558;p17"/>
          <p:cNvSpPr/>
          <p:nvPr/>
        </p:nvSpPr>
        <p:spPr>
          <a:xfrm>
            <a:off x="3809838"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9" name="Google Shape;559;p17"/>
          <p:cNvSpPr/>
          <p:nvPr/>
        </p:nvSpPr>
        <p:spPr>
          <a:xfrm>
            <a:off x="3809838"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60" name="Google Shape;560;p17"/>
          <p:cNvSpPr/>
          <p:nvPr/>
        </p:nvSpPr>
        <p:spPr>
          <a:xfrm>
            <a:off x="761055"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61" name="Google Shape;561;p17"/>
          <p:cNvSpPr/>
          <p:nvPr/>
        </p:nvSpPr>
        <p:spPr>
          <a:xfrm>
            <a:off x="0"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1526323410"/>
      </p:ext>
    </p:extLst>
  </p:cSld>
  <p:clrMapOvr>
    <a:masterClrMapping/>
  </p:clrMapOvr>
  <p:extLst>
    <p:ext uri="{DCECCB84-F9BA-43D5-87BE-67443E8EF086}">
      <p15:sldGuideLst xmlns:p15="http://schemas.microsoft.com/office/powerpoint/2012/main">
        <p15:guide id="1" pos="317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theme" Target="../theme/theme1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theme" Target="../theme/theme7.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F8C554-70B9-4149-A655-9AD47EF1481B}"/>
              </a:ext>
            </a:extLst>
          </p:cNvPr>
          <p:cNvSpPr>
            <a:spLocks noGrp="1"/>
          </p:cNvSpPr>
          <p:nvPr>
            <p:ph type="title"/>
          </p:nvPr>
        </p:nvSpPr>
        <p:spPr>
          <a:xfrm>
            <a:off x="558000" y="1772203"/>
            <a:ext cx="11083138" cy="33395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2B2F44AF-3821-6946-95D1-728120683884}"/>
              </a:ext>
            </a:extLst>
          </p:cNvPr>
          <p:cNvSpPr>
            <a:spLocks noGrp="1"/>
          </p:cNvSpPr>
          <p:nvPr>
            <p:ph type="body" idx="1"/>
          </p:nvPr>
        </p:nvSpPr>
        <p:spPr>
          <a:xfrm>
            <a:off x="557999" y="2152800"/>
            <a:ext cx="11083137" cy="333955"/>
          </a:xfrm>
          <a:prstGeom prst="rect">
            <a:avLst/>
          </a:prstGeom>
        </p:spPr>
        <p:txBody>
          <a:bodyPr vert="horz" lIns="0" tIns="0" rIns="0" bIns="0" rtlCol="0">
            <a:normAutofit/>
          </a:bodyPr>
          <a:lstStyle/>
          <a:p>
            <a:pPr lvl="0"/>
            <a:r>
              <a:rPr lang="nb-NO"/>
              <a:t>KLIKK FOR Å REDIGERE TEKSTSTILER I MALEN</a:t>
            </a:r>
          </a:p>
        </p:txBody>
      </p:sp>
      <p:grpSp>
        <p:nvGrpSpPr>
          <p:cNvPr id="13" name="Grafikk 11">
            <a:extLst>
              <a:ext uri="{FF2B5EF4-FFF2-40B4-BE49-F238E27FC236}">
                <a16:creationId xmlns:a16="http://schemas.microsoft.com/office/drawing/2014/main" id="{0A5560EC-FDB2-A34F-8AC7-74385F68CF62}"/>
              </a:ext>
            </a:extLst>
          </p:cNvPr>
          <p:cNvGrpSpPr>
            <a:grpSpLocks noChangeAspect="1"/>
          </p:cNvGrpSpPr>
          <p:nvPr/>
        </p:nvGrpSpPr>
        <p:grpSpPr>
          <a:xfrm>
            <a:off x="190626" y="134470"/>
            <a:ext cx="2189503" cy="1231595"/>
            <a:chOff x="638734" y="-399631"/>
            <a:chExt cx="5945841" cy="3344536"/>
          </a:xfrm>
        </p:grpSpPr>
        <p:sp>
          <p:nvSpPr>
            <p:cNvPr id="14" name="Friform 13">
              <a:extLst>
                <a:ext uri="{FF2B5EF4-FFF2-40B4-BE49-F238E27FC236}">
                  <a16:creationId xmlns:a16="http://schemas.microsoft.com/office/drawing/2014/main" id="{B13CEF2F-E1B5-164D-9605-5B8CAAFA459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B606ADDF-9B67-3642-8142-52122168A90A}"/>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B708F951-C482-A741-9A46-09B4460C7DEF}"/>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812036547"/>
      </p:ext>
    </p:extLst>
  </p:cSld>
  <p:clrMap bg1="lt1" tx1="dk1" bg2="lt2" tx2="dk2" accent1="accent1" accent2="accent2" accent3="accent3" accent4="accent4" accent5="accent5" accent6="accent6" hlink="hlink" folHlink="folHlink"/>
  <p:sldLayoutIdLst>
    <p:sldLayoutId id="2147483700" r:id="rId1"/>
    <p:sldLayoutId id="2147483649" r:id="rId2"/>
    <p:sldLayoutId id="2147483702" r:id="rId3"/>
    <p:sldLayoutId id="2147483664" r:id="rId4"/>
    <p:sldLayoutId id="2147483696" r:id="rId5"/>
    <p:sldLayoutId id="2147483648" r:id="rId6"/>
    <p:sldLayoutId id="2147483701" r:id="rId7"/>
    <p:sldLayoutId id="2147483695" r:id="rId8"/>
    <p:sldLayoutId id="2147483668" r:id="rId9"/>
    <p:sldLayoutId id="2147483703" r:id="rId10"/>
    <p:sldLayoutId id="2147483742" r:id="rId11"/>
    <p:sldLayoutId id="2147483764" r:id="rId12"/>
    <p:sldLayoutId id="2147483807" r:id="rId13"/>
    <p:sldLayoutId id="2147483808" r:id="rId14"/>
    <p:sldLayoutId id="2147483816" r:id="rId15"/>
  </p:sldLayoutIdLst>
  <p:txStyles>
    <p:title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47" userDrawn="1">
          <p15:clr>
            <a:srgbClr val="F26B43"/>
          </p15:clr>
        </p15:guide>
        <p15:guide id="3" orient="horz" pos="3974" userDrawn="1">
          <p15:clr>
            <a:srgbClr val="F26B43"/>
          </p15:clr>
        </p15:guide>
        <p15:guide id="4" pos="7333" userDrawn="1">
          <p15:clr>
            <a:srgbClr val="F26B43"/>
          </p15:clr>
        </p15:guide>
        <p15:guide id="5" orient="horz" pos="170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8" name="Grafikk 22">
            <a:extLst>
              <a:ext uri="{FF2B5EF4-FFF2-40B4-BE49-F238E27FC236}">
                <a16:creationId xmlns:a16="http://schemas.microsoft.com/office/drawing/2014/main" id="{45388917-A4A4-BB44-A610-A243AC2FDAA1}"/>
              </a:ext>
            </a:extLst>
          </p:cNvPr>
          <p:cNvGrpSpPr/>
          <p:nvPr userDrawn="1"/>
        </p:nvGrpSpPr>
        <p:grpSpPr>
          <a:xfrm>
            <a:off x="558000" y="6120979"/>
            <a:ext cx="1461164" cy="373999"/>
            <a:chOff x="558800" y="9999572"/>
            <a:chExt cx="1461164" cy="373999"/>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2" name="Gruppe 11">
            <a:extLst>
              <a:ext uri="{FF2B5EF4-FFF2-40B4-BE49-F238E27FC236}">
                <a16:creationId xmlns:a16="http://schemas.microsoft.com/office/drawing/2014/main" id="{5C13DE5B-0D4F-5E38-E5A9-E1E609E10870}"/>
              </a:ext>
            </a:extLst>
          </p:cNvPr>
          <p:cNvGrpSpPr/>
          <p:nvPr userDrawn="1"/>
        </p:nvGrpSpPr>
        <p:grpSpPr>
          <a:xfrm>
            <a:off x="10371772" y="6112217"/>
            <a:ext cx="1253490" cy="374634"/>
            <a:chOff x="7456020" y="3763242"/>
            <a:chExt cx="1253490" cy="374634"/>
          </a:xfrm>
        </p:grpSpPr>
        <p:sp>
          <p:nvSpPr>
            <p:cNvPr id="9" name="Friform 8">
              <a:extLst>
                <a:ext uri="{FF2B5EF4-FFF2-40B4-BE49-F238E27FC236}">
                  <a16:creationId xmlns:a16="http://schemas.microsoft.com/office/drawing/2014/main" id="{9762A972-EDDA-AF71-F995-1711E23C3AB9}"/>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9B8482ED-967F-7FDE-E680-DE55F3988915}"/>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95E61E9A-6B00-3D55-D911-701BA4894FC9}"/>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a:t>Klikk for å endre tittelstil</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spTree>
    <p:extLst>
      <p:ext uri="{BB962C8B-B14F-4D97-AF65-F5344CB8AC3E}">
        <p14:creationId xmlns:p14="http://schemas.microsoft.com/office/powerpoint/2010/main" val="340866052"/>
      </p:ext>
    </p:extLst>
  </p:cSld>
  <p:clrMap bg1="lt1" tx1="dk1" bg2="lt2" tx2="dk2" accent1="accent1" accent2="accent2" accent3="accent3" accent4="accent4" accent5="accent5" accent6="accent6" hlink="hlink" folHlink="folHlink"/>
  <p:sldLayoutIdLst>
    <p:sldLayoutId id="2147483803" r:id="rId1"/>
    <p:sldLayoutId id="2147483804" r:id="rId2"/>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afikk 22">
            <a:extLst>
              <a:ext uri="{FF2B5EF4-FFF2-40B4-BE49-F238E27FC236}">
                <a16:creationId xmlns:a16="http://schemas.microsoft.com/office/drawing/2014/main" id="{AD154411-7B13-99A8-E420-152DC937F9B9}"/>
              </a:ext>
            </a:extLst>
          </p:cNvPr>
          <p:cNvGrpSpPr/>
          <p:nvPr userDrawn="1"/>
        </p:nvGrpSpPr>
        <p:grpSpPr>
          <a:xfrm>
            <a:off x="558000" y="6120979"/>
            <a:ext cx="1461164" cy="373999"/>
            <a:chOff x="558800" y="9999572"/>
            <a:chExt cx="1461164" cy="373999"/>
          </a:xfrm>
        </p:grpSpPr>
        <p:sp>
          <p:nvSpPr>
            <p:cNvPr id="8" name="Friform 18">
              <a:extLst>
                <a:ext uri="{FF2B5EF4-FFF2-40B4-BE49-F238E27FC236}">
                  <a16:creationId xmlns:a16="http://schemas.microsoft.com/office/drawing/2014/main" id="{053D6627-4AAF-AABD-A4C7-6F27E799A526}"/>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9" name="Friform 19">
              <a:extLst>
                <a:ext uri="{FF2B5EF4-FFF2-40B4-BE49-F238E27FC236}">
                  <a16:creationId xmlns:a16="http://schemas.microsoft.com/office/drawing/2014/main" id="{8BD7A203-C8F1-DDA7-91CA-D6A55224381F}"/>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10" name="Friform 20">
              <a:extLst>
                <a:ext uri="{FF2B5EF4-FFF2-40B4-BE49-F238E27FC236}">
                  <a16:creationId xmlns:a16="http://schemas.microsoft.com/office/drawing/2014/main" id="{03F9C234-2A22-F31D-9CE8-5779FC0D2CA2}"/>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1" name="Gruppe 10">
            <a:extLst>
              <a:ext uri="{FF2B5EF4-FFF2-40B4-BE49-F238E27FC236}">
                <a16:creationId xmlns:a16="http://schemas.microsoft.com/office/drawing/2014/main" id="{38AF2960-CF97-BA6A-48DC-7A1B179FF914}"/>
              </a:ext>
            </a:extLst>
          </p:cNvPr>
          <p:cNvGrpSpPr/>
          <p:nvPr userDrawn="1"/>
        </p:nvGrpSpPr>
        <p:grpSpPr>
          <a:xfrm>
            <a:off x="10371772" y="6112217"/>
            <a:ext cx="1253490" cy="374634"/>
            <a:chOff x="7456020" y="3763242"/>
            <a:chExt cx="1253490" cy="374634"/>
          </a:xfrm>
        </p:grpSpPr>
        <p:sp>
          <p:nvSpPr>
            <p:cNvPr id="12" name="Friform 8">
              <a:extLst>
                <a:ext uri="{FF2B5EF4-FFF2-40B4-BE49-F238E27FC236}">
                  <a16:creationId xmlns:a16="http://schemas.microsoft.com/office/drawing/2014/main" id="{724DF5B4-3700-54A0-5164-13F9AE9B3FB2}"/>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3" name="Friform 9">
              <a:extLst>
                <a:ext uri="{FF2B5EF4-FFF2-40B4-BE49-F238E27FC236}">
                  <a16:creationId xmlns:a16="http://schemas.microsoft.com/office/drawing/2014/main" id="{D409DADA-C956-299E-472B-0D656C93662F}"/>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4" name="Friform 10">
              <a:extLst>
                <a:ext uri="{FF2B5EF4-FFF2-40B4-BE49-F238E27FC236}">
                  <a16:creationId xmlns:a16="http://schemas.microsoft.com/office/drawing/2014/main" id="{C720117A-4AE0-A1EE-5FF7-F825448402FC}"/>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2" name="Rectangle 3">
            <a:extLst>
              <a:ext uri="{FF2B5EF4-FFF2-40B4-BE49-F238E27FC236}">
                <a16:creationId xmlns:a16="http://schemas.microsoft.com/office/drawing/2014/main" id="{C3F19756-A948-C122-654F-9ABAE5F38A32}"/>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b-NO" altLang="nb-NO" sz="2000" b="0" i="0" u="none" strike="noStrike" kern="1200" cap="none" spc="0" normalizeH="0" baseline="0" noProof="0">
                <a:ln>
                  <a:noFill/>
                </a:ln>
                <a:solidFill>
                  <a:srgbClr val="000000"/>
                </a:solidFill>
                <a:effectLst/>
                <a:uLnTx/>
                <a:uFillTx/>
                <a:latin typeface="Arial" panose="020B0604020202020204"/>
                <a:ea typeface="+mn-ea"/>
                <a:cs typeface="+mn-cs"/>
              </a:rPr>
              <a:t>Klikk for å legge til en undertittel</a:t>
            </a:r>
          </a:p>
          <a:p>
            <a:pPr marL="719138" marR="0" lvl="1" indent="-261938" algn="l" defTabSz="914400" rtl="0" eaLnBrk="1" fontAlgn="base" latinLnBrk="0" hangingPunct="1">
              <a:lnSpc>
                <a:spcPct val="100000"/>
              </a:lnSpc>
              <a:spcBef>
                <a:spcPct val="20000"/>
              </a:spcBef>
              <a:spcAft>
                <a:spcPct val="0"/>
              </a:spcAft>
              <a:buClrTx/>
              <a:buSzTx/>
              <a:buFontTx/>
              <a:buChar char="–"/>
              <a:tabLst/>
              <a:defRPr/>
            </a:pPr>
            <a:r>
              <a:rPr kumimoji="0" lang="nb-NO" altLang="nb-NO" sz="1900" b="0" i="0" u="none" strike="noStrike" kern="1200" cap="none" spc="0" normalizeH="0" baseline="0" noProof="0">
                <a:ln>
                  <a:noFill/>
                </a:ln>
                <a:solidFill>
                  <a:srgbClr val="000000"/>
                </a:solidFill>
                <a:effectLst/>
                <a:uLnTx/>
                <a:uFillTx/>
                <a:latin typeface="Arial" panose="020B0604020202020204"/>
                <a:ea typeface="+mn-ea"/>
                <a:cs typeface="+mn-cs"/>
              </a:rPr>
              <a:t>Second </a:t>
            </a:r>
            <a:r>
              <a:rPr kumimoji="0" lang="nb-NO" altLang="nb-NO" sz="19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900" b="0" i="0" u="none" strike="noStrike" kern="1200" cap="none" spc="0" normalizeH="0" baseline="0" noProof="0">
              <a:ln>
                <a:noFill/>
              </a:ln>
              <a:solidFill>
                <a:srgbClr val="000000"/>
              </a:solidFill>
              <a:effectLst/>
              <a:uLnTx/>
              <a:uFillTx/>
              <a:latin typeface="Arial" panose="020B0604020202020204"/>
              <a:ea typeface="+mn-ea"/>
              <a:cs typeface="+mn-cs"/>
            </a:endParaRPr>
          </a:p>
          <a:p>
            <a:pPr marL="1165225" marR="0" lvl="2" indent="-250825"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Third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a:p>
            <a:pPr marL="1600200" marR="0" lvl="3" indent="-255588"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Fourth</a:t>
            </a: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a:p>
            <a:pPr marL="2063750" marR="0" lvl="4" indent="-266700"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Fifth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Placeholder 2">
            <a:extLst>
              <a:ext uri="{FF2B5EF4-FFF2-40B4-BE49-F238E27FC236}">
                <a16:creationId xmlns:a16="http://schemas.microsoft.com/office/drawing/2014/main" id="{FABC41F3-CB03-E42C-9C54-31893BF2491C}"/>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kumimoji="0" lang="nb-NO" altLang="nb-NO" sz="3200" b="1" i="0" u="none" strike="noStrike" kern="1200" cap="none" spc="0" normalizeH="0" baseline="0" noProof="0">
                <a:ln>
                  <a:noFill/>
                </a:ln>
                <a:solidFill>
                  <a:srgbClr val="000000"/>
                </a:solidFill>
                <a:effectLst/>
                <a:uLnTx/>
                <a:uFillTx/>
                <a:latin typeface="Arial" panose="020B0604020202020204"/>
                <a:ea typeface="+mj-ea"/>
                <a:cs typeface="+mj-cs"/>
              </a:rPr>
              <a:t>Klikk for å endre tittelstil</a:t>
            </a:r>
            <a:endParaRPr lang="nb-NO" altLang="nb-NO"/>
          </a:p>
        </p:txBody>
      </p:sp>
    </p:spTree>
    <p:extLst>
      <p:ext uri="{BB962C8B-B14F-4D97-AF65-F5344CB8AC3E}">
        <p14:creationId xmlns:p14="http://schemas.microsoft.com/office/powerpoint/2010/main" val="3746130606"/>
      </p:ext>
    </p:extLst>
  </p:cSld>
  <p:clrMap bg1="lt1" tx1="dk1" bg2="lt2" tx2="dk2" accent1="accent1" accent2="accent2" accent3="accent3" accent4="accent4" accent5="accent5" accent6="accent6" hlink="hlink" folHlink="folHlink"/>
  <p:sldLayoutIdLst>
    <p:sldLayoutId id="21474838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7" name="Grafikk 22">
            <a:extLst>
              <a:ext uri="{FF2B5EF4-FFF2-40B4-BE49-F238E27FC236}">
                <a16:creationId xmlns:a16="http://schemas.microsoft.com/office/drawing/2014/main" id="{A1534813-E2B9-3589-46A3-C90C5E40AD41}"/>
              </a:ext>
            </a:extLst>
          </p:cNvPr>
          <p:cNvGrpSpPr/>
          <p:nvPr userDrawn="1"/>
        </p:nvGrpSpPr>
        <p:grpSpPr>
          <a:xfrm>
            <a:off x="558000" y="6120979"/>
            <a:ext cx="1461164" cy="373999"/>
            <a:chOff x="558800" y="9999572"/>
            <a:chExt cx="1461164" cy="373999"/>
          </a:xfrm>
        </p:grpSpPr>
        <p:sp>
          <p:nvSpPr>
            <p:cNvPr id="18" name="Friform 18">
              <a:extLst>
                <a:ext uri="{FF2B5EF4-FFF2-40B4-BE49-F238E27FC236}">
                  <a16:creationId xmlns:a16="http://schemas.microsoft.com/office/drawing/2014/main" id="{A8237CCF-00B1-C1C6-47EB-8830ED889B16}"/>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19" name="Friform 19">
              <a:extLst>
                <a:ext uri="{FF2B5EF4-FFF2-40B4-BE49-F238E27FC236}">
                  <a16:creationId xmlns:a16="http://schemas.microsoft.com/office/drawing/2014/main" id="{AC193FCB-BAFA-CD05-AFCC-51B4AE799600}"/>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0" name="Friform 20">
              <a:extLst>
                <a:ext uri="{FF2B5EF4-FFF2-40B4-BE49-F238E27FC236}">
                  <a16:creationId xmlns:a16="http://schemas.microsoft.com/office/drawing/2014/main" id="{616F867C-82E1-BF67-13C4-E502FC9EC64E}"/>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1" name="Gruppe 20">
            <a:extLst>
              <a:ext uri="{FF2B5EF4-FFF2-40B4-BE49-F238E27FC236}">
                <a16:creationId xmlns:a16="http://schemas.microsoft.com/office/drawing/2014/main" id="{89D4960A-4301-5E09-6205-45121BD2778B}"/>
              </a:ext>
            </a:extLst>
          </p:cNvPr>
          <p:cNvGrpSpPr/>
          <p:nvPr userDrawn="1"/>
        </p:nvGrpSpPr>
        <p:grpSpPr>
          <a:xfrm>
            <a:off x="10371772" y="6112217"/>
            <a:ext cx="1253490" cy="374634"/>
            <a:chOff x="7456020" y="3763242"/>
            <a:chExt cx="1253490" cy="374634"/>
          </a:xfrm>
        </p:grpSpPr>
        <p:sp>
          <p:nvSpPr>
            <p:cNvPr id="22" name="Friform 8">
              <a:extLst>
                <a:ext uri="{FF2B5EF4-FFF2-40B4-BE49-F238E27FC236}">
                  <a16:creationId xmlns:a16="http://schemas.microsoft.com/office/drawing/2014/main" id="{765CAB3C-AF1B-F480-CF13-39432F86A542}"/>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3" name="Friform 9">
              <a:extLst>
                <a:ext uri="{FF2B5EF4-FFF2-40B4-BE49-F238E27FC236}">
                  <a16:creationId xmlns:a16="http://schemas.microsoft.com/office/drawing/2014/main" id="{7B82A591-142E-EABB-21F3-EC49CEA25C90}"/>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4" name="Friform 10">
              <a:extLst>
                <a:ext uri="{FF2B5EF4-FFF2-40B4-BE49-F238E27FC236}">
                  <a16:creationId xmlns:a16="http://schemas.microsoft.com/office/drawing/2014/main" id="{A8E4442E-33A1-B29C-009E-0A908D48C188}"/>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32" name="Rectangle 2">
            <a:extLst>
              <a:ext uri="{FF2B5EF4-FFF2-40B4-BE49-F238E27FC236}">
                <a16:creationId xmlns:a16="http://schemas.microsoft.com/office/drawing/2014/main" id="{374FE7EA-D567-F549-F185-20085DF81B6E}"/>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kumimoji="0" lang="nb-NO" altLang="nb-NO" sz="3200" b="1" i="0" u="none" strike="noStrike" kern="1200" cap="none" spc="0" normalizeH="0" baseline="0" noProof="0">
                <a:ln>
                  <a:noFill/>
                </a:ln>
                <a:solidFill>
                  <a:srgbClr val="000000"/>
                </a:solidFill>
                <a:effectLst/>
                <a:uLnTx/>
                <a:uFillTx/>
                <a:latin typeface="Arial" panose="020B0604020202020204"/>
                <a:ea typeface="+mj-ea"/>
                <a:cs typeface="+mj-cs"/>
              </a:rPr>
              <a:t>Klikk for å endre tittelstil</a:t>
            </a:r>
            <a:endParaRPr lang="nb-NO" altLang="nb-NO"/>
          </a:p>
        </p:txBody>
      </p:sp>
      <p:sp>
        <p:nvSpPr>
          <p:cNvPr id="33" name="Rectangle 3">
            <a:extLst>
              <a:ext uri="{FF2B5EF4-FFF2-40B4-BE49-F238E27FC236}">
                <a16:creationId xmlns:a16="http://schemas.microsoft.com/office/drawing/2014/main" id="{4FF00326-5130-3288-49D7-BE1421D4222B}"/>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b-NO" altLang="nb-NO" sz="2000" b="0" i="0" u="none" strike="noStrike" kern="1200" cap="none" spc="0" normalizeH="0" baseline="0" noProof="0">
                <a:ln>
                  <a:noFill/>
                </a:ln>
                <a:solidFill>
                  <a:srgbClr val="000000"/>
                </a:solidFill>
                <a:effectLst/>
                <a:uLnTx/>
                <a:uFillTx/>
                <a:latin typeface="Arial" panose="020B0604020202020204"/>
                <a:ea typeface="+mn-ea"/>
                <a:cs typeface="+mn-cs"/>
              </a:rPr>
              <a:t>Klikk for å legge til en undertittel</a:t>
            </a:r>
          </a:p>
          <a:p>
            <a:pPr marL="719138" marR="0" lvl="1" indent="-261938" algn="l" defTabSz="914400" rtl="0" eaLnBrk="1" fontAlgn="base" latinLnBrk="0" hangingPunct="1">
              <a:lnSpc>
                <a:spcPct val="100000"/>
              </a:lnSpc>
              <a:spcBef>
                <a:spcPct val="20000"/>
              </a:spcBef>
              <a:spcAft>
                <a:spcPct val="0"/>
              </a:spcAft>
              <a:buClrTx/>
              <a:buSzTx/>
              <a:buFontTx/>
              <a:buChar char="–"/>
              <a:tabLst/>
              <a:defRPr/>
            </a:pPr>
            <a:r>
              <a:rPr kumimoji="0" lang="nb-NO" altLang="nb-NO" sz="1900" b="0" i="0" u="none" strike="noStrike" kern="1200" cap="none" spc="0" normalizeH="0" baseline="0" noProof="0">
                <a:ln>
                  <a:noFill/>
                </a:ln>
                <a:solidFill>
                  <a:srgbClr val="000000"/>
                </a:solidFill>
                <a:effectLst/>
                <a:uLnTx/>
                <a:uFillTx/>
                <a:latin typeface="Arial" panose="020B0604020202020204"/>
                <a:ea typeface="+mn-ea"/>
                <a:cs typeface="+mn-cs"/>
              </a:rPr>
              <a:t>Second </a:t>
            </a:r>
            <a:r>
              <a:rPr kumimoji="0" lang="nb-NO" altLang="nb-NO" sz="19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900" b="0" i="0" u="none" strike="noStrike" kern="1200" cap="none" spc="0" normalizeH="0" baseline="0" noProof="0">
              <a:ln>
                <a:noFill/>
              </a:ln>
              <a:solidFill>
                <a:srgbClr val="000000"/>
              </a:solidFill>
              <a:effectLst/>
              <a:uLnTx/>
              <a:uFillTx/>
              <a:latin typeface="Arial" panose="020B0604020202020204"/>
              <a:ea typeface="+mn-ea"/>
              <a:cs typeface="+mn-cs"/>
            </a:endParaRPr>
          </a:p>
          <a:p>
            <a:pPr marL="1165225" marR="0" lvl="2" indent="-250825"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Third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a:p>
            <a:pPr marL="1600200" marR="0" lvl="3" indent="-255588"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Fourth</a:t>
            </a: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a:p>
            <a:pPr marL="2063750" marR="0" lvl="4" indent="-266700"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Fifth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2748442"/>
      </p:ext>
    </p:extLst>
  </p:cSld>
  <p:clrMap bg1="lt1" tx1="dk1" bg2="lt2" tx2="dk2" accent1="accent1" accent2="accent2" accent3="accent3" accent4="accent4" accent5="accent5" accent6="accent6" hlink="hlink" folHlink="folHlink"/>
  <p:sldLayoutIdLst>
    <p:sldLayoutId id="21474838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10077400" y="-344748"/>
            <a:ext cx="2114600" cy="298911"/>
          </a:xfrm>
          <a:prstGeom prst="rect">
            <a:avLst/>
          </a:prstGeom>
          <a:solidFill>
            <a:schemeClr val="lt1"/>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905"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761968" y="761977"/>
            <a:ext cx="10667548" cy="1523959"/>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761968" y="2285938"/>
            <a:ext cx="10667548" cy="3809897"/>
          </a:xfrm>
          <a:prstGeom prst="rect">
            <a:avLst/>
          </a:prstGeom>
          <a:noFill/>
          <a:ln>
            <a:noFill/>
          </a:ln>
        </p:spPr>
        <p:txBody>
          <a:bodyPr spcFirstLastPara="1" wrap="square" lIns="0" tIns="0" rIns="0" bIns="0" anchor="t" anchorCtr="0">
            <a:normAutofit/>
          </a:bodyPr>
          <a:lstStyle>
            <a:lvl1pPr marL="457200" marR="0" lvl="0" indent="-381000" algn="l" rtl="0">
              <a:lnSpc>
                <a:spcPct val="90000"/>
              </a:lnSpc>
              <a:spcBef>
                <a:spcPts val="1701"/>
              </a:spcBef>
              <a:spcAft>
                <a:spcPts val="0"/>
              </a:spcAft>
              <a:buClr>
                <a:schemeClr val="accent1"/>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90000"/>
              </a:lnSpc>
              <a:spcBef>
                <a:spcPts val="472"/>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39725" algn="l" rtl="0">
              <a:lnSpc>
                <a:spcPct val="90000"/>
              </a:lnSpc>
              <a:spcBef>
                <a:spcPts val="472"/>
              </a:spcBef>
              <a:spcAft>
                <a:spcPts val="0"/>
              </a:spcAft>
              <a:buClr>
                <a:schemeClr val="dk2"/>
              </a:buClr>
              <a:buSzPts val="1750"/>
              <a:buFont typeface="Arial"/>
              <a:buChar char="•"/>
              <a:defRPr sz="1750" b="0" i="0" u="none" strike="noStrike" cap="none">
                <a:solidFill>
                  <a:schemeClr val="dk2"/>
                </a:solidFill>
                <a:latin typeface="Arial"/>
                <a:ea typeface="Arial"/>
                <a:cs typeface="Arial"/>
                <a:sym typeface="Arial"/>
              </a:defRPr>
            </a:lvl3pPr>
            <a:lvl4pPr marL="1828800" marR="0" lvl="3" indent="-330200" algn="l" rtl="0">
              <a:lnSpc>
                <a:spcPct val="90000"/>
              </a:lnSpc>
              <a:spcBef>
                <a:spcPts val="472"/>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17500" algn="l" rtl="0">
              <a:lnSpc>
                <a:spcPct val="90000"/>
              </a:lnSpc>
              <a:spcBef>
                <a:spcPts val="472"/>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6pPr>
            <a:lvl7pPr marL="3200400" marR="0" lvl="6"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7pPr>
            <a:lvl8pPr marL="3657600" marR="0" lvl="7"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8pPr>
            <a:lvl9pPr marL="4114800" marR="0" lvl="8"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8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905"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5"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5"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5"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5"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5"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5"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5"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8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905"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5"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5"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5"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5"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5"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5"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5"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i="0" u="none" strike="noStrike" cap="none">
                <a:solidFill>
                  <a:schemeClr val="dk2"/>
                </a:solidFill>
                <a:latin typeface="Arial"/>
                <a:ea typeface="Arial"/>
                <a:cs typeface="Arial"/>
                <a:sym typeface="Arial"/>
              </a:defRPr>
            </a:lvl1pPr>
            <a:lvl2pPr marL="0" marR="0" lvl="1" indent="0" algn="r" rtl="0">
              <a:spcBef>
                <a:spcPts val="0"/>
              </a:spcBef>
              <a:buNone/>
              <a:defRPr sz="800" b="0" i="0" u="none" strike="noStrike" cap="none">
                <a:solidFill>
                  <a:schemeClr val="dk2"/>
                </a:solidFill>
                <a:latin typeface="Arial"/>
                <a:ea typeface="Arial"/>
                <a:cs typeface="Arial"/>
                <a:sym typeface="Arial"/>
              </a:defRPr>
            </a:lvl2pPr>
            <a:lvl3pPr marL="0" marR="0" lvl="2" indent="0" algn="r" rtl="0">
              <a:spcBef>
                <a:spcPts val="0"/>
              </a:spcBef>
              <a:buNone/>
              <a:defRPr sz="800" b="0" i="0" u="none" strike="noStrike" cap="none">
                <a:solidFill>
                  <a:schemeClr val="dk2"/>
                </a:solidFill>
                <a:latin typeface="Arial"/>
                <a:ea typeface="Arial"/>
                <a:cs typeface="Arial"/>
                <a:sym typeface="Arial"/>
              </a:defRPr>
            </a:lvl3pPr>
            <a:lvl4pPr marL="0" marR="0" lvl="3" indent="0" algn="r" rtl="0">
              <a:spcBef>
                <a:spcPts val="0"/>
              </a:spcBef>
              <a:buNone/>
              <a:defRPr sz="800" b="0" i="0" u="none" strike="noStrike" cap="none">
                <a:solidFill>
                  <a:schemeClr val="dk2"/>
                </a:solidFill>
                <a:latin typeface="Arial"/>
                <a:ea typeface="Arial"/>
                <a:cs typeface="Arial"/>
                <a:sym typeface="Arial"/>
              </a:defRPr>
            </a:lvl4pPr>
            <a:lvl5pPr marL="0" marR="0" lvl="4" indent="0" algn="r" rtl="0">
              <a:spcBef>
                <a:spcPts val="0"/>
              </a:spcBef>
              <a:buNone/>
              <a:defRPr sz="800" b="0" i="0" u="none" strike="noStrike" cap="none">
                <a:solidFill>
                  <a:schemeClr val="dk2"/>
                </a:solidFill>
                <a:latin typeface="Arial"/>
                <a:ea typeface="Arial"/>
                <a:cs typeface="Arial"/>
                <a:sym typeface="Arial"/>
              </a:defRPr>
            </a:lvl5pPr>
            <a:lvl6pPr marL="0" marR="0" lvl="5" indent="0" algn="r" rtl="0">
              <a:spcBef>
                <a:spcPts val="0"/>
              </a:spcBef>
              <a:buNone/>
              <a:defRPr sz="800" b="0" i="0" u="none" strike="noStrike" cap="none">
                <a:solidFill>
                  <a:schemeClr val="dk2"/>
                </a:solidFill>
                <a:latin typeface="Arial"/>
                <a:ea typeface="Arial"/>
                <a:cs typeface="Arial"/>
                <a:sym typeface="Arial"/>
              </a:defRPr>
            </a:lvl6pPr>
            <a:lvl7pPr marL="0" marR="0" lvl="6" indent="0" algn="r" rtl="0">
              <a:spcBef>
                <a:spcPts val="0"/>
              </a:spcBef>
              <a:buNone/>
              <a:defRPr sz="800" b="0" i="0" u="none" strike="noStrike" cap="none">
                <a:solidFill>
                  <a:schemeClr val="dk2"/>
                </a:solidFill>
                <a:latin typeface="Arial"/>
                <a:ea typeface="Arial"/>
                <a:cs typeface="Arial"/>
                <a:sym typeface="Arial"/>
              </a:defRPr>
            </a:lvl7pPr>
            <a:lvl8pPr marL="0" marR="0" lvl="7" indent="0" algn="r" rtl="0">
              <a:spcBef>
                <a:spcPts val="0"/>
              </a:spcBef>
              <a:buNone/>
              <a:defRPr sz="800" b="0" i="0" u="none" strike="noStrike" cap="none">
                <a:solidFill>
                  <a:schemeClr val="dk2"/>
                </a:solidFill>
                <a:latin typeface="Arial"/>
                <a:ea typeface="Arial"/>
                <a:cs typeface="Arial"/>
                <a:sym typeface="Arial"/>
              </a:defRPr>
            </a:lvl8pPr>
            <a:lvl9pPr marL="0" marR="0" lvl="8" indent="0" algn="r" rtl="0">
              <a:spcBef>
                <a:spcPts val="0"/>
              </a:spcBef>
              <a:buNone/>
              <a:defRPr sz="800" b="0" i="0" u="none" strike="noStrike" cap="none">
                <a:solidFill>
                  <a:schemeClr val="dk2"/>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grpSp>
        <p:nvGrpSpPr>
          <p:cNvPr id="16" name="Google Shape;16;p1"/>
          <p:cNvGrpSpPr/>
          <p:nvPr/>
        </p:nvGrpSpPr>
        <p:grpSpPr>
          <a:xfrm>
            <a:off x="683637" y="6343664"/>
            <a:ext cx="1484354" cy="266693"/>
            <a:chOff x="1600361" y="2673408"/>
            <a:chExt cx="8357207" cy="1501534"/>
          </a:xfrm>
        </p:grpSpPr>
        <p:grpSp>
          <p:nvGrpSpPr>
            <p:cNvPr id="17" name="Google Shape;17;p1"/>
            <p:cNvGrpSpPr/>
            <p:nvPr/>
          </p:nvGrpSpPr>
          <p:grpSpPr>
            <a:xfrm>
              <a:off x="3581936" y="3109680"/>
              <a:ext cx="6375632" cy="597818"/>
              <a:chOff x="3581936" y="3109680"/>
              <a:chExt cx="6375632" cy="597818"/>
            </a:xfrm>
          </p:grpSpPr>
          <p:sp>
            <p:nvSpPr>
              <p:cNvPr id="18" name="Google Shape;18;p1"/>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 name="Google Shape;19;p1"/>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 name="Google Shape;20;p1"/>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 name="Google Shape;21;p1"/>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2" name="Google Shape;22;p1"/>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 name="Google Shape;23;p1"/>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 name="Google Shape;24;p1"/>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 name="Google Shape;25;p1"/>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 name="Google Shape;26;p1"/>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7" name="Google Shape;27;p1"/>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8" name="Google Shape;28;p1"/>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9" name="Google Shape;29;p1"/>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0" name="Google Shape;30;p1"/>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1" name="Google Shape;31;p1"/>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2" name="Google Shape;32;p1"/>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33" name="Google Shape;33;p1"/>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 name="Google Shape;34;p1"/>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 name="Google Shape;35;p1"/>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cxnSp>
        <p:nvCxnSpPr>
          <p:cNvPr id="36" name="Google Shape;36;p1"/>
          <p:cNvCxnSpPr/>
          <p:nvPr/>
        </p:nvCxnSpPr>
        <p:spPr>
          <a:xfrm>
            <a:off x="1"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37" name="Google Shape;37;p1"/>
          <p:cNvCxnSpPr/>
          <p:nvPr/>
        </p:nvCxnSpPr>
        <p:spPr>
          <a:xfrm>
            <a:off x="3048003"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38" name="Google Shape;38;p1"/>
          <p:cNvCxnSpPr/>
          <p:nvPr/>
        </p:nvCxnSpPr>
        <p:spPr>
          <a:xfrm>
            <a:off x="6096005"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39" name="Google Shape;39;p1"/>
          <p:cNvCxnSpPr/>
          <p:nvPr/>
        </p:nvCxnSpPr>
        <p:spPr>
          <a:xfrm>
            <a:off x="6858006"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0" name="Google Shape;40;p1"/>
          <p:cNvCxnSpPr/>
          <p:nvPr/>
        </p:nvCxnSpPr>
        <p:spPr>
          <a:xfrm>
            <a:off x="7620006"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1" name="Google Shape;41;p1"/>
          <p:cNvCxnSpPr/>
          <p:nvPr/>
        </p:nvCxnSpPr>
        <p:spPr>
          <a:xfrm>
            <a:off x="9906008"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2" name="Google Shape;42;p1"/>
          <p:cNvCxnSpPr/>
          <p:nvPr/>
        </p:nvCxnSpPr>
        <p:spPr>
          <a:xfrm>
            <a:off x="10668008"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3" name="Google Shape;43;p1"/>
          <p:cNvCxnSpPr/>
          <p:nvPr/>
        </p:nvCxnSpPr>
        <p:spPr>
          <a:xfrm>
            <a:off x="762002"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4" name="Google Shape;44;p1"/>
          <p:cNvCxnSpPr/>
          <p:nvPr/>
        </p:nvCxnSpPr>
        <p:spPr>
          <a:xfrm>
            <a:off x="8382007"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5" name="Google Shape;45;p1"/>
          <p:cNvCxnSpPr/>
          <p:nvPr/>
        </p:nvCxnSpPr>
        <p:spPr>
          <a:xfrm>
            <a:off x="9144007"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6" name="Google Shape;46;p1"/>
          <p:cNvCxnSpPr/>
          <p:nvPr/>
        </p:nvCxnSpPr>
        <p:spPr>
          <a:xfrm>
            <a:off x="11430009"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7" name="Google Shape;47;p1"/>
          <p:cNvCxnSpPr/>
          <p:nvPr/>
        </p:nvCxnSpPr>
        <p:spPr>
          <a:xfrm>
            <a:off x="12192002"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8" name="Google Shape;48;p1"/>
          <p:cNvCxnSpPr/>
          <p:nvPr/>
        </p:nvCxnSpPr>
        <p:spPr>
          <a:xfrm>
            <a:off x="4572004"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9" name="Google Shape;49;p1"/>
          <p:cNvCxnSpPr/>
          <p:nvPr/>
        </p:nvCxnSpPr>
        <p:spPr>
          <a:xfrm>
            <a:off x="2286003"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0" name="Google Shape;50;p1"/>
          <p:cNvCxnSpPr/>
          <p:nvPr/>
        </p:nvCxnSpPr>
        <p:spPr>
          <a:xfrm>
            <a:off x="5334005"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1" name="Google Shape;51;p1"/>
          <p:cNvCxnSpPr/>
          <p:nvPr/>
        </p:nvCxnSpPr>
        <p:spPr>
          <a:xfrm>
            <a:off x="3810004"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2" name="Google Shape;52;p1"/>
          <p:cNvCxnSpPr/>
          <p:nvPr/>
        </p:nvCxnSpPr>
        <p:spPr>
          <a:xfrm>
            <a:off x="1524002"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3" name="Google Shape;53;p1"/>
          <p:cNvCxnSpPr/>
          <p:nvPr/>
        </p:nvCxnSpPr>
        <p:spPr>
          <a:xfrm>
            <a:off x="-740329" y="0"/>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4" name="Google Shape;54;p1"/>
          <p:cNvCxnSpPr/>
          <p:nvPr/>
        </p:nvCxnSpPr>
        <p:spPr>
          <a:xfrm>
            <a:off x="-740329" y="1523999"/>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5" name="Google Shape;55;p1"/>
          <p:cNvCxnSpPr/>
          <p:nvPr/>
        </p:nvCxnSpPr>
        <p:spPr>
          <a:xfrm>
            <a:off x="-740329" y="2285999"/>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6" name="Google Shape;56;p1"/>
          <p:cNvCxnSpPr/>
          <p:nvPr/>
        </p:nvCxnSpPr>
        <p:spPr>
          <a:xfrm>
            <a:off x="-740329" y="3047998"/>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7" name="Google Shape;57;p1"/>
          <p:cNvCxnSpPr/>
          <p:nvPr/>
        </p:nvCxnSpPr>
        <p:spPr>
          <a:xfrm>
            <a:off x="-740329" y="3809998"/>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8" name="Google Shape;58;p1"/>
          <p:cNvCxnSpPr/>
          <p:nvPr/>
        </p:nvCxnSpPr>
        <p:spPr>
          <a:xfrm>
            <a:off x="-740329" y="4571997"/>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9" name="Google Shape;59;p1"/>
          <p:cNvCxnSpPr/>
          <p:nvPr/>
        </p:nvCxnSpPr>
        <p:spPr>
          <a:xfrm>
            <a:off x="-740329" y="5333997"/>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60" name="Google Shape;60;p1"/>
          <p:cNvCxnSpPr/>
          <p:nvPr/>
        </p:nvCxnSpPr>
        <p:spPr>
          <a:xfrm>
            <a:off x="-740329" y="6095996"/>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61" name="Google Shape;61;p1"/>
          <p:cNvCxnSpPr/>
          <p:nvPr/>
        </p:nvCxnSpPr>
        <p:spPr>
          <a:xfrm>
            <a:off x="-740329" y="6858000"/>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62" name="Google Shape;62;p1"/>
          <p:cNvCxnSpPr/>
          <p:nvPr/>
        </p:nvCxnSpPr>
        <p:spPr>
          <a:xfrm>
            <a:off x="-740329" y="762000"/>
            <a:ext cx="380984" cy="0"/>
          </a:xfrm>
          <a:prstGeom prst="straightConnector1">
            <a:avLst/>
          </a:prstGeom>
          <a:noFill/>
          <a:ln w="9525" cap="flat" cmpd="sng">
            <a:solidFill>
              <a:schemeClr val="accent1"/>
            </a:solidFill>
            <a:prstDash val="solid"/>
            <a:miter lim="800000"/>
            <a:headEnd type="none" w="sm" len="sm"/>
            <a:tailEnd type="none" w="sm" len="sm"/>
          </a:ln>
        </p:spPr>
      </p:cxnSp>
      <p:grpSp>
        <p:nvGrpSpPr>
          <p:cNvPr id="63" name="Google Shape;63;p1"/>
          <p:cNvGrpSpPr/>
          <p:nvPr/>
        </p:nvGrpSpPr>
        <p:grpSpPr>
          <a:xfrm>
            <a:off x="10237978" y="-286507"/>
            <a:ext cx="1793443" cy="190496"/>
            <a:chOff x="8279583" y="-263950"/>
            <a:chExt cx="1694664" cy="180001"/>
          </a:xfrm>
        </p:grpSpPr>
        <p:sp>
          <p:nvSpPr>
            <p:cNvPr id="64" name="Google Shape;64;p1"/>
            <p:cNvSpPr/>
            <p:nvPr/>
          </p:nvSpPr>
          <p:spPr>
            <a:xfrm>
              <a:off x="8279583" y="-263950"/>
              <a:ext cx="180000" cy="1800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5" name="Google Shape;65;p1"/>
            <p:cNvSpPr/>
            <p:nvPr/>
          </p:nvSpPr>
          <p:spPr>
            <a:xfrm>
              <a:off x="8468916" y="-263949"/>
              <a:ext cx="180000" cy="1800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6" name="Google Shape;66;p1"/>
            <p:cNvSpPr/>
            <p:nvPr/>
          </p:nvSpPr>
          <p:spPr>
            <a:xfrm>
              <a:off x="8658249" y="-263950"/>
              <a:ext cx="180000" cy="1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7" name="Google Shape;67;p1"/>
            <p:cNvSpPr/>
            <p:nvPr/>
          </p:nvSpPr>
          <p:spPr>
            <a:xfrm>
              <a:off x="8847582" y="-263949"/>
              <a:ext cx="180000" cy="1800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8" name="Google Shape;68;p1"/>
            <p:cNvSpPr/>
            <p:nvPr/>
          </p:nvSpPr>
          <p:spPr>
            <a:xfrm>
              <a:off x="9036915" y="-263950"/>
              <a:ext cx="180000" cy="180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9" name="Google Shape;69;p1"/>
            <p:cNvSpPr/>
            <p:nvPr/>
          </p:nvSpPr>
          <p:spPr>
            <a:xfrm>
              <a:off x="9226248" y="-263949"/>
              <a:ext cx="180000" cy="180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70" name="Google Shape;70;p1"/>
            <p:cNvSpPr/>
            <p:nvPr/>
          </p:nvSpPr>
          <p:spPr>
            <a:xfrm>
              <a:off x="9415581" y="-263950"/>
              <a:ext cx="180000" cy="1800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71" name="Google Shape;71;p1"/>
            <p:cNvSpPr/>
            <p:nvPr/>
          </p:nvSpPr>
          <p:spPr>
            <a:xfrm>
              <a:off x="9604914" y="-263949"/>
              <a:ext cx="180000" cy="18000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72" name="Google Shape;72;p1"/>
            <p:cNvSpPr/>
            <p:nvPr/>
          </p:nvSpPr>
          <p:spPr>
            <a:xfrm>
              <a:off x="9794247" y="-263950"/>
              <a:ext cx="180000" cy="180000"/>
            </a:xfrm>
            <a:prstGeom prst="ellipse">
              <a:avLst/>
            </a:prstGeom>
            <a:solidFill>
              <a:srgbClr val="FFEE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87906840"/>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041">
          <p15:clr>
            <a:srgbClr val="F26B43"/>
          </p15:clr>
        </p15:guide>
        <p15:guide id="2" pos="3629">
          <p15:clr>
            <a:srgbClr val="F26B43"/>
          </p15:clr>
        </p15:guide>
        <p15:guide id="3" orient="horz" pos="3629">
          <p15:clr>
            <a:srgbClr val="F26B43"/>
          </p15:clr>
        </p15:guide>
        <p15:guide id="4" orient="horz" pos="453">
          <p15:clr>
            <a:srgbClr val="F26B43"/>
          </p15:clr>
        </p15:guide>
        <p15:guide id="5" pos="6804">
          <p15:clr>
            <a:srgbClr val="F26B43"/>
          </p15:clr>
        </p15:guide>
        <p15:guide id="6" pos="453">
          <p15:clr>
            <a:srgbClr val="F26B43"/>
          </p15:clr>
        </p15:guide>
        <p15:guide id="7" orient="horz" pos="3884">
          <p15:clr>
            <a:srgbClr val="F26B43"/>
          </p15:clr>
        </p15:guide>
        <p15:guide id="8" orient="horz" pos="13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cSld>
  <p:clrMap bg1="lt1" tx1="dk1" bg2="lt2" tx2="dk2" accent1="accent1" accent2="accent2" accent3="accent3" accent4="accent4" accent5="accent5" accent6="accent6" hlink="hlink" folHlink="folHlink"/>
  <p:sldLayoutIdLst>
    <p:sldLayoutId id="2147483749" r:id="rId1"/>
    <p:sldLayoutId id="2147483747" r:id="rId2"/>
    <p:sldLayoutId id="2147483693" r:id="rId3"/>
    <p:sldLayoutId id="2147483748" r:id="rId4"/>
    <p:sldLayoutId id="2147483697" r:id="rId5"/>
    <p:sldLayoutId id="2147483750" r:id="rId6"/>
    <p:sldLayoutId id="2147483698" r:id="rId7"/>
    <p:sldLayoutId id="2147483692" r:id="rId8"/>
    <p:sldLayoutId id="2147483699" r:id="rId9"/>
    <p:sldLayoutId id="2147483734" r:id="rId10"/>
    <p:sldLayoutId id="2147483767" r:id="rId11"/>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pos="347" userDrawn="1">
          <p15:clr>
            <a:srgbClr val="F26B43"/>
          </p15:clr>
        </p15:guide>
        <p15:guide id="3" orient="horz" pos="346" userDrawn="1">
          <p15:clr>
            <a:srgbClr val="F26B43"/>
          </p15:clr>
        </p15:guide>
        <p15:guide id="4" orient="horz" pos="3725" userDrawn="1">
          <p15:clr>
            <a:srgbClr val="F26B43"/>
          </p15:clr>
        </p15:guide>
        <p15:guide id="5"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F8C554-70B9-4149-A655-9AD47EF1481B}"/>
              </a:ext>
            </a:extLst>
          </p:cNvPr>
          <p:cNvSpPr>
            <a:spLocks noGrp="1"/>
          </p:cNvSpPr>
          <p:nvPr>
            <p:ph type="title"/>
          </p:nvPr>
        </p:nvSpPr>
        <p:spPr>
          <a:xfrm>
            <a:off x="558000" y="1772203"/>
            <a:ext cx="11083138" cy="33395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2B2F44AF-3821-6946-95D1-728120683884}"/>
              </a:ext>
            </a:extLst>
          </p:cNvPr>
          <p:cNvSpPr>
            <a:spLocks noGrp="1"/>
          </p:cNvSpPr>
          <p:nvPr>
            <p:ph type="body" idx="1"/>
          </p:nvPr>
        </p:nvSpPr>
        <p:spPr>
          <a:xfrm>
            <a:off x="557999" y="2152800"/>
            <a:ext cx="11083137" cy="333955"/>
          </a:xfrm>
          <a:prstGeom prst="rect">
            <a:avLst/>
          </a:prstGeom>
        </p:spPr>
        <p:txBody>
          <a:bodyPr vert="horz" lIns="0" tIns="0" rIns="0" bIns="0" rtlCol="0">
            <a:normAutofit/>
          </a:bodyPr>
          <a:lstStyle/>
          <a:p>
            <a:pPr lvl="0"/>
            <a:r>
              <a:rPr lang="nb-NO"/>
              <a:t>KLIKK FOR Å REDIGERE TEKSTSTILER I MALEN</a:t>
            </a:r>
          </a:p>
        </p:txBody>
      </p:sp>
      <p:grpSp>
        <p:nvGrpSpPr>
          <p:cNvPr id="13" name="Grafikk 11">
            <a:extLst>
              <a:ext uri="{FF2B5EF4-FFF2-40B4-BE49-F238E27FC236}">
                <a16:creationId xmlns:a16="http://schemas.microsoft.com/office/drawing/2014/main" id="{0A5560EC-FDB2-A34F-8AC7-74385F68CF62}"/>
              </a:ext>
            </a:extLst>
          </p:cNvPr>
          <p:cNvGrpSpPr>
            <a:grpSpLocks noChangeAspect="1"/>
          </p:cNvGrpSpPr>
          <p:nvPr/>
        </p:nvGrpSpPr>
        <p:grpSpPr>
          <a:xfrm>
            <a:off x="190626" y="134470"/>
            <a:ext cx="2189503" cy="1231595"/>
            <a:chOff x="638734" y="-399631"/>
            <a:chExt cx="5945841" cy="3344536"/>
          </a:xfrm>
        </p:grpSpPr>
        <p:sp>
          <p:nvSpPr>
            <p:cNvPr id="14" name="Friform 13">
              <a:extLst>
                <a:ext uri="{FF2B5EF4-FFF2-40B4-BE49-F238E27FC236}">
                  <a16:creationId xmlns:a16="http://schemas.microsoft.com/office/drawing/2014/main" id="{B13CEF2F-E1B5-164D-9605-5B8CAAFA459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B606ADDF-9B67-3642-8142-52122168A90A}"/>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B708F951-C482-A741-9A46-09B4460C7DEF}"/>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134759247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44" r:id="rId9"/>
  </p:sldLayoutIdLst>
  <p:txStyles>
    <p:title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347">
          <p15:clr>
            <a:srgbClr val="F26B43"/>
          </p15:clr>
        </p15:guide>
        <p15:guide id="3" orient="horz" pos="3974">
          <p15:clr>
            <a:srgbClr val="F26B43"/>
          </p15:clr>
        </p15:guide>
        <p15:guide id="4" pos="7333">
          <p15:clr>
            <a:srgbClr val="F26B43"/>
          </p15:clr>
        </p15:guide>
        <p15:guide id="5" orient="horz" pos="17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22536081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4740018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hf sldNum="0" hdr="0" ft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48062" y="2349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a:t>Skyss Diverse</a:t>
            </a:r>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8839267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0223015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8" name="Grafikk 22">
            <a:extLst>
              <a:ext uri="{FF2B5EF4-FFF2-40B4-BE49-F238E27FC236}">
                <a16:creationId xmlns:a16="http://schemas.microsoft.com/office/drawing/2014/main" id="{45388917-A4A4-BB44-A610-A243AC2FDAA1}"/>
              </a:ext>
            </a:extLst>
          </p:cNvPr>
          <p:cNvGrpSpPr/>
          <p:nvPr userDrawn="1"/>
        </p:nvGrpSpPr>
        <p:grpSpPr>
          <a:xfrm>
            <a:off x="558000" y="6120979"/>
            <a:ext cx="1461164" cy="373999"/>
            <a:chOff x="558800" y="9999572"/>
            <a:chExt cx="1461164" cy="373999"/>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2" name="Gruppe 11">
            <a:extLst>
              <a:ext uri="{FF2B5EF4-FFF2-40B4-BE49-F238E27FC236}">
                <a16:creationId xmlns:a16="http://schemas.microsoft.com/office/drawing/2014/main" id="{5C13DE5B-0D4F-5E38-E5A9-E1E609E10870}"/>
              </a:ext>
            </a:extLst>
          </p:cNvPr>
          <p:cNvGrpSpPr/>
          <p:nvPr userDrawn="1"/>
        </p:nvGrpSpPr>
        <p:grpSpPr>
          <a:xfrm>
            <a:off x="10371772" y="6112217"/>
            <a:ext cx="1253490" cy="374634"/>
            <a:chOff x="7456020" y="3763242"/>
            <a:chExt cx="1253490" cy="374634"/>
          </a:xfrm>
        </p:grpSpPr>
        <p:sp>
          <p:nvSpPr>
            <p:cNvPr id="9" name="Friform 8">
              <a:extLst>
                <a:ext uri="{FF2B5EF4-FFF2-40B4-BE49-F238E27FC236}">
                  <a16:creationId xmlns:a16="http://schemas.microsoft.com/office/drawing/2014/main" id="{9762A972-EDDA-AF71-F995-1711E23C3AB9}"/>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9B8482ED-967F-7FDE-E680-DE55F3988915}"/>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95E61E9A-6B00-3D55-D911-701BA4894FC9}"/>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a:t>Klikk for å endre tittelstil</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spTree>
    <p:extLst>
      <p:ext uri="{BB962C8B-B14F-4D97-AF65-F5344CB8AC3E}">
        <p14:creationId xmlns:p14="http://schemas.microsoft.com/office/powerpoint/2010/main" val="605940595"/>
      </p:ext>
    </p:extLst>
  </p:cSld>
  <p:clrMap bg1="lt1" tx1="dk1" bg2="lt2" tx2="dk2" accent1="accent1" accent2="accent2" accent3="accent3" accent4="accent4" accent5="accent5" accent6="accent6" hlink="hlink" folHlink="folHlink"/>
  <p:sldLayoutIdLst>
    <p:sldLayoutId id="2147483761" r:id="rId1"/>
    <p:sldLayoutId id="2147483762" r:id="rId2"/>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afikk 22">
            <a:extLst>
              <a:ext uri="{FF2B5EF4-FFF2-40B4-BE49-F238E27FC236}">
                <a16:creationId xmlns:a16="http://schemas.microsoft.com/office/drawing/2014/main" id="{2019219B-A083-40FD-59BC-4C7172582934}"/>
              </a:ext>
            </a:extLst>
          </p:cNvPr>
          <p:cNvGrpSpPr/>
          <p:nvPr userDrawn="1"/>
        </p:nvGrpSpPr>
        <p:grpSpPr>
          <a:xfrm>
            <a:off x="558000" y="6120979"/>
            <a:ext cx="1461164" cy="373999"/>
            <a:chOff x="558800" y="9999572"/>
            <a:chExt cx="1461164" cy="373999"/>
          </a:xfrm>
        </p:grpSpPr>
        <p:sp>
          <p:nvSpPr>
            <p:cNvPr id="8" name="Friform 18">
              <a:extLst>
                <a:ext uri="{FF2B5EF4-FFF2-40B4-BE49-F238E27FC236}">
                  <a16:creationId xmlns:a16="http://schemas.microsoft.com/office/drawing/2014/main" id="{C5BA90CB-7FB9-70DB-32D0-4D40265082EF}"/>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9" name="Friform 19">
              <a:extLst>
                <a:ext uri="{FF2B5EF4-FFF2-40B4-BE49-F238E27FC236}">
                  <a16:creationId xmlns:a16="http://schemas.microsoft.com/office/drawing/2014/main" id="{3B7BC661-FCBF-3EB6-FC46-0BA274D411B5}"/>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10" name="Friform 20">
              <a:extLst>
                <a:ext uri="{FF2B5EF4-FFF2-40B4-BE49-F238E27FC236}">
                  <a16:creationId xmlns:a16="http://schemas.microsoft.com/office/drawing/2014/main" id="{A7E9EBE1-495B-3667-52E0-0FD3F07C337E}"/>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1" name="Gruppe 10">
            <a:extLst>
              <a:ext uri="{FF2B5EF4-FFF2-40B4-BE49-F238E27FC236}">
                <a16:creationId xmlns:a16="http://schemas.microsoft.com/office/drawing/2014/main" id="{D2D8BF84-446F-F854-48C1-018B8E6B61BD}"/>
              </a:ext>
            </a:extLst>
          </p:cNvPr>
          <p:cNvGrpSpPr/>
          <p:nvPr userDrawn="1"/>
        </p:nvGrpSpPr>
        <p:grpSpPr>
          <a:xfrm>
            <a:off x="10371772" y="6112217"/>
            <a:ext cx="1253490" cy="374634"/>
            <a:chOff x="7456020" y="3763242"/>
            <a:chExt cx="1253490" cy="374634"/>
          </a:xfrm>
        </p:grpSpPr>
        <p:sp>
          <p:nvSpPr>
            <p:cNvPr id="12" name="Friform 8">
              <a:extLst>
                <a:ext uri="{FF2B5EF4-FFF2-40B4-BE49-F238E27FC236}">
                  <a16:creationId xmlns:a16="http://schemas.microsoft.com/office/drawing/2014/main" id="{F60E2F03-586F-D32C-DA15-923E73661664}"/>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3" name="Friform 9">
              <a:extLst>
                <a:ext uri="{FF2B5EF4-FFF2-40B4-BE49-F238E27FC236}">
                  <a16:creationId xmlns:a16="http://schemas.microsoft.com/office/drawing/2014/main" id="{63C7794B-42A9-4BCF-1159-0F1A0128C9F4}"/>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4" name="Friform 10">
              <a:extLst>
                <a:ext uri="{FF2B5EF4-FFF2-40B4-BE49-F238E27FC236}">
                  <a16:creationId xmlns:a16="http://schemas.microsoft.com/office/drawing/2014/main" id="{2E78983D-B853-7C89-06DC-39EDC2710015}"/>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49" name="Rectangle 2">
            <a:extLst>
              <a:ext uri="{FF2B5EF4-FFF2-40B4-BE49-F238E27FC236}">
                <a16:creationId xmlns:a16="http://schemas.microsoft.com/office/drawing/2014/main" id="{719791EA-7E86-CC1A-4902-556B26F61BD3}"/>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kumimoji="0" lang="nb-NO" altLang="nb-NO" sz="3200" b="1" i="0" u="none" strike="noStrike" kern="1200" cap="none" spc="0" normalizeH="0" baseline="0" noProof="0">
                <a:ln>
                  <a:noFill/>
                </a:ln>
                <a:solidFill>
                  <a:srgbClr val="000000"/>
                </a:solidFill>
                <a:effectLst/>
                <a:uLnTx/>
                <a:uFillTx/>
                <a:latin typeface="Arial" panose="020B0604020202020204"/>
                <a:ea typeface="+mj-ea"/>
                <a:cs typeface="+mj-cs"/>
              </a:rPr>
              <a:t>Klikk for å endre tittelstil</a:t>
            </a:r>
            <a:endParaRPr lang="nb-NO" altLang="nb-NO"/>
          </a:p>
        </p:txBody>
      </p:sp>
      <p:sp>
        <p:nvSpPr>
          <p:cNvPr id="51" name="Rectangle 3">
            <a:extLst>
              <a:ext uri="{FF2B5EF4-FFF2-40B4-BE49-F238E27FC236}">
                <a16:creationId xmlns:a16="http://schemas.microsoft.com/office/drawing/2014/main" id="{44E6EDC5-CD50-AC3A-4D64-A5B90B6671C6}"/>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b-NO" altLang="nb-NO" sz="2000" b="0" i="0" u="none" strike="noStrike" kern="1200" cap="none" spc="0" normalizeH="0" baseline="0" noProof="0">
                <a:ln>
                  <a:noFill/>
                </a:ln>
                <a:solidFill>
                  <a:srgbClr val="000000"/>
                </a:solidFill>
                <a:effectLst/>
                <a:uLnTx/>
                <a:uFillTx/>
                <a:latin typeface="Arial" panose="020B0604020202020204"/>
                <a:ea typeface="+mn-ea"/>
                <a:cs typeface="+mn-cs"/>
              </a:rPr>
              <a:t>Klikk for å legge til en undertittel</a:t>
            </a:r>
          </a:p>
          <a:p>
            <a:pPr marL="719138" marR="0" lvl="1" indent="-261938" algn="l" defTabSz="914400" rtl="0" eaLnBrk="1" fontAlgn="base" latinLnBrk="0" hangingPunct="1">
              <a:lnSpc>
                <a:spcPct val="100000"/>
              </a:lnSpc>
              <a:spcBef>
                <a:spcPct val="20000"/>
              </a:spcBef>
              <a:spcAft>
                <a:spcPct val="0"/>
              </a:spcAft>
              <a:buClrTx/>
              <a:buSzTx/>
              <a:buFontTx/>
              <a:buChar char="–"/>
              <a:tabLst/>
              <a:defRPr/>
            </a:pPr>
            <a:r>
              <a:rPr kumimoji="0" lang="nb-NO" altLang="nb-NO" sz="1900" b="0" i="0" u="none" strike="noStrike" kern="1200" cap="none" spc="0" normalizeH="0" baseline="0" noProof="0">
                <a:ln>
                  <a:noFill/>
                </a:ln>
                <a:solidFill>
                  <a:srgbClr val="000000"/>
                </a:solidFill>
                <a:effectLst/>
                <a:uLnTx/>
                <a:uFillTx/>
                <a:latin typeface="Arial" panose="020B0604020202020204"/>
                <a:ea typeface="+mn-ea"/>
                <a:cs typeface="+mn-cs"/>
              </a:rPr>
              <a:t>Second </a:t>
            </a:r>
            <a:r>
              <a:rPr kumimoji="0" lang="nb-NO" altLang="nb-NO" sz="19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900" b="0" i="0" u="none" strike="noStrike" kern="1200" cap="none" spc="0" normalizeH="0" baseline="0" noProof="0">
              <a:ln>
                <a:noFill/>
              </a:ln>
              <a:solidFill>
                <a:srgbClr val="000000"/>
              </a:solidFill>
              <a:effectLst/>
              <a:uLnTx/>
              <a:uFillTx/>
              <a:latin typeface="Arial" panose="020B0604020202020204"/>
              <a:ea typeface="+mn-ea"/>
              <a:cs typeface="+mn-cs"/>
            </a:endParaRPr>
          </a:p>
          <a:p>
            <a:pPr marL="1165225" marR="0" lvl="2" indent="-250825"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Third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a:p>
            <a:pPr marL="1600200" marR="0" lvl="3" indent="-255588"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Fourth</a:t>
            </a: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a:p>
            <a:pPr marL="2063750" marR="0" lvl="4" indent="-266700"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Fifth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1832919"/>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a:xfrm>
            <a:off x="557999" y="1772203"/>
            <a:ext cx="11083137" cy="333955"/>
          </a:xfrm>
        </p:spPr>
        <p:txBody>
          <a:bodyPr anchor="t">
            <a:normAutofit/>
          </a:bodyPr>
          <a:lstStyle/>
          <a:p>
            <a:r>
              <a:rPr lang="nb-NO"/>
              <a:t>Dialogforum buss Vestland</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a:xfrm>
            <a:off x="558000" y="2152800"/>
            <a:ext cx="11083138" cy="333955"/>
          </a:xfrm>
        </p:spPr>
        <p:txBody>
          <a:bodyPr vert="horz" lIns="0" tIns="0" rIns="0" bIns="0" rtlCol="0" anchor="t">
            <a:normAutofit/>
          </a:bodyPr>
          <a:lstStyle/>
          <a:p>
            <a:r>
              <a:rPr lang="nb-NO">
                <a:latin typeface="Arial"/>
                <a:cs typeface="Arial"/>
              </a:rPr>
              <a:t>10. September 2024</a:t>
            </a:r>
          </a:p>
        </p:txBody>
      </p:sp>
    </p:spTree>
    <p:extLst>
      <p:ext uri="{BB962C8B-B14F-4D97-AF65-F5344CB8AC3E}">
        <p14:creationId xmlns:p14="http://schemas.microsoft.com/office/powerpoint/2010/main" val="356555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p>
            <a:r>
              <a:rPr lang="nb-NO" sz="3200" b="1">
                <a:latin typeface="Arial"/>
                <a:cs typeface="Arial"/>
              </a:rPr>
              <a:t>Hordaland </a:t>
            </a:r>
            <a:r>
              <a:rPr lang="nb-NO" sz="3200" b="1" err="1">
                <a:latin typeface="Arial"/>
                <a:cs typeface="Arial"/>
              </a:rPr>
              <a:t>utanom</a:t>
            </a:r>
            <a:r>
              <a:rPr lang="nb-NO" sz="3200" b="1">
                <a:latin typeface="Arial"/>
                <a:cs typeface="Arial"/>
              </a:rPr>
              <a:t> Bergen</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n-NO" sz="2000" b="0">
                <a:latin typeface="Arial"/>
                <a:cs typeface="Arial"/>
              </a:rPr>
              <a:t>passasjerar</a:t>
            </a:r>
            <a:r>
              <a:rPr kumimoji="0" lang="nb-NO" sz="3200" i="0" u="none" strike="noStrike" kern="1200" cap="none" spc="0" normalizeH="0" baseline="0" noProof="0">
                <a:ln>
                  <a:noFill/>
                </a:ln>
                <a:solidFill>
                  <a:srgbClr val="000000"/>
                </a:solidFill>
                <a:effectLst/>
                <a:uLnTx/>
                <a:uFillTx/>
                <a:latin typeface="Arial" panose="020B0604020202020204"/>
                <a:ea typeface="+mj-ea"/>
                <a:cs typeface="+mj-cs"/>
              </a:rPr>
              <a:t> </a:t>
            </a:r>
            <a:r>
              <a:rPr lang="nb-NO" sz="2000">
                <a:latin typeface="Arial"/>
                <a:cs typeface="Arial"/>
              </a:rPr>
              <a:t>på buss 2019 – juli 2024</a:t>
            </a:r>
          </a:p>
        </p:txBody>
      </p:sp>
      <p:sp>
        <p:nvSpPr>
          <p:cNvPr id="5" name="Plassholder for tekst 4">
            <a:extLst>
              <a:ext uri="{FF2B5EF4-FFF2-40B4-BE49-F238E27FC236}">
                <a16:creationId xmlns:a16="http://schemas.microsoft.com/office/drawing/2014/main" id="{8C53BFBA-5630-94F3-C564-5E240BF5BA9C}"/>
              </a:ext>
            </a:extLst>
          </p:cNvPr>
          <p:cNvSpPr>
            <a:spLocks noGrp="1"/>
          </p:cNvSpPr>
          <p:nvPr>
            <p:ph type="body" sz="quarter" idx="10"/>
          </p:nvPr>
        </p:nvSpPr>
        <p:spPr/>
        <p:txBody>
          <a:bodyPr/>
          <a:lstStyle/>
          <a:p>
            <a:endParaRPr lang="nb-NO"/>
          </a:p>
        </p:txBody>
      </p:sp>
      <p:sp>
        <p:nvSpPr>
          <p:cNvPr id="2" name="TekstSylinder 1">
            <a:extLst>
              <a:ext uri="{FF2B5EF4-FFF2-40B4-BE49-F238E27FC236}">
                <a16:creationId xmlns:a16="http://schemas.microsoft.com/office/drawing/2014/main" id="{74DD7509-24CC-D5EA-FF41-0E14A337891E}"/>
              </a:ext>
            </a:extLst>
          </p:cNvPr>
          <p:cNvSpPr txBox="1"/>
          <p:nvPr/>
        </p:nvSpPr>
        <p:spPr>
          <a:xfrm>
            <a:off x="565244" y="5141227"/>
            <a:ext cx="70321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Dårlig dekning automatisk passasjertelling (APC) i 2019 i distrikt Hordaland – modellert/overestimert</a:t>
            </a:r>
            <a:endParaRPr lang="nb-NO" sz="1200"/>
          </a:p>
        </p:txBody>
      </p:sp>
      <p:graphicFrame>
        <p:nvGraphicFramePr>
          <p:cNvPr id="6" name="Tabell 5">
            <a:extLst>
              <a:ext uri="{FF2B5EF4-FFF2-40B4-BE49-F238E27FC236}">
                <a16:creationId xmlns:a16="http://schemas.microsoft.com/office/drawing/2014/main" id="{B950615B-7F88-9279-65E6-4B89BAE4DE70}"/>
              </a:ext>
            </a:extLst>
          </p:cNvPr>
          <p:cNvGraphicFramePr>
            <a:graphicFrameLocks noGrp="1"/>
          </p:cNvGraphicFramePr>
          <p:nvPr>
            <p:extLst>
              <p:ext uri="{D42A27DB-BD31-4B8C-83A1-F6EECF244321}">
                <p14:modId xmlns:p14="http://schemas.microsoft.com/office/powerpoint/2010/main" val="2938467314"/>
              </p:ext>
            </p:extLst>
          </p:nvPr>
        </p:nvGraphicFramePr>
        <p:xfrm>
          <a:off x="565244" y="1885973"/>
          <a:ext cx="4239468" cy="3086054"/>
        </p:xfrm>
        <a:graphic>
          <a:graphicData uri="http://schemas.openxmlformats.org/drawingml/2006/table">
            <a:tbl>
              <a:tblPr firstRow="1">
                <a:tableStyleId>{9D7B26C5-4107-4FEC-AEDC-1716B250A1EF}</a:tableStyleId>
              </a:tblPr>
              <a:tblGrid>
                <a:gridCol w="1457956">
                  <a:extLst>
                    <a:ext uri="{9D8B030D-6E8A-4147-A177-3AD203B41FA5}">
                      <a16:colId xmlns:a16="http://schemas.microsoft.com/office/drawing/2014/main" val="1990457668"/>
                    </a:ext>
                  </a:extLst>
                </a:gridCol>
                <a:gridCol w="2781512">
                  <a:extLst>
                    <a:ext uri="{9D8B030D-6E8A-4147-A177-3AD203B41FA5}">
                      <a16:colId xmlns:a16="http://schemas.microsoft.com/office/drawing/2014/main" val="3002067113"/>
                    </a:ext>
                  </a:extLst>
                </a:gridCol>
              </a:tblGrid>
              <a:tr h="440865">
                <a:tc>
                  <a:txBody>
                    <a:bodyPr/>
                    <a:lstStyle/>
                    <a:p>
                      <a:pPr marL="0" algn="ctr" defTabSz="914400" rtl="0" eaLnBrk="1" fontAlgn="b" latinLnBrk="0" hangingPunct="1"/>
                      <a:r>
                        <a:rPr lang="nb-NO" sz="1600" b="0" u="none" strike="noStrike" kern="1200">
                          <a:solidFill>
                            <a:srgbClr val="000000"/>
                          </a:solidFill>
                          <a:effectLst/>
                        </a:rPr>
                        <a:t>År</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084113301"/>
                  </a:ext>
                </a:extLst>
              </a:tr>
              <a:tr h="440865">
                <a:tc>
                  <a:txBody>
                    <a:bodyPr/>
                    <a:lstStyle/>
                    <a:p>
                      <a:pPr marL="0" algn="ctr" defTabSz="914400" rtl="0" eaLnBrk="1" fontAlgn="b" latinLnBrk="0" hangingPunct="1"/>
                      <a:r>
                        <a:rPr lang="nb-NO" sz="1600" b="0" u="none" strike="noStrike" kern="1200">
                          <a:solidFill>
                            <a:srgbClr val="000000"/>
                          </a:solidFill>
                          <a:effectLs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8 064 647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1072654"/>
                  </a:ext>
                </a:extLst>
              </a:tr>
              <a:tr h="440865">
                <a:tc>
                  <a:txBody>
                    <a:bodyPr/>
                    <a:lstStyle/>
                    <a:p>
                      <a:pPr marL="0" algn="ctr" defTabSz="914400" rtl="0" eaLnBrk="1" fontAlgn="b" latinLnBrk="0" hangingPunct="1"/>
                      <a:r>
                        <a:rPr lang="nb-NO" sz="1600" b="0" u="none" strike="noStrike" kern="1200">
                          <a:solidFill>
                            <a:srgbClr val="000000"/>
                          </a:solidFill>
                          <a:effectLs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5 960 610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276876320"/>
                  </a:ext>
                </a:extLst>
              </a:tr>
              <a:tr h="440865">
                <a:tc>
                  <a:txBody>
                    <a:bodyPr/>
                    <a:lstStyle/>
                    <a:p>
                      <a:pPr marL="0" algn="ctr" defTabSz="914400" rtl="0" eaLnBrk="1" fontAlgn="b" latinLnBrk="0" hangingPunct="1"/>
                      <a:r>
                        <a:rPr lang="nb-NO" sz="1600" b="0" u="none" strike="noStrike" kern="1200">
                          <a:solidFill>
                            <a:srgbClr val="000000"/>
                          </a:solidFill>
                          <a:effectLs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5 340 489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31157485"/>
                  </a:ext>
                </a:extLst>
              </a:tr>
              <a:tr h="440865">
                <a:tc>
                  <a:txBody>
                    <a:bodyPr/>
                    <a:lstStyle/>
                    <a:p>
                      <a:pPr marL="0" algn="ctr" defTabSz="914400" rtl="0" eaLnBrk="1" fontAlgn="b" latinLnBrk="0" hangingPunct="1"/>
                      <a:r>
                        <a:rPr lang="nb-NO" sz="1600" b="0" u="none" strike="noStrike" kern="1200">
                          <a:solidFill>
                            <a:srgbClr val="000000"/>
                          </a:solidFill>
                          <a:effectLs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6 013 518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94703830"/>
                  </a:ext>
                </a:extLst>
              </a:tr>
              <a:tr h="440865">
                <a:tc>
                  <a:txBody>
                    <a:bodyPr/>
                    <a:lstStyle/>
                    <a:p>
                      <a:pPr marL="0" algn="ctr" defTabSz="914400" rtl="0" eaLnBrk="1" fontAlgn="b" latinLnBrk="0" hangingPunct="1"/>
                      <a:r>
                        <a:rPr lang="nb-NO" sz="1600" b="0" u="none" strike="noStrike" kern="1200">
                          <a:solidFill>
                            <a:srgbClr val="000000"/>
                          </a:solidFill>
                          <a:effectLs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5 590 834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748647475"/>
                  </a:ext>
                </a:extLst>
              </a:tr>
              <a:tr h="440864">
                <a:tc>
                  <a:txBody>
                    <a:bodyPr/>
                    <a:lstStyle/>
                    <a:p>
                      <a:pPr marL="0" lvl="0" algn="ctr" defTabSz="914400">
                        <a:buNone/>
                      </a:pPr>
                      <a:r>
                        <a:rPr lang="nb-NO" sz="1600" b="0" u="none" strike="noStrike" kern="1200">
                          <a:solidFill>
                            <a:srgbClr val="000000"/>
                          </a:solidFill>
                          <a:effectLst/>
                        </a:rPr>
                        <a:t>2024</a:t>
                      </a:r>
                    </a:p>
                  </a:txBody>
                  <a:tcPr marL="9524" marR="9524" marT="9524" marB="0" anchor="ctr"/>
                </a:tc>
                <a:tc>
                  <a:txBody>
                    <a:bodyPr/>
                    <a:lstStyle/>
                    <a:p>
                      <a:pPr marL="0" lvl="0" algn="ctr">
                        <a:buNone/>
                      </a:pPr>
                      <a:r>
                        <a:rPr lang="nb-NO" sz="1600" b="0" u="none" strike="noStrike" kern="1200">
                          <a:solidFill>
                            <a:srgbClr val="000000"/>
                          </a:solidFill>
                          <a:effectLst/>
                        </a:rPr>
                        <a:t>    3 340 682 </a:t>
                      </a:r>
                      <a:r>
                        <a:rPr lang="nb-NO" sz="1200" b="0" i="0" u="none" strike="noStrike" kern="1200" noProof="0">
                          <a:solidFill>
                            <a:srgbClr val="000000"/>
                          </a:solidFill>
                          <a:effectLst/>
                          <a:latin typeface="Arial"/>
                        </a:rPr>
                        <a:t>(+12,94%) **</a:t>
                      </a:r>
                      <a:endParaRPr lang="nb-NO" sz="1600" b="0" u="none" strike="noStrike" kern="1200">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3406976488"/>
                  </a:ext>
                </a:extLst>
              </a:tr>
            </a:tbl>
          </a:graphicData>
        </a:graphic>
      </p:graphicFrame>
      <p:sp>
        <p:nvSpPr>
          <p:cNvPr id="7" name="TekstSylinder 1">
            <a:extLst>
              <a:ext uri="{FF2B5EF4-FFF2-40B4-BE49-F238E27FC236}">
                <a16:creationId xmlns:a16="http://schemas.microsoft.com/office/drawing/2014/main" id="{BF739B8B-B86A-D855-94F1-9E03A0C1053D}"/>
              </a:ext>
            </a:extLst>
          </p:cNvPr>
          <p:cNvSpPr txBox="1"/>
          <p:nvPr/>
        </p:nvSpPr>
        <p:spPr>
          <a:xfrm>
            <a:off x="575404" y="5500689"/>
            <a:ext cx="70220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Tall januar-juli. Prosent indikerer endring </a:t>
            </a:r>
            <a:r>
              <a:rPr lang="nb-NO" sz="1200" err="1">
                <a:latin typeface="Arial"/>
                <a:cs typeface="Arial"/>
              </a:rPr>
              <a:t>ifht</a:t>
            </a:r>
            <a:r>
              <a:rPr lang="nb-NO" sz="1200">
                <a:latin typeface="Arial"/>
                <a:cs typeface="Arial"/>
              </a:rPr>
              <a:t>. samme tidsperiode 2023. </a:t>
            </a:r>
            <a:endParaRPr lang="nb-NO" sz="1200"/>
          </a:p>
        </p:txBody>
      </p:sp>
      <p:graphicFrame>
        <p:nvGraphicFramePr>
          <p:cNvPr id="3" name="Diagram 2">
            <a:extLst>
              <a:ext uri="{FF2B5EF4-FFF2-40B4-BE49-F238E27FC236}">
                <a16:creationId xmlns:a16="http://schemas.microsoft.com/office/drawing/2014/main" id="{134291A3-FD2C-E8F8-7E22-43F1F1F7E5FA}"/>
              </a:ext>
            </a:extLst>
          </p:cNvPr>
          <p:cNvGraphicFramePr>
            <a:graphicFrameLocks/>
          </p:cNvGraphicFramePr>
          <p:nvPr>
            <p:extLst>
              <p:ext uri="{D42A27DB-BD31-4B8C-83A1-F6EECF244321}">
                <p14:modId xmlns:p14="http://schemas.microsoft.com/office/powerpoint/2010/main" val="2574799877"/>
              </p:ext>
            </p:extLst>
          </p:nvPr>
        </p:nvGraphicFramePr>
        <p:xfrm>
          <a:off x="5183635" y="1888959"/>
          <a:ext cx="6072642" cy="30830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123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p>
            <a:r>
              <a:rPr lang="nb-NO" sz="3200" b="1">
                <a:latin typeface="Arial"/>
                <a:cs typeface="Arial"/>
              </a:rPr>
              <a:t>Sogn og Fjordane</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n-NO" sz="2000" b="0">
                <a:latin typeface="Arial"/>
                <a:cs typeface="Arial"/>
              </a:rPr>
              <a:t>passasjerar</a:t>
            </a:r>
            <a:r>
              <a:rPr lang="nb-NO" sz="1400" b="1">
                <a:latin typeface="Arial"/>
                <a:cs typeface="Arial"/>
              </a:rPr>
              <a:t> </a:t>
            </a:r>
            <a:r>
              <a:rPr lang="nb-NO" sz="2000">
                <a:latin typeface="Arial"/>
                <a:cs typeface="Arial"/>
              </a:rPr>
              <a:t>på buss 2019 – juli 2024</a:t>
            </a:r>
          </a:p>
        </p:txBody>
      </p:sp>
      <p:sp>
        <p:nvSpPr>
          <p:cNvPr id="5" name="Plassholder for tekst 4">
            <a:extLst>
              <a:ext uri="{FF2B5EF4-FFF2-40B4-BE49-F238E27FC236}">
                <a16:creationId xmlns:a16="http://schemas.microsoft.com/office/drawing/2014/main" id="{47268B1B-6361-8F80-94EA-C4809CD0CC50}"/>
              </a:ext>
            </a:extLst>
          </p:cNvPr>
          <p:cNvSpPr>
            <a:spLocks noGrp="1"/>
          </p:cNvSpPr>
          <p:nvPr>
            <p:ph type="body" sz="quarter" idx="10"/>
          </p:nvPr>
        </p:nvSpPr>
        <p:spPr/>
        <p:txBody>
          <a:bodyPr/>
          <a:lstStyle/>
          <a:p>
            <a:endParaRPr lang="nb-NO"/>
          </a:p>
        </p:txBody>
      </p:sp>
      <p:graphicFrame>
        <p:nvGraphicFramePr>
          <p:cNvPr id="2" name="Tabell 1">
            <a:extLst>
              <a:ext uri="{FF2B5EF4-FFF2-40B4-BE49-F238E27FC236}">
                <a16:creationId xmlns:a16="http://schemas.microsoft.com/office/drawing/2014/main" id="{75759BB3-CD87-5990-5932-C6A82FFDC5EB}"/>
              </a:ext>
            </a:extLst>
          </p:cNvPr>
          <p:cNvGraphicFramePr>
            <a:graphicFrameLocks noGrp="1"/>
          </p:cNvGraphicFramePr>
          <p:nvPr>
            <p:extLst>
              <p:ext uri="{D42A27DB-BD31-4B8C-83A1-F6EECF244321}">
                <p14:modId xmlns:p14="http://schemas.microsoft.com/office/powerpoint/2010/main" val="4170140000"/>
              </p:ext>
            </p:extLst>
          </p:nvPr>
        </p:nvGraphicFramePr>
        <p:xfrm>
          <a:off x="556800" y="1880858"/>
          <a:ext cx="4239467" cy="3096283"/>
        </p:xfrm>
        <a:graphic>
          <a:graphicData uri="http://schemas.openxmlformats.org/drawingml/2006/table">
            <a:tbl>
              <a:tblPr firstRow="1">
                <a:tableStyleId>{9D7B26C5-4107-4FEC-AEDC-1716B250A1EF}</a:tableStyleId>
              </a:tblPr>
              <a:tblGrid>
                <a:gridCol w="1805472">
                  <a:extLst>
                    <a:ext uri="{9D8B030D-6E8A-4147-A177-3AD203B41FA5}">
                      <a16:colId xmlns:a16="http://schemas.microsoft.com/office/drawing/2014/main" val="2757658826"/>
                    </a:ext>
                  </a:extLst>
                </a:gridCol>
                <a:gridCol w="2433995">
                  <a:extLst>
                    <a:ext uri="{9D8B030D-6E8A-4147-A177-3AD203B41FA5}">
                      <a16:colId xmlns:a16="http://schemas.microsoft.com/office/drawing/2014/main" val="211171360"/>
                    </a:ext>
                  </a:extLst>
                </a:gridCol>
              </a:tblGrid>
              <a:tr h="389731">
                <a:tc>
                  <a:txBody>
                    <a:bodyPr/>
                    <a:lstStyle/>
                    <a:p>
                      <a:pPr marL="0" algn="ctr" defTabSz="914400" rtl="0" eaLnBrk="1" fontAlgn="b" latinLnBrk="0" hangingPunct="1"/>
                      <a:r>
                        <a:rPr lang="nb-NO" sz="1600" b="0" u="none" strike="noStrike" kern="1200">
                          <a:solidFill>
                            <a:srgbClr val="000000"/>
                          </a:solidFill>
                          <a:effectLst/>
                        </a:rPr>
                        <a:t>År</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59000467"/>
                  </a:ext>
                </a:extLst>
              </a:tr>
              <a:tr h="451092">
                <a:tc>
                  <a:txBody>
                    <a:bodyPr/>
                    <a:lstStyle/>
                    <a:p>
                      <a:pPr marL="0" algn="ctr" defTabSz="914400" rtl="0" eaLnBrk="1" fontAlgn="b" latinLnBrk="0" hangingPunct="1"/>
                      <a:r>
                        <a:rPr lang="nb-NO" sz="1600" b="0" u="none" strike="noStrike" kern="1200">
                          <a:solidFill>
                            <a:srgbClr val="000000"/>
                          </a:solidFill>
                          <a:effectLs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2 618 115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979238299"/>
                  </a:ext>
                </a:extLst>
              </a:tr>
              <a:tr h="451092">
                <a:tc>
                  <a:txBody>
                    <a:bodyPr/>
                    <a:lstStyle/>
                    <a:p>
                      <a:pPr marL="0" algn="ctr" defTabSz="914400" rtl="0" eaLnBrk="1" fontAlgn="b" latinLnBrk="0" hangingPunct="1"/>
                      <a:r>
                        <a:rPr lang="nb-NO" sz="1600" b="0" u="none" strike="noStrike" kern="1200">
                          <a:solidFill>
                            <a:srgbClr val="000000"/>
                          </a:solidFill>
                          <a:effectLs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1 796 858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26547350"/>
                  </a:ext>
                </a:extLst>
              </a:tr>
              <a:tr h="451092">
                <a:tc>
                  <a:txBody>
                    <a:bodyPr/>
                    <a:lstStyle/>
                    <a:p>
                      <a:pPr marL="0" algn="ctr" defTabSz="914400" rtl="0" eaLnBrk="1" fontAlgn="b" latinLnBrk="0" hangingPunct="1"/>
                      <a:r>
                        <a:rPr lang="nb-NO" sz="1600" b="0" u="none" strike="noStrike" kern="1200">
                          <a:solidFill>
                            <a:srgbClr val="000000"/>
                          </a:solidFill>
                          <a:effectLs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2 024 498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522820017"/>
                  </a:ext>
                </a:extLst>
              </a:tr>
              <a:tr h="451092">
                <a:tc>
                  <a:txBody>
                    <a:bodyPr/>
                    <a:lstStyle/>
                    <a:p>
                      <a:pPr marL="0" algn="ctr" defTabSz="914400" rtl="0" eaLnBrk="1" fontAlgn="b" latinLnBrk="0" hangingPunct="1"/>
                      <a:r>
                        <a:rPr lang="nb-NO" sz="1600" b="0" u="none" strike="noStrike" kern="1200">
                          <a:solidFill>
                            <a:srgbClr val="000000"/>
                          </a:solidFill>
                          <a:effectLs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2 205 356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24663603"/>
                  </a:ext>
                </a:extLst>
              </a:tr>
              <a:tr h="451092">
                <a:tc>
                  <a:txBody>
                    <a:bodyPr/>
                    <a:lstStyle/>
                    <a:p>
                      <a:pPr marL="0" algn="ctr" defTabSz="914400" rtl="0" eaLnBrk="1" fontAlgn="b" latinLnBrk="0" hangingPunct="1"/>
                      <a:r>
                        <a:rPr lang="nb-NO" sz="1600" b="0" u="none" strike="noStrike" kern="1200">
                          <a:solidFill>
                            <a:srgbClr val="000000"/>
                          </a:solidFill>
                          <a:effectLs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2 476 475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570162387"/>
                  </a:ext>
                </a:extLst>
              </a:tr>
              <a:tr h="451092">
                <a:tc>
                  <a:txBody>
                    <a:bodyPr/>
                    <a:lstStyle/>
                    <a:p>
                      <a:pPr marL="0" lvl="0" algn="ctr" defTabSz="914400">
                        <a:buNone/>
                      </a:pPr>
                      <a:r>
                        <a:rPr lang="nb-NO" sz="1600" b="0" u="none" strike="noStrike" kern="1200">
                          <a:solidFill>
                            <a:srgbClr val="000000"/>
                          </a:solidFill>
                          <a:effectLst/>
                        </a:rPr>
                        <a:t>2024</a:t>
                      </a:r>
                    </a:p>
                  </a:txBody>
                  <a:tcPr marL="9524" marR="9524" marT="9524" marB="0" anchor="ctr"/>
                </a:tc>
                <a:tc>
                  <a:txBody>
                    <a:bodyPr/>
                    <a:lstStyle/>
                    <a:p>
                      <a:pPr marL="0" lvl="0" algn="ctr">
                        <a:buNone/>
                      </a:pPr>
                      <a:r>
                        <a:rPr lang="nb-NO" sz="1600" b="0" u="none" strike="noStrike" kern="1200">
                          <a:solidFill>
                            <a:srgbClr val="000000"/>
                          </a:solidFill>
                          <a:effectLst/>
                        </a:rPr>
                        <a:t>       1 435 713 </a:t>
                      </a:r>
                      <a:r>
                        <a:rPr lang="nb-NO" sz="1200" b="0" i="0" u="none" strike="noStrike" kern="1200" noProof="0">
                          <a:solidFill>
                            <a:srgbClr val="000000"/>
                          </a:solidFill>
                          <a:effectLst/>
                          <a:latin typeface="Arial"/>
                        </a:rPr>
                        <a:t>(+5,57%) **</a:t>
                      </a:r>
                      <a:endParaRPr lang="nb-NO" sz="1600" b="0" u="none" strike="noStrike" kern="1200">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283086542"/>
                  </a:ext>
                </a:extLst>
              </a:tr>
            </a:tbl>
          </a:graphicData>
        </a:graphic>
      </p:graphicFrame>
      <p:sp>
        <p:nvSpPr>
          <p:cNvPr id="7" name="TekstSylinder 6">
            <a:extLst>
              <a:ext uri="{FF2B5EF4-FFF2-40B4-BE49-F238E27FC236}">
                <a16:creationId xmlns:a16="http://schemas.microsoft.com/office/drawing/2014/main" id="{1A1DB015-2BCA-D60E-814B-7E57B141D4F8}"/>
              </a:ext>
            </a:extLst>
          </p:cNvPr>
          <p:cNvSpPr txBox="1"/>
          <p:nvPr/>
        </p:nvSpPr>
        <p:spPr>
          <a:xfrm>
            <a:off x="620176" y="5081499"/>
            <a:ext cx="41127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Ny tellemetode etter overgang til Skyss app</a:t>
            </a:r>
            <a:endParaRPr lang="nb-NO" sz="1200"/>
          </a:p>
        </p:txBody>
      </p:sp>
      <p:sp>
        <p:nvSpPr>
          <p:cNvPr id="6" name="TekstSylinder 1">
            <a:extLst>
              <a:ext uri="{FF2B5EF4-FFF2-40B4-BE49-F238E27FC236}">
                <a16:creationId xmlns:a16="http://schemas.microsoft.com/office/drawing/2014/main" id="{8B380058-EAC4-6EC9-8087-BF1882C03423}"/>
              </a:ext>
            </a:extLst>
          </p:cNvPr>
          <p:cNvSpPr txBox="1"/>
          <p:nvPr/>
        </p:nvSpPr>
        <p:spPr>
          <a:xfrm>
            <a:off x="620176" y="5462856"/>
            <a:ext cx="55932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Tall jan-juli. Prosent indikerer endring </a:t>
            </a:r>
            <a:r>
              <a:rPr lang="nb-NO" sz="1200" err="1">
                <a:latin typeface="Arial"/>
                <a:cs typeface="Arial"/>
              </a:rPr>
              <a:t>ifht</a:t>
            </a:r>
            <a:r>
              <a:rPr lang="nb-NO" sz="1200">
                <a:latin typeface="Arial"/>
                <a:cs typeface="Arial"/>
              </a:rPr>
              <a:t>. samme tidsperiode 2023. </a:t>
            </a:r>
            <a:endParaRPr lang="nb-NO" sz="1200"/>
          </a:p>
        </p:txBody>
      </p:sp>
      <p:graphicFrame>
        <p:nvGraphicFramePr>
          <p:cNvPr id="3" name="Diagram 2">
            <a:extLst>
              <a:ext uri="{FF2B5EF4-FFF2-40B4-BE49-F238E27FC236}">
                <a16:creationId xmlns:a16="http://schemas.microsoft.com/office/drawing/2014/main" id="{2803D59B-A8C1-79AB-DC58-D62541A1AE8C}"/>
              </a:ext>
            </a:extLst>
          </p:cNvPr>
          <p:cNvGraphicFramePr>
            <a:graphicFrameLocks/>
          </p:cNvGraphicFramePr>
          <p:nvPr>
            <p:extLst>
              <p:ext uri="{D42A27DB-BD31-4B8C-83A1-F6EECF244321}">
                <p14:modId xmlns:p14="http://schemas.microsoft.com/office/powerpoint/2010/main" val="4099600731"/>
              </p:ext>
            </p:extLst>
          </p:nvPr>
        </p:nvGraphicFramePr>
        <p:xfrm>
          <a:off x="5356351" y="1880858"/>
          <a:ext cx="5718765" cy="30962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1607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979B1B7E-5243-5986-572B-319BBD1E002B}"/>
              </a:ext>
            </a:extLst>
          </p:cNvPr>
          <p:cNvSpPr>
            <a:spLocks noGrp="1"/>
          </p:cNvSpPr>
          <p:nvPr>
            <p:ph type="body" sz="half" idx="2"/>
          </p:nvPr>
        </p:nvSpPr>
        <p:spPr/>
        <p:txBody>
          <a:bodyPr/>
          <a:lstStyle/>
          <a:p>
            <a:r>
              <a:rPr lang="nb-NO" sz="1800" b="1">
                <a:solidFill>
                  <a:srgbClr val="111111"/>
                </a:solidFill>
                <a:ea typeface="+mn-lt"/>
                <a:cs typeface="+mn-lt"/>
              </a:rPr>
              <a:t>Stenging av bakdør </a:t>
            </a:r>
            <a:r>
              <a:rPr lang="nb-NO" sz="1800" b="1" err="1">
                <a:solidFill>
                  <a:srgbClr val="111111"/>
                </a:solidFill>
                <a:ea typeface="+mn-lt"/>
                <a:cs typeface="+mn-lt"/>
              </a:rPr>
              <a:t>utanfor</a:t>
            </a:r>
            <a:r>
              <a:rPr lang="nb-NO" sz="1800" b="1">
                <a:solidFill>
                  <a:srgbClr val="111111"/>
                </a:solidFill>
                <a:ea typeface="+mn-lt"/>
                <a:cs typeface="+mn-lt"/>
              </a:rPr>
              <a:t> sone A:</a:t>
            </a:r>
            <a:endParaRPr lang="nb-NO" sz="1800"/>
          </a:p>
          <a:p>
            <a:pPr marL="171450" indent="-171450">
              <a:buFont typeface="Arial"/>
              <a:buChar char="•"/>
            </a:pPr>
            <a:r>
              <a:rPr lang="nb-NO" sz="1800">
                <a:solidFill>
                  <a:srgbClr val="111111"/>
                </a:solidFill>
                <a:ea typeface="+mn-lt"/>
                <a:cs typeface="+mn-lt"/>
              </a:rPr>
              <a:t>Bakdørene vert stengt for entré </a:t>
            </a:r>
            <a:r>
              <a:rPr lang="nb-NO" sz="1800" err="1">
                <a:solidFill>
                  <a:srgbClr val="111111"/>
                </a:solidFill>
                <a:ea typeface="+mn-lt"/>
                <a:cs typeface="+mn-lt"/>
              </a:rPr>
              <a:t>frå</a:t>
            </a:r>
            <a:r>
              <a:rPr lang="nb-NO" sz="1800">
                <a:solidFill>
                  <a:srgbClr val="111111"/>
                </a:solidFill>
                <a:ea typeface="+mn-lt"/>
                <a:cs typeface="+mn-lt"/>
              </a:rPr>
              <a:t> 1. oktober</a:t>
            </a:r>
          </a:p>
          <a:p>
            <a:pPr marL="628650" lvl="1" indent="-171450">
              <a:buFont typeface="Arial"/>
              <a:buChar char="•"/>
            </a:pPr>
            <a:r>
              <a:rPr lang="nb-NO" sz="1200">
                <a:solidFill>
                  <a:srgbClr val="111111"/>
                </a:solidFill>
                <a:ea typeface="+mn-lt"/>
                <a:cs typeface="+mn-lt"/>
              </a:rPr>
              <a:t>Også </a:t>
            </a:r>
            <a:r>
              <a:rPr lang="nb-NO" sz="1200" err="1">
                <a:solidFill>
                  <a:srgbClr val="111111"/>
                </a:solidFill>
                <a:ea typeface="+mn-lt"/>
                <a:cs typeface="+mn-lt"/>
              </a:rPr>
              <a:t>ønskje</a:t>
            </a:r>
            <a:r>
              <a:rPr lang="nb-NO" sz="1200">
                <a:solidFill>
                  <a:srgbClr val="111111"/>
                </a:solidFill>
                <a:ea typeface="+mn-lt"/>
                <a:cs typeface="+mn-lt"/>
              </a:rPr>
              <a:t> </a:t>
            </a:r>
            <a:r>
              <a:rPr lang="nb-NO" sz="1200" err="1">
                <a:solidFill>
                  <a:srgbClr val="111111"/>
                </a:solidFill>
                <a:ea typeface="+mn-lt"/>
                <a:cs typeface="+mn-lt"/>
              </a:rPr>
              <a:t>frå</a:t>
            </a:r>
            <a:r>
              <a:rPr lang="nb-NO" sz="1200">
                <a:solidFill>
                  <a:srgbClr val="111111"/>
                </a:solidFill>
                <a:ea typeface="+mn-lt"/>
                <a:cs typeface="+mn-lt"/>
              </a:rPr>
              <a:t> m.a. dialogforum</a:t>
            </a:r>
            <a:endParaRPr lang="nb-NO" sz="1200"/>
          </a:p>
          <a:p>
            <a:pPr marL="171450" indent="-171450">
              <a:buFont typeface="Arial"/>
              <a:buChar char="•"/>
            </a:pPr>
            <a:r>
              <a:rPr lang="nb-NO" sz="1800">
                <a:solidFill>
                  <a:srgbClr val="111111"/>
                </a:solidFill>
                <a:ea typeface="+mn-lt"/>
                <a:cs typeface="+mn-lt"/>
              </a:rPr>
              <a:t>Informasjonsopplegg er under utforming</a:t>
            </a:r>
            <a:endParaRPr lang="nb-NO" sz="1800"/>
          </a:p>
          <a:p>
            <a:endParaRPr lang="nb-NO" sz="1800" b="1">
              <a:solidFill>
                <a:srgbClr val="111111"/>
              </a:solidFill>
              <a:ea typeface="+mn-lt"/>
              <a:cs typeface="+mn-lt"/>
            </a:endParaRPr>
          </a:p>
          <a:p>
            <a:r>
              <a:rPr lang="nb-NO" sz="1800" b="1">
                <a:solidFill>
                  <a:srgbClr val="111111"/>
                </a:solidFill>
                <a:ea typeface="+mn-lt"/>
                <a:cs typeface="+mn-lt"/>
              </a:rPr>
              <a:t>Avvikling av Kringom-kortet </a:t>
            </a:r>
            <a:r>
              <a:rPr lang="nb-NO" sz="1800" b="1" err="1">
                <a:solidFill>
                  <a:srgbClr val="111111"/>
                </a:solidFill>
                <a:ea typeface="+mn-lt"/>
                <a:cs typeface="+mn-lt"/>
              </a:rPr>
              <a:t>frå</a:t>
            </a:r>
            <a:r>
              <a:rPr lang="nb-NO" sz="1800" b="1">
                <a:solidFill>
                  <a:srgbClr val="111111"/>
                </a:solidFill>
                <a:ea typeface="+mn-lt"/>
                <a:cs typeface="+mn-lt"/>
              </a:rPr>
              <a:t> 1. oktober </a:t>
            </a:r>
          </a:p>
          <a:p>
            <a:pPr marL="171450" indent="-171450">
              <a:buFont typeface="Arial"/>
              <a:buChar char="•"/>
            </a:pPr>
            <a:r>
              <a:rPr lang="nb-NO" sz="1800">
                <a:solidFill>
                  <a:srgbClr val="111111"/>
                </a:solidFill>
                <a:ea typeface="+mn-lt"/>
                <a:cs typeface="+mn-lt"/>
              </a:rPr>
              <a:t>Vert erstatta av Skysskortet</a:t>
            </a:r>
          </a:p>
          <a:p>
            <a:pPr marL="171450" indent="-171450">
              <a:buFont typeface="Arial"/>
              <a:buChar char="•"/>
            </a:pPr>
            <a:r>
              <a:rPr lang="nb-NO" sz="1800" err="1">
                <a:solidFill>
                  <a:srgbClr val="111111"/>
                </a:solidFill>
                <a:ea typeface="+mn-lt"/>
                <a:cs typeface="+mn-lt"/>
              </a:rPr>
              <a:t>Kundar</a:t>
            </a:r>
            <a:r>
              <a:rPr lang="nb-NO" sz="1800">
                <a:solidFill>
                  <a:srgbClr val="111111"/>
                </a:solidFill>
                <a:ea typeface="+mn-lt"/>
                <a:cs typeface="+mn-lt"/>
              </a:rPr>
              <a:t> får refusjon via webskjema på skyss.no</a:t>
            </a:r>
            <a:endParaRPr lang="nb-NO" sz="1800"/>
          </a:p>
          <a:p>
            <a:pPr marL="171450" indent="-171450">
              <a:buFont typeface="Arial"/>
              <a:buChar char="•"/>
            </a:pPr>
            <a:r>
              <a:rPr lang="nb-NO" sz="1800">
                <a:solidFill>
                  <a:srgbClr val="111111"/>
                </a:solidFill>
                <a:ea typeface="+mn-lt"/>
                <a:cs typeface="+mn-lt"/>
              </a:rPr>
              <a:t>Skyss krev </a:t>
            </a:r>
            <a:r>
              <a:rPr lang="nb-NO" sz="1800" err="1">
                <a:solidFill>
                  <a:srgbClr val="111111"/>
                </a:solidFill>
                <a:ea typeface="+mn-lt"/>
                <a:cs typeface="+mn-lt"/>
              </a:rPr>
              <a:t>pengane</a:t>
            </a:r>
            <a:r>
              <a:rPr lang="nb-NO" sz="1800">
                <a:solidFill>
                  <a:srgbClr val="111111"/>
                </a:solidFill>
                <a:ea typeface="+mn-lt"/>
                <a:cs typeface="+mn-lt"/>
              </a:rPr>
              <a:t> inn </a:t>
            </a:r>
            <a:r>
              <a:rPr lang="nb-NO" sz="1800" err="1">
                <a:solidFill>
                  <a:srgbClr val="111111"/>
                </a:solidFill>
                <a:ea typeface="+mn-lt"/>
                <a:cs typeface="+mn-lt"/>
              </a:rPr>
              <a:t>frå</a:t>
            </a:r>
            <a:r>
              <a:rPr lang="nb-NO" sz="1800">
                <a:solidFill>
                  <a:srgbClr val="111111"/>
                </a:solidFill>
                <a:ea typeface="+mn-lt"/>
                <a:cs typeface="+mn-lt"/>
              </a:rPr>
              <a:t> </a:t>
            </a:r>
            <a:r>
              <a:rPr lang="nb-NO" sz="1800" err="1">
                <a:solidFill>
                  <a:srgbClr val="111111"/>
                </a:solidFill>
                <a:ea typeface="+mn-lt"/>
                <a:cs typeface="+mn-lt"/>
              </a:rPr>
              <a:t>operatørane</a:t>
            </a:r>
            <a:endParaRPr lang="nb-NO" sz="1800"/>
          </a:p>
          <a:p>
            <a:endParaRPr lang="nb-NO"/>
          </a:p>
        </p:txBody>
      </p:sp>
      <p:sp>
        <p:nvSpPr>
          <p:cNvPr id="2" name="Tittel 1">
            <a:extLst>
              <a:ext uri="{FF2B5EF4-FFF2-40B4-BE49-F238E27FC236}">
                <a16:creationId xmlns:a16="http://schemas.microsoft.com/office/drawing/2014/main" id="{ED7314A0-63EF-445F-C455-E341D64A063E}"/>
              </a:ext>
            </a:extLst>
          </p:cNvPr>
          <p:cNvSpPr>
            <a:spLocks noGrp="1"/>
          </p:cNvSpPr>
          <p:nvPr>
            <p:ph type="title"/>
          </p:nvPr>
        </p:nvSpPr>
        <p:spPr/>
        <p:txBody>
          <a:bodyPr/>
          <a:lstStyle/>
          <a:p>
            <a:r>
              <a:rPr lang="nb-NO"/>
              <a:t>Andre saker</a:t>
            </a:r>
          </a:p>
        </p:txBody>
      </p:sp>
    </p:spTree>
    <p:extLst>
      <p:ext uri="{BB962C8B-B14F-4D97-AF65-F5344CB8AC3E}">
        <p14:creationId xmlns:p14="http://schemas.microsoft.com/office/powerpoint/2010/main" val="2798608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4B1DCE6-E0DA-4004-BE5D-4DB50DE14126}"/>
              </a:ext>
            </a:extLst>
          </p:cNvPr>
          <p:cNvSpPr>
            <a:spLocks noGrp="1"/>
          </p:cNvSpPr>
          <p:nvPr>
            <p:ph type="title"/>
          </p:nvPr>
        </p:nvSpPr>
        <p:spPr/>
        <p:txBody>
          <a:bodyPr/>
          <a:lstStyle/>
          <a:p>
            <a:r>
              <a:rPr lang="nn-NO"/>
              <a:t>Prinsipp og tiltak for effektivisering av rutetilbod med buss og bybane</a:t>
            </a:r>
          </a:p>
        </p:txBody>
      </p:sp>
      <p:sp>
        <p:nvSpPr>
          <p:cNvPr id="5" name="Plassholder for tekst 4">
            <a:extLst>
              <a:ext uri="{FF2B5EF4-FFF2-40B4-BE49-F238E27FC236}">
                <a16:creationId xmlns:a16="http://schemas.microsoft.com/office/drawing/2014/main" id="{FEC9D538-7009-44EC-8502-94FE02AE6037}"/>
              </a:ext>
            </a:extLst>
          </p:cNvPr>
          <p:cNvSpPr>
            <a:spLocks noGrp="1"/>
          </p:cNvSpPr>
          <p:nvPr>
            <p:ph type="body" sz="quarter" idx="10"/>
          </p:nvPr>
        </p:nvSpPr>
        <p:spPr/>
        <p:txBody>
          <a:bodyPr>
            <a:normAutofit/>
          </a:bodyPr>
          <a:lstStyle/>
          <a:p>
            <a:r>
              <a:rPr lang="nn-NO">
                <a:effectLst/>
                <a:latin typeface="+mn-lt"/>
                <a:ea typeface="Calibri" panose="020F0502020204030204" pitchFamily="34" charset="0"/>
                <a:cs typeface="Times New Roman" panose="02020603050405020304" pitchFamily="18" charset="0"/>
              </a:rPr>
              <a:t>Utvikling av rutetilbodet – drøfting av innspel til fylkesutvalet (FUV)</a:t>
            </a:r>
            <a:endParaRPr lang="nn-NO" sz="2400">
              <a:latin typeface="+mn-lt"/>
            </a:endParaRPr>
          </a:p>
        </p:txBody>
      </p:sp>
    </p:spTree>
    <p:extLst>
      <p:ext uri="{BB962C8B-B14F-4D97-AF65-F5344CB8AC3E}">
        <p14:creationId xmlns:p14="http://schemas.microsoft.com/office/powerpoint/2010/main" val="2771817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C7FB82A8-64B9-296E-591B-96778C8D6C58}"/>
              </a:ext>
            </a:extLst>
          </p:cNvPr>
          <p:cNvSpPr>
            <a:spLocks noGrp="1"/>
          </p:cNvSpPr>
          <p:nvPr>
            <p:ph type="body" sz="half" idx="2"/>
          </p:nvPr>
        </p:nvSpPr>
        <p:spPr/>
        <p:txBody>
          <a:bodyPr/>
          <a:lstStyle/>
          <a:p>
            <a:r>
              <a:rPr lang="nb-NO"/>
              <a:t>Politisk vedtak i budsjettprosessen for 2024</a:t>
            </a:r>
          </a:p>
          <a:p>
            <a:endParaRPr lang="nb-NO"/>
          </a:p>
          <a:p>
            <a:r>
              <a:rPr lang="nb-NO" b="1"/>
              <a:t>Korleis justere </a:t>
            </a:r>
            <a:r>
              <a:rPr lang="nb-NO" b="1" err="1"/>
              <a:t>rutetilbodet</a:t>
            </a:r>
            <a:r>
              <a:rPr lang="nb-NO" b="1"/>
              <a:t> for å få mest igjen for </a:t>
            </a:r>
            <a:r>
              <a:rPr lang="nb-NO" b="1" err="1"/>
              <a:t>pengane</a:t>
            </a:r>
            <a:r>
              <a:rPr lang="nb-NO" b="1"/>
              <a:t> til kollektiv?</a:t>
            </a:r>
          </a:p>
          <a:p>
            <a:endParaRPr lang="nb-NO"/>
          </a:p>
          <a:p>
            <a:r>
              <a:rPr lang="nb-NO"/>
              <a:t>Saka gjeld både by og distrikt og skal </a:t>
            </a:r>
            <a:r>
              <a:rPr lang="nb-NO" err="1"/>
              <a:t>vere</a:t>
            </a:r>
            <a:r>
              <a:rPr lang="nb-NO"/>
              <a:t> </a:t>
            </a:r>
            <a:r>
              <a:rPr lang="nb-NO" err="1"/>
              <a:t>eit</a:t>
            </a:r>
            <a:r>
              <a:rPr lang="nb-NO"/>
              <a:t> grunnlag for tilpassing av drifta</a:t>
            </a:r>
          </a:p>
          <a:p>
            <a:endParaRPr lang="nb-NO"/>
          </a:p>
          <a:p>
            <a:r>
              <a:rPr lang="nb-NO" err="1"/>
              <a:t>Vidare</a:t>
            </a:r>
            <a:r>
              <a:rPr lang="nb-NO"/>
              <a:t> oppfølging i budsjett 2025</a:t>
            </a:r>
            <a:endParaRPr lang="nn-NO"/>
          </a:p>
        </p:txBody>
      </p:sp>
      <p:sp>
        <p:nvSpPr>
          <p:cNvPr id="4" name="Tittel 3">
            <a:extLst>
              <a:ext uri="{FF2B5EF4-FFF2-40B4-BE49-F238E27FC236}">
                <a16:creationId xmlns:a16="http://schemas.microsoft.com/office/drawing/2014/main" id="{2787FCC6-3B80-0DBF-084B-B774FF3E628A}"/>
              </a:ext>
            </a:extLst>
          </p:cNvPr>
          <p:cNvSpPr>
            <a:spLocks noGrp="1"/>
          </p:cNvSpPr>
          <p:nvPr>
            <p:ph type="title"/>
          </p:nvPr>
        </p:nvSpPr>
        <p:spPr/>
        <p:txBody>
          <a:bodyPr/>
          <a:lstStyle/>
          <a:p>
            <a:r>
              <a:rPr lang="nb-NO"/>
              <a:t>Bakgrunn</a:t>
            </a:r>
            <a:endParaRPr lang="nn-NO"/>
          </a:p>
        </p:txBody>
      </p:sp>
      <p:pic>
        <p:nvPicPr>
          <p:cNvPr id="8" name="Plassholder for bilde 7" descr="Et bilde som inneholder utendørs, Landkjøretøy, kjøretøy, himmel&#10;&#10;Automatisk generert beskrivelse">
            <a:extLst>
              <a:ext uri="{FF2B5EF4-FFF2-40B4-BE49-F238E27FC236}">
                <a16:creationId xmlns:a16="http://schemas.microsoft.com/office/drawing/2014/main" id="{534E3FFF-E0E8-3844-6FE2-683641BF3770}"/>
              </a:ext>
            </a:extLst>
          </p:cNvPr>
          <p:cNvPicPr>
            <a:picLocks noGrp="1" noChangeAspect="1"/>
          </p:cNvPicPr>
          <p:nvPr>
            <p:ph type="pic" sz="quarter" idx="10"/>
          </p:nvPr>
        </p:nvPicPr>
        <p:blipFill>
          <a:blip r:embed="rId2"/>
          <a:srcRect t="16012" b="16012"/>
          <a:stretch/>
        </p:blipFill>
        <p:spPr/>
      </p:pic>
    </p:spTree>
    <p:extLst>
      <p:ext uri="{BB962C8B-B14F-4D97-AF65-F5344CB8AC3E}">
        <p14:creationId xmlns:p14="http://schemas.microsoft.com/office/powerpoint/2010/main" val="513539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00A1BE77-BF2F-6C90-323E-4F37678C54E0}"/>
              </a:ext>
            </a:extLst>
          </p:cNvPr>
          <p:cNvSpPr>
            <a:spLocks noGrp="1"/>
          </p:cNvSpPr>
          <p:nvPr>
            <p:ph type="body" sz="half" idx="2"/>
          </p:nvPr>
        </p:nvSpPr>
        <p:spPr/>
        <p:txBody>
          <a:bodyPr/>
          <a:lstStyle/>
          <a:p>
            <a:pPr marL="342900" indent="-342900">
              <a:buFont typeface="Arial" panose="020B0604020202020204" pitchFamily="34" charset="0"/>
              <a:buChar char="•"/>
            </a:pPr>
            <a:r>
              <a:rPr lang="nb-NO"/>
              <a:t>Saka </a:t>
            </a:r>
            <a:r>
              <a:rPr lang="nb-NO" err="1"/>
              <a:t>inneheld</a:t>
            </a:r>
            <a:endParaRPr lang="nb-NO"/>
          </a:p>
          <a:p>
            <a:pPr marL="800100" lvl="1" indent="-342900">
              <a:buFont typeface="Arial" panose="020B0604020202020204" pitchFamily="34" charset="0"/>
              <a:buChar char="•"/>
            </a:pPr>
            <a:r>
              <a:rPr lang="nb-NO" sz="1800"/>
              <a:t>Statistikk og </a:t>
            </a:r>
            <a:r>
              <a:rPr lang="nb-NO" sz="1800" err="1"/>
              <a:t>analysar</a:t>
            </a:r>
            <a:endParaRPr lang="nb-NO" sz="1800"/>
          </a:p>
          <a:p>
            <a:pPr marL="800100" lvl="1" indent="-342900">
              <a:buFont typeface="Arial" panose="020B0604020202020204" pitchFamily="34" charset="0"/>
              <a:buChar char="•"/>
            </a:pPr>
            <a:r>
              <a:rPr lang="nb-NO" sz="1800"/>
              <a:t>Forslag til retningslinjer</a:t>
            </a:r>
          </a:p>
          <a:p>
            <a:pPr marL="800100" lvl="1" indent="-342900">
              <a:buFont typeface="Arial" panose="020B0604020202020204" pitchFamily="34" charset="0"/>
              <a:buChar char="•"/>
            </a:pPr>
            <a:r>
              <a:rPr lang="nb-NO" sz="1800"/>
              <a:t>Konkrete tiltak</a:t>
            </a:r>
          </a:p>
          <a:p>
            <a:pPr marL="342900" indent="-342900">
              <a:buFont typeface="Arial" panose="020B0604020202020204" pitchFamily="34" charset="0"/>
              <a:buChar char="•"/>
            </a:pPr>
            <a:endParaRPr lang="nb-NO"/>
          </a:p>
          <a:p>
            <a:pPr marL="342900" indent="-342900">
              <a:buFont typeface="Arial" panose="020B0604020202020204" pitchFamily="34" charset="0"/>
              <a:buChar char="•"/>
            </a:pPr>
            <a:r>
              <a:rPr lang="nb-NO"/>
              <a:t>Saka har </a:t>
            </a:r>
            <a:r>
              <a:rPr lang="nb-NO" err="1"/>
              <a:t>vore</a:t>
            </a:r>
            <a:r>
              <a:rPr lang="nb-NO"/>
              <a:t> til behandling i </a:t>
            </a:r>
            <a:r>
              <a:rPr lang="nb-NO" i="1" err="1"/>
              <a:t>hovudutval</a:t>
            </a:r>
            <a:r>
              <a:rPr lang="nb-NO" i="1"/>
              <a:t> for samferdsel og mobilitet </a:t>
            </a:r>
            <a:r>
              <a:rPr lang="nb-NO"/>
              <a:t>29.august</a:t>
            </a:r>
          </a:p>
          <a:p>
            <a:pPr marL="342900" indent="-342900">
              <a:buFont typeface="Arial" panose="020B0604020202020204" pitchFamily="34" charset="0"/>
              <a:buChar char="•"/>
            </a:pPr>
            <a:r>
              <a:rPr lang="nb-NO"/>
              <a:t>Ny handsaming i </a:t>
            </a:r>
            <a:r>
              <a:rPr lang="nb-NO" err="1"/>
              <a:t>fylkesutvalet</a:t>
            </a:r>
            <a:r>
              <a:rPr lang="nb-NO"/>
              <a:t> 19.september</a:t>
            </a:r>
          </a:p>
          <a:p>
            <a:pPr marL="342900" indent="-342900">
              <a:buFont typeface="Arial" panose="020B0604020202020204" pitchFamily="34" charset="0"/>
              <a:buChar char="•"/>
            </a:pPr>
            <a:r>
              <a:rPr lang="nb-NO" err="1"/>
              <a:t>Innspel</a:t>
            </a:r>
            <a:r>
              <a:rPr lang="nb-NO"/>
              <a:t> </a:t>
            </a:r>
            <a:r>
              <a:rPr lang="nb-NO" err="1"/>
              <a:t>frå</a:t>
            </a:r>
            <a:r>
              <a:rPr lang="nb-NO"/>
              <a:t> dialogforum vert lagt ved saksgrunnlaget (referat)</a:t>
            </a:r>
          </a:p>
          <a:p>
            <a:endParaRPr lang="nn-NO"/>
          </a:p>
        </p:txBody>
      </p:sp>
      <p:sp>
        <p:nvSpPr>
          <p:cNvPr id="4" name="Tittel 3">
            <a:extLst>
              <a:ext uri="{FF2B5EF4-FFF2-40B4-BE49-F238E27FC236}">
                <a16:creationId xmlns:a16="http://schemas.microsoft.com/office/drawing/2014/main" id="{74955732-0625-9CBA-7618-9562231D49C3}"/>
              </a:ext>
            </a:extLst>
          </p:cNvPr>
          <p:cNvSpPr>
            <a:spLocks noGrp="1"/>
          </p:cNvSpPr>
          <p:nvPr>
            <p:ph type="title"/>
          </p:nvPr>
        </p:nvSpPr>
        <p:spPr/>
        <p:txBody>
          <a:bodyPr/>
          <a:lstStyle/>
          <a:p>
            <a:r>
              <a:rPr lang="nb-NO"/>
              <a:t>Saka er i prosess</a:t>
            </a:r>
            <a:endParaRPr lang="nn-NO"/>
          </a:p>
        </p:txBody>
      </p:sp>
      <p:pic>
        <p:nvPicPr>
          <p:cNvPr id="8" name="Plassholder for bilde 7" descr="Et bilde som inneholder klær, jeans, person, Bukser&#10;&#10;Automatisk generert beskrivelse">
            <a:extLst>
              <a:ext uri="{FF2B5EF4-FFF2-40B4-BE49-F238E27FC236}">
                <a16:creationId xmlns:a16="http://schemas.microsoft.com/office/drawing/2014/main" id="{16C5CF0D-1B07-372A-AF18-63A0C376FCB4}"/>
              </a:ext>
            </a:extLst>
          </p:cNvPr>
          <p:cNvPicPr>
            <a:picLocks noGrp="1" noChangeAspect="1"/>
          </p:cNvPicPr>
          <p:nvPr>
            <p:ph type="pic" sz="quarter" idx="10"/>
          </p:nvPr>
        </p:nvPicPr>
        <p:blipFill>
          <a:blip r:embed="rId3"/>
          <a:srcRect l="3658" r="3658"/>
          <a:stretch>
            <a:fillRect/>
          </a:stretch>
        </p:blipFill>
        <p:spPr/>
      </p:pic>
    </p:spTree>
    <p:extLst>
      <p:ext uri="{BB962C8B-B14F-4D97-AF65-F5344CB8AC3E}">
        <p14:creationId xmlns:p14="http://schemas.microsoft.com/office/powerpoint/2010/main" val="590668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E752B4E0-FF7F-7526-9E27-6C720673EEE9}"/>
              </a:ext>
            </a:extLst>
          </p:cNvPr>
          <p:cNvSpPr>
            <a:spLocks noGrp="1"/>
          </p:cNvSpPr>
          <p:nvPr>
            <p:ph type="title"/>
          </p:nvPr>
        </p:nvSpPr>
        <p:spPr>
          <a:xfrm>
            <a:off x="558000" y="558000"/>
            <a:ext cx="6144725" cy="1080000"/>
          </a:xfrm>
        </p:spPr>
        <p:txBody>
          <a:bodyPr/>
          <a:lstStyle/>
          <a:p>
            <a:r>
              <a:rPr lang="nb-NO" err="1"/>
              <a:t>Marknaden</a:t>
            </a:r>
            <a:r>
              <a:rPr lang="nb-NO"/>
              <a:t> for kollektivtrafikk i Vestland</a:t>
            </a:r>
            <a:endParaRPr lang="nn-NO"/>
          </a:p>
        </p:txBody>
      </p:sp>
      <p:sp>
        <p:nvSpPr>
          <p:cNvPr id="8" name="Plassholder for tekst 7">
            <a:extLst>
              <a:ext uri="{FF2B5EF4-FFF2-40B4-BE49-F238E27FC236}">
                <a16:creationId xmlns:a16="http://schemas.microsoft.com/office/drawing/2014/main" id="{9CD2DF55-FD98-306F-A6DC-9E6D8DAC126F}"/>
              </a:ext>
            </a:extLst>
          </p:cNvPr>
          <p:cNvSpPr>
            <a:spLocks noGrp="1"/>
          </p:cNvSpPr>
          <p:nvPr>
            <p:ph type="body" sz="quarter" idx="10"/>
          </p:nvPr>
        </p:nvSpPr>
        <p:spPr>
          <a:xfrm>
            <a:off x="7207552" y="1098000"/>
            <a:ext cx="4596045" cy="1871933"/>
          </a:xfrm>
        </p:spPr>
        <p:txBody>
          <a:bodyPr/>
          <a:lstStyle/>
          <a:p>
            <a:pPr marL="342900" indent="-342900">
              <a:buFont typeface="Arial" panose="020B0604020202020204" pitchFamily="34" charset="0"/>
              <a:buChar char="•"/>
            </a:pPr>
            <a:r>
              <a:rPr lang="nb-NO" sz="1800" i="1"/>
              <a:t>Kollektivtrafikk tek først og fremst større reiseandeler i </a:t>
            </a:r>
            <a:r>
              <a:rPr lang="nb-NO" sz="1800" i="1" err="1"/>
              <a:t>byane</a:t>
            </a:r>
            <a:endParaRPr lang="nb-NO" sz="1800" i="1"/>
          </a:p>
          <a:p>
            <a:pPr marL="342900" indent="-342900">
              <a:buFont typeface="Arial" panose="020B0604020202020204" pitchFamily="34" charset="0"/>
              <a:buChar char="•"/>
            </a:pPr>
            <a:r>
              <a:rPr lang="nb-NO" sz="1800" i="1"/>
              <a:t>I distrikta tek kollektivtrafikken reiseandeler på </a:t>
            </a:r>
            <a:r>
              <a:rPr lang="nb-NO" sz="1800" i="1" err="1"/>
              <a:t>skulereiser</a:t>
            </a:r>
            <a:endParaRPr lang="nb-NO" sz="1800" i="1"/>
          </a:p>
          <a:p>
            <a:pPr marL="342900" indent="-342900">
              <a:buFont typeface="Arial" panose="020B0604020202020204" pitchFamily="34" charset="0"/>
              <a:buChar char="•"/>
            </a:pPr>
            <a:r>
              <a:rPr lang="nb-NO" sz="1800" i="1"/>
              <a:t>Befolkningstettleiken er </a:t>
            </a:r>
            <a:r>
              <a:rPr lang="nb-NO" sz="1800" i="1" err="1"/>
              <a:t>avgjerande</a:t>
            </a:r>
            <a:r>
              <a:rPr lang="nb-NO" sz="1800" i="1"/>
              <a:t> for bruken av kollektivtrafikk</a:t>
            </a:r>
          </a:p>
          <a:p>
            <a:pPr marL="342900" indent="-342900">
              <a:buFont typeface="Arial" panose="020B0604020202020204" pitchFamily="34" charset="0"/>
              <a:buChar char="•"/>
            </a:pPr>
            <a:r>
              <a:rPr lang="nb-NO" sz="1800" i="1"/>
              <a:t>Over 90 % av </a:t>
            </a:r>
            <a:r>
              <a:rPr lang="nb-NO" sz="1800" i="1" err="1"/>
              <a:t>påstigingane</a:t>
            </a:r>
            <a:r>
              <a:rPr lang="nb-NO" sz="1800" i="1"/>
              <a:t> skjer i bergensområdet</a:t>
            </a:r>
            <a:endParaRPr lang="nn-NO" sz="1800" i="1"/>
          </a:p>
        </p:txBody>
      </p:sp>
      <p:pic>
        <p:nvPicPr>
          <p:cNvPr id="6" name="Bilde 5">
            <a:extLst>
              <a:ext uri="{FF2B5EF4-FFF2-40B4-BE49-F238E27FC236}">
                <a16:creationId xmlns:a16="http://schemas.microsoft.com/office/drawing/2014/main" id="{6DE5EA0C-4A8F-DC1E-F637-3ABA1C606D91}"/>
              </a:ext>
            </a:extLst>
          </p:cNvPr>
          <p:cNvPicPr>
            <a:picLocks noChangeAspect="1"/>
          </p:cNvPicPr>
          <p:nvPr/>
        </p:nvPicPr>
        <p:blipFill>
          <a:blip r:embed="rId2"/>
          <a:stretch>
            <a:fillRect/>
          </a:stretch>
        </p:blipFill>
        <p:spPr>
          <a:xfrm>
            <a:off x="149217" y="1807200"/>
            <a:ext cx="6255865" cy="3819370"/>
          </a:xfrm>
          <a:prstGeom prst="rect">
            <a:avLst/>
          </a:prstGeom>
        </p:spPr>
      </p:pic>
      <p:pic>
        <p:nvPicPr>
          <p:cNvPr id="10" name="Bilde 9">
            <a:extLst>
              <a:ext uri="{FF2B5EF4-FFF2-40B4-BE49-F238E27FC236}">
                <a16:creationId xmlns:a16="http://schemas.microsoft.com/office/drawing/2014/main" id="{D9341C68-BF97-423D-A51B-41BA3577DC16}"/>
              </a:ext>
            </a:extLst>
          </p:cNvPr>
          <p:cNvPicPr>
            <a:picLocks noChangeAspect="1"/>
          </p:cNvPicPr>
          <p:nvPr/>
        </p:nvPicPr>
        <p:blipFill>
          <a:blip r:embed="rId3"/>
          <a:stretch>
            <a:fillRect/>
          </a:stretch>
        </p:blipFill>
        <p:spPr>
          <a:xfrm>
            <a:off x="6257038" y="3610335"/>
            <a:ext cx="5934962" cy="1591394"/>
          </a:xfrm>
          <a:prstGeom prst="rect">
            <a:avLst/>
          </a:prstGeom>
        </p:spPr>
      </p:pic>
    </p:spTree>
    <p:extLst>
      <p:ext uri="{BB962C8B-B14F-4D97-AF65-F5344CB8AC3E}">
        <p14:creationId xmlns:p14="http://schemas.microsoft.com/office/powerpoint/2010/main" val="427891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AC87A0B-C8DA-7E12-CA80-24C825B0AA11}"/>
              </a:ext>
            </a:extLst>
          </p:cNvPr>
          <p:cNvSpPr>
            <a:spLocks noGrp="1"/>
          </p:cNvSpPr>
          <p:nvPr>
            <p:ph type="title"/>
          </p:nvPr>
        </p:nvSpPr>
        <p:spPr/>
        <p:txBody>
          <a:bodyPr/>
          <a:lstStyle/>
          <a:p>
            <a:r>
              <a:rPr lang="nb-NO"/>
              <a:t>Prinsipp for effektivisering: by og tettbygde strøk </a:t>
            </a:r>
            <a:endParaRPr lang="nn-NO"/>
          </a:p>
        </p:txBody>
      </p:sp>
      <p:sp>
        <p:nvSpPr>
          <p:cNvPr id="2" name="Plassholder for tekst 1">
            <a:extLst>
              <a:ext uri="{FF2B5EF4-FFF2-40B4-BE49-F238E27FC236}">
                <a16:creationId xmlns:a16="http://schemas.microsoft.com/office/drawing/2014/main" id="{957AAC3F-111A-25EA-E5CE-33BD6CA52358}"/>
              </a:ext>
            </a:extLst>
          </p:cNvPr>
          <p:cNvSpPr>
            <a:spLocks noGrp="1"/>
          </p:cNvSpPr>
          <p:nvPr>
            <p:ph type="body" sz="quarter" idx="10"/>
          </p:nvPr>
        </p:nvSpPr>
        <p:spPr>
          <a:xfrm>
            <a:off x="558000" y="1807201"/>
            <a:ext cx="5049170" cy="3144362"/>
          </a:xfrm>
          <a:solidFill>
            <a:schemeClr val="bg1">
              <a:lumMod val="95000"/>
            </a:schemeClr>
          </a:solidFill>
        </p:spPr>
        <p:txBody>
          <a:bodyPr/>
          <a:lstStyle/>
          <a:p>
            <a:r>
              <a:rPr lang="nb-NO" err="1"/>
              <a:t>Føresetnader</a:t>
            </a:r>
            <a:r>
              <a:rPr lang="nb-NO"/>
              <a:t>/omsyn i by:</a:t>
            </a:r>
          </a:p>
          <a:p>
            <a:pPr marL="457200" indent="-457200">
              <a:buAutoNum type="arabicPeriod"/>
            </a:pPr>
            <a:r>
              <a:rPr lang="nb-NO"/>
              <a:t>Ivareta lovpålagt skuleskyss – der dette er aktuelt</a:t>
            </a:r>
          </a:p>
          <a:p>
            <a:pPr marL="457200" indent="-457200">
              <a:buAutoNum type="arabicPeriod"/>
            </a:pPr>
            <a:r>
              <a:rPr lang="nb-NO" err="1"/>
              <a:t>Oppretthalde</a:t>
            </a:r>
            <a:r>
              <a:rPr lang="nb-NO"/>
              <a:t> </a:t>
            </a:r>
            <a:r>
              <a:rPr lang="nb-NO" i="1"/>
              <a:t>nettverkseffekten: </a:t>
            </a:r>
            <a:r>
              <a:rPr lang="nn-NO"/>
              <a:t>at ein opprettheld attraktive knutepunkt og gode overgangsmoglegheiter i kollektivtilbodet</a:t>
            </a:r>
          </a:p>
          <a:p>
            <a:pPr marL="457200" indent="-457200">
              <a:buAutoNum type="arabicPeriod"/>
            </a:pPr>
            <a:r>
              <a:rPr lang="nn-NO"/>
              <a:t>Tilstrekkeleg kapasitet for å møte etterspurnad</a:t>
            </a:r>
            <a:endParaRPr lang="nb-NO"/>
          </a:p>
        </p:txBody>
      </p:sp>
      <p:sp>
        <p:nvSpPr>
          <p:cNvPr id="8" name="TekstSylinder 7">
            <a:extLst>
              <a:ext uri="{FF2B5EF4-FFF2-40B4-BE49-F238E27FC236}">
                <a16:creationId xmlns:a16="http://schemas.microsoft.com/office/drawing/2014/main" id="{FDB7AA1E-C445-D02E-A6E3-3100D7F96326}"/>
              </a:ext>
            </a:extLst>
          </p:cNvPr>
          <p:cNvSpPr txBox="1"/>
          <p:nvPr/>
        </p:nvSpPr>
        <p:spPr>
          <a:xfrm>
            <a:off x="6308788" y="1807200"/>
            <a:ext cx="4431099" cy="1938992"/>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Aktuelle prinsipp:</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Tilpasse </a:t>
            </a:r>
            <a:r>
              <a:rPr kumimoji="0" lang="nb-NO" sz="20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tilbodet</a:t>
            </a: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til </a:t>
            </a:r>
            <a:r>
              <a:rPr kumimoji="0" lang="nb-NO" sz="20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etterspurnaden</a:t>
            </a:r>
            <a:endPar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Unngå parallelle ruter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Akseptere bytte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Akseptere gangavstand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Redusere </a:t>
            </a:r>
            <a:r>
              <a:rPr kumimoji="0" lang="nb-NO" sz="20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opningstider</a:t>
            </a:r>
            <a:endParaRPr kumimoji="0" lang="nn-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1294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AC87A0B-C8DA-7E12-CA80-24C825B0AA11}"/>
              </a:ext>
            </a:extLst>
          </p:cNvPr>
          <p:cNvSpPr>
            <a:spLocks noGrp="1"/>
          </p:cNvSpPr>
          <p:nvPr>
            <p:ph type="title"/>
          </p:nvPr>
        </p:nvSpPr>
        <p:spPr/>
        <p:txBody>
          <a:bodyPr/>
          <a:lstStyle/>
          <a:p>
            <a:r>
              <a:rPr lang="nb-NO"/>
              <a:t>Prinsipp for effektivisering: distrikt</a:t>
            </a:r>
            <a:endParaRPr lang="nn-NO"/>
          </a:p>
        </p:txBody>
      </p:sp>
      <p:sp>
        <p:nvSpPr>
          <p:cNvPr id="2" name="Plassholder for tekst 1">
            <a:extLst>
              <a:ext uri="{FF2B5EF4-FFF2-40B4-BE49-F238E27FC236}">
                <a16:creationId xmlns:a16="http://schemas.microsoft.com/office/drawing/2014/main" id="{957AAC3F-111A-25EA-E5CE-33BD6CA52358}"/>
              </a:ext>
            </a:extLst>
          </p:cNvPr>
          <p:cNvSpPr>
            <a:spLocks noGrp="1"/>
          </p:cNvSpPr>
          <p:nvPr>
            <p:ph type="body" sz="quarter" idx="10"/>
          </p:nvPr>
        </p:nvSpPr>
        <p:spPr>
          <a:xfrm>
            <a:off x="558000" y="1807201"/>
            <a:ext cx="5264828" cy="2428369"/>
          </a:xfrm>
          <a:solidFill>
            <a:schemeClr val="bg1">
              <a:lumMod val="95000"/>
            </a:schemeClr>
          </a:solidFill>
        </p:spPr>
        <p:txBody>
          <a:bodyPr/>
          <a:lstStyle/>
          <a:p>
            <a:r>
              <a:rPr lang="nb-NO"/>
              <a:t>Behovspyramide for </a:t>
            </a:r>
            <a:r>
              <a:rPr lang="nb-NO" err="1"/>
              <a:t>avgangar</a:t>
            </a:r>
            <a:r>
              <a:rPr lang="nb-NO"/>
              <a:t>/</a:t>
            </a:r>
            <a:r>
              <a:rPr lang="nb-NO" err="1"/>
              <a:t>rutetilbod</a:t>
            </a:r>
            <a:r>
              <a:rPr lang="nb-NO"/>
              <a:t>:</a:t>
            </a:r>
          </a:p>
          <a:p>
            <a:pPr marL="457200" indent="-457200">
              <a:buAutoNum type="arabicPeriod"/>
            </a:pPr>
            <a:r>
              <a:rPr lang="nb-NO" err="1"/>
              <a:t>Skulereiser</a:t>
            </a:r>
            <a:endParaRPr lang="nb-NO"/>
          </a:p>
          <a:p>
            <a:pPr marL="457200" indent="-457200">
              <a:buAutoNum type="arabicPeriod"/>
            </a:pPr>
            <a:r>
              <a:rPr lang="nb-NO"/>
              <a:t>Arbeidsreiser</a:t>
            </a:r>
            <a:endParaRPr lang="nn-NO"/>
          </a:p>
          <a:p>
            <a:pPr marL="457200" indent="-457200">
              <a:buAutoNum type="arabicPeriod"/>
            </a:pPr>
            <a:r>
              <a:rPr lang="nn-NO"/>
              <a:t>Studiereiser</a:t>
            </a:r>
          </a:p>
          <a:p>
            <a:pPr marL="457200" indent="-457200">
              <a:buAutoNum type="arabicPeriod"/>
            </a:pPr>
            <a:r>
              <a:rPr lang="nn-NO"/>
              <a:t>Vekependling</a:t>
            </a:r>
          </a:p>
          <a:p>
            <a:pPr marL="457200" indent="-457200">
              <a:buAutoNum type="arabicPeriod"/>
            </a:pPr>
            <a:r>
              <a:rPr lang="nn-NO"/>
              <a:t>Handel/fritid</a:t>
            </a:r>
            <a:endParaRPr lang="nb-NO"/>
          </a:p>
          <a:p>
            <a:endParaRPr lang="nb-NO"/>
          </a:p>
        </p:txBody>
      </p:sp>
      <p:sp>
        <p:nvSpPr>
          <p:cNvPr id="8" name="TekstSylinder 7">
            <a:extLst>
              <a:ext uri="{FF2B5EF4-FFF2-40B4-BE49-F238E27FC236}">
                <a16:creationId xmlns:a16="http://schemas.microsoft.com/office/drawing/2014/main" id="{FDB7AA1E-C445-D02E-A6E3-3100D7F96326}"/>
              </a:ext>
            </a:extLst>
          </p:cNvPr>
          <p:cNvSpPr txBox="1"/>
          <p:nvPr/>
        </p:nvSpPr>
        <p:spPr>
          <a:xfrm>
            <a:off x="6369173" y="1807201"/>
            <a:ext cx="4431099" cy="3170099"/>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Foreslå effektiviseringstiltak basert på </a:t>
            </a:r>
            <a:r>
              <a:rPr kumimoji="0" lang="nb-NO" sz="20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avgangar</a:t>
            </a: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og linjer sin funksjon (pkt. 1-5).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Døme: ettersom kollektivtrafikken tek større </a:t>
            </a:r>
            <a:r>
              <a:rPr kumimoji="0" lang="nb-NO" sz="2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reiseandelar</a:t>
            </a: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på skule- og arbeidsreiser, vil </a:t>
            </a:r>
            <a:r>
              <a:rPr kumimoji="0" lang="nb-NO" sz="2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avgangar</a:t>
            </a: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retta inn mot handel- og fritid være </a:t>
            </a:r>
            <a:r>
              <a:rPr kumimoji="0" lang="nb-NO" sz="2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moglege</a:t>
            </a: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å redusere dersom </a:t>
            </a:r>
            <a:r>
              <a:rPr kumimoji="0" lang="nb-NO" sz="2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ein</a:t>
            </a: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treng å spare inn </a:t>
            </a:r>
            <a:r>
              <a:rPr kumimoji="0" lang="nb-NO" sz="2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kostnadar</a:t>
            </a: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nn-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5457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7AEBDC5-2DE1-9780-899B-817DC1307FDD}"/>
              </a:ext>
            </a:extLst>
          </p:cNvPr>
          <p:cNvSpPr>
            <a:spLocks noGrp="1"/>
          </p:cNvSpPr>
          <p:nvPr>
            <p:ph type="title"/>
          </p:nvPr>
        </p:nvSpPr>
        <p:spPr/>
        <p:txBody>
          <a:bodyPr/>
          <a:lstStyle/>
          <a:p>
            <a:r>
              <a:rPr lang="nb-NO"/>
              <a:t>Forslag til tiltak i by</a:t>
            </a:r>
            <a:endParaRPr lang="nn-NO"/>
          </a:p>
        </p:txBody>
      </p:sp>
      <p:sp>
        <p:nvSpPr>
          <p:cNvPr id="6" name="Plassholder for tekst 5">
            <a:extLst>
              <a:ext uri="{FF2B5EF4-FFF2-40B4-BE49-F238E27FC236}">
                <a16:creationId xmlns:a16="http://schemas.microsoft.com/office/drawing/2014/main" id="{A2648CE8-5040-D7B4-8374-51A98F3C4CE8}"/>
              </a:ext>
            </a:extLst>
          </p:cNvPr>
          <p:cNvSpPr>
            <a:spLocks noGrp="1"/>
          </p:cNvSpPr>
          <p:nvPr>
            <p:ph type="body" sz="quarter" idx="10"/>
          </p:nvPr>
        </p:nvSpPr>
        <p:spPr/>
        <p:txBody>
          <a:bodyPr>
            <a:normAutofit lnSpcReduction="10000"/>
          </a:bodyPr>
          <a:lstStyle/>
          <a:p>
            <a:pPr marL="457200" indent="-457200">
              <a:buAutoNum type="arabicPeriod"/>
            </a:pPr>
            <a:r>
              <a:rPr lang="nb-NO" sz="1800"/>
              <a:t>Tilpassing og optimalisering av frekvens i Bergen</a:t>
            </a:r>
          </a:p>
          <a:p>
            <a:pPr marL="1176338" lvl="1" indent="-457200">
              <a:buFont typeface="+mj-lt"/>
              <a:buAutoNum type="alphaLcPeriod"/>
            </a:pPr>
            <a:r>
              <a:rPr lang="nb-NO" sz="1800" err="1"/>
              <a:t>Køyre</a:t>
            </a:r>
            <a:r>
              <a:rPr lang="nb-NO" sz="1800"/>
              <a:t> </a:t>
            </a:r>
            <a:r>
              <a:rPr lang="nb-NO" sz="1800" err="1"/>
              <a:t>sjeldnare</a:t>
            </a:r>
            <a:r>
              <a:rPr lang="nb-NO" sz="1800"/>
              <a:t> på linjer med låg </a:t>
            </a:r>
            <a:r>
              <a:rPr lang="nb-NO" sz="1800" err="1"/>
              <a:t>etterspurnad</a:t>
            </a:r>
            <a:endParaRPr lang="nb-NO" sz="1800"/>
          </a:p>
          <a:p>
            <a:pPr marL="1176338" lvl="1" indent="-457200">
              <a:buFont typeface="+mj-lt"/>
              <a:buAutoNum type="alphaLcPeriod"/>
            </a:pPr>
            <a:r>
              <a:rPr lang="nb-NO" sz="1800" err="1"/>
              <a:t>Køyre</a:t>
            </a:r>
            <a:r>
              <a:rPr lang="nb-NO" sz="1800"/>
              <a:t> </a:t>
            </a:r>
            <a:r>
              <a:rPr lang="nb-NO" sz="1800" err="1"/>
              <a:t>oftare</a:t>
            </a:r>
            <a:r>
              <a:rPr lang="nb-NO" sz="1800"/>
              <a:t> på linjer med kapasitetsbehov</a:t>
            </a:r>
          </a:p>
          <a:p>
            <a:pPr marL="457200" indent="-457200">
              <a:buFont typeface="+mj-lt"/>
              <a:buAutoNum type="arabicPeriod"/>
            </a:pPr>
            <a:r>
              <a:rPr lang="nb-NO" sz="1800"/>
              <a:t>Redusere parallelle </a:t>
            </a:r>
            <a:r>
              <a:rPr lang="nb-NO" sz="1800" err="1"/>
              <a:t>busstilbod</a:t>
            </a:r>
            <a:r>
              <a:rPr lang="nb-NO" sz="1800"/>
              <a:t> Arna-Bergen</a:t>
            </a:r>
          </a:p>
          <a:p>
            <a:pPr marL="1176338" lvl="1" indent="-457200">
              <a:buFont typeface="+mj-lt"/>
              <a:buAutoNum type="alphaLcPeriod"/>
            </a:pPr>
            <a:r>
              <a:rPr lang="nb-NO" sz="1800"/>
              <a:t>Avkorte linje 925, 930 og 950 til Arna</a:t>
            </a:r>
          </a:p>
          <a:p>
            <a:pPr marL="1176338" lvl="1" indent="-457200">
              <a:buFont typeface="+mj-lt"/>
              <a:buAutoNum type="alphaLcPeriod"/>
            </a:pPr>
            <a:r>
              <a:rPr lang="nb-NO" sz="1800"/>
              <a:t>Bruke frigjorte </a:t>
            </a:r>
            <a:r>
              <a:rPr lang="nb-NO" sz="1800" err="1"/>
              <a:t>ressursar</a:t>
            </a:r>
            <a:r>
              <a:rPr lang="nb-NO" sz="1800"/>
              <a:t> på å styrke lokale linjer rundt Arna</a:t>
            </a:r>
          </a:p>
          <a:p>
            <a:pPr marL="457200" indent="-457200">
              <a:buFont typeface="+mj-lt"/>
              <a:buAutoNum type="arabicPeriod"/>
            </a:pPr>
            <a:r>
              <a:rPr lang="nb-NO" sz="1800"/>
              <a:t>Redusere parallelle ruter Fyllingsdalen-Bergen sentrum og Ytrebygda-Fyllingsdalen</a:t>
            </a:r>
          </a:p>
          <a:p>
            <a:pPr marL="1176338" lvl="1" indent="-457200">
              <a:buFont typeface="+mj-lt"/>
              <a:buAutoNum type="alphaLcPeriod"/>
            </a:pPr>
            <a:r>
              <a:rPr lang="nb-NO" sz="1800"/>
              <a:t>Vurdere behovet for mange parallelle ruter mellom Fyllingsdalen og Bergen sentrum (linje 2, 4, 5, 50E, 18)</a:t>
            </a:r>
          </a:p>
          <a:p>
            <a:pPr marL="1176338" lvl="1" indent="-457200">
              <a:buFont typeface="+mj-lt"/>
              <a:buAutoNum type="alphaLcPeriod"/>
            </a:pPr>
            <a:r>
              <a:rPr lang="nb-NO" sz="1800"/>
              <a:t>Vurdere parallelle </a:t>
            </a:r>
            <a:r>
              <a:rPr lang="nb-NO" sz="1800" err="1"/>
              <a:t>tilbod</a:t>
            </a:r>
            <a:r>
              <a:rPr lang="nb-NO" sz="1800"/>
              <a:t> mellom Ytrebygda og Fyllingsdalen (linje 22, 24, 50E)</a:t>
            </a:r>
          </a:p>
          <a:p>
            <a:pPr marL="457200" indent="-457200">
              <a:buFont typeface="+mj-lt"/>
              <a:buAutoNum type="arabicPeriod"/>
            </a:pPr>
            <a:r>
              <a:rPr lang="nb-NO" sz="1800"/>
              <a:t>Redusere parallelt </a:t>
            </a:r>
            <a:r>
              <a:rPr lang="nb-NO" sz="1800" err="1"/>
              <a:t>busstilbod</a:t>
            </a:r>
            <a:r>
              <a:rPr lang="nb-NO" sz="1800"/>
              <a:t> Austevoll-Bergen</a:t>
            </a:r>
          </a:p>
          <a:p>
            <a:pPr marL="1176338" lvl="1" indent="-457200">
              <a:buFont typeface="+mj-lt"/>
              <a:buAutoNum type="alphaLcPeriod"/>
            </a:pPr>
            <a:r>
              <a:rPr lang="nb-NO" sz="1800"/>
              <a:t>Avkorte linje 530 til Hufthamar</a:t>
            </a:r>
          </a:p>
          <a:p>
            <a:pPr marL="1176338" lvl="1" indent="-457200">
              <a:buFont typeface="+mj-lt"/>
              <a:buAutoNum type="alphaLcPeriod"/>
            </a:pPr>
            <a:r>
              <a:rPr lang="nb-NO" sz="1800"/>
              <a:t>Forlenging av linje 61 til Bergen busstasjon</a:t>
            </a:r>
          </a:p>
          <a:p>
            <a:endParaRPr lang="nn-NO" sz="1800"/>
          </a:p>
        </p:txBody>
      </p:sp>
    </p:spTree>
    <p:extLst>
      <p:ext uri="{BB962C8B-B14F-4D97-AF65-F5344CB8AC3E}">
        <p14:creationId xmlns:p14="http://schemas.microsoft.com/office/powerpoint/2010/main" val="3552093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6614429-15B5-AF28-8903-E74C816FCE0C}"/>
              </a:ext>
            </a:extLst>
          </p:cNvPr>
          <p:cNvSpPr>
            <a:spLocks noGrp="1"/>
          </p:cNvSpPr>
          <p:nvPr>
            <p:ph type="body" sz="half" idx="2"/>
          </p:nvPr>
        </p:nvSpPr>
        <p:spPr>
          <a:xfrm>
            <a:off x="556800" y="1344246"/>
            <a:ext cx="7649354" cy="4728308"/>
          </a:xfrm>
        </p:spPr>
        <p:txBody>
          <a:bodyPr>
            <a:normAutofit fontScale="92500"/>
          </a:bodyPr>
          <a:lstStyle/>
          <a:p>
            <a:r>
              <a:rPr lang="nn-NO" sz="1800" b="1"/>
              <a:t>Velkommen og innmelding til eventuelt​</a:t>
            </a:r>
          </a:p>
          <a:p>
            <a:r>
              <a:rPr lang="nn-NO" sz="1800"/>
              <a:t>							</a:t>
            </a:r>
            <a:r>
              <a:rPr lang="nn-NO" sz="1800" b="1"/>
              <a:t>Ca tidsplan</a:t>
            </a:r>
          </a:p>
          <a:p>
            <a:pPr marL="342900" indent="-342900">
              <a:buFont typeface="+mj-lt"/>
              <a:buAutoNum type="arabicPeriod"/>
            </a:pPr>
            <a:r>
              <a:rPr lang="nn-NO" sz="1800"/>
              <a:t>Referat frå utvida dialogforum 16. april 2024​			10.00-10.05</a:t>
            </a:r>
          </a:p>
          <a:p>
            <a:pPr marL="1061720" lvl="1" indent="-342900">
              <a:buFont typeface="+mj-lt"/>
              <a:buAutoNum type="arabicPeriod"/>
            </a:pPr>
            <a:r>
              <a:rPr lang="nn-NO" sz="1800"/>
              <a:t>Referat vart sendt per e-post 2. mai 2024 </a:t>
            </a:r>
          </a:p>
          <a:p>
            <a:pPr marL="1061720" lvl="1" indent="-342900">
              <a:buFont typeface="+mj-lt"/>
              <a:buAutoNum type="arabicPeriod"/>
            </a:pPr>
            <a:r>
              <a:rPr lang="nn-NO" sz="1800"/>
              <a:t>Godkjent – men presiseringar </a:t>
            </a:r>
            <a:r>
              <a:rPr lang="nn-NO" sz="1800" err="1"/>
              <a:t>ref</a:t>
            </a:r>
            <a:r>
              <a:rPr lang="nn-NO" sz="1800"/>
              <a:t> agendainnkalling</a:t>
            </a:r>
          </a:p>
          <a:p>
            <a:pPr marL="342900" indent="-342900">
              <a:buFont typeface="+mj-lt"/>
              <a:buAutoNum type="arabicPeriod"/>
            </a:pPr>
            <a:r>
              <a:rPr lang="nn-NO" sz="1800"/>
              <a:t>Nytt frå Skyss – orienteringar​				10.05-10.30</a:t>
            </a:r>
          </a:p>
          <a:p>
            <a:pPr marL="1061720" lvl="1" indent="-342900">
              <a:buFont typeface="+mj-lt"/>
              <a:buAutoNum type="arabicPeriod"/>
            </a:pPr>
            <a:r>
              <a:rPr lang="nn-NO" sz="1800"/>
              <a:t>Status økonomi</a:t>
            </a:r>
          </a:p>
          <a:p>
            <a:pPr marL="1061720" lvl="1" indent="-342900">
              <a:buFont typeface="+mj-lt"/>
              <a:buAutoNum type="arabicPeriod"/>
            </a:pPr>
            <a:r>
              <a:rPr lang="nn-NO" sz="1800"/>
              <a:t>Status kundeutvikling</a:t>
            </a:r>
          </a:p>
          <a:p>
            <a:pPr marL="342900" indent="-342900">
              <a:buFont typeface="+mj-lt"/>
              <a:buAutoNum type="arabicPeriod"/>
            </a:pPr>
            <a:r>
              <a:rPr lang="nn-NO" sz="1800"/>
              <a:t>Utvikling av rutetilbodet - </a:t>
            </a:r>
            <a:r>
              <a:rPr lang="nn-NO" sz="1800">
                <a:effectLst/>
                <a:latin typeface="+mn-lt"/>
                <a:ea typeface="Calibri" panose="020F0502020204030204" pitchFamily="34" charset="0"/>
                <a:cs typeface="Times New Roman" panose="02020603050405020304" pitchFamily="18" charset="0"/>
              </a:rPr>
              <a:t>drøfting av innspel til SAMO		10.30-11.30</a:t>
            </a:r>
          </a:p>
          <a:p>
            <a:pPr marL="342900" indent="-342900">
              <a:buFont typeface="+mj-lt"/>
              <a:buAutoNum type="arabicPeriod"/>
            </a:pPr>
            <a:endParaRPr lang="nn-NO" sz="1800"/>
          </a:p>
          <a:p>
            <a:pPr marL="342900" indent="-342900">
              <a:buFont typeface="+mj-lt"/>
              <a:buAutoNum type="arabicPeriod"/>
            </a:pPr>
            <a:r>
              <a:rPr lang="nn-NO" sz="1800"/>
              <a:t>Spørsmål frå tillitsvalde og verneombod			11.45-12.30</a:t>
            </a:r>
          </a:p>
          <a:p>
            <a:pPr marL="342900" indent="-342900">
              <a:buFont typeface="+mj-lt"/>
              <a:buAutoNum type="arabicPeriod"/>
            </a:pPr>
            <a:r>
              <a:rPr lang="nn-NO" sz="1800"/>
              <a:t>Status bussanbod					12.30-12.40</a:t>
            </a:r>
          </a:p>
          <a:p>
            <a:pPr marL="342900" indent="-342900">
              <a:buFont typeface="+mj-lt"/>
              <a:buAutoNum type="arabicPeriod"/>
            </a:pPr>
            <a:r>
              <a:rPr lang="nn-NO" sz="1800"/>
              <a:t>Eventuelt						12.40-12.50</a:t>
            </a:r>
          </a:p>
          <a:p>
            <a:pPr marL="342900" indent="-342900">
              <a:buFont typeface="+mj-lt"/>
              <a:buAutoNum type="arabicPeriod"/>
            </a:pPr>
            <a:r>
              <a:rPr lang="nn-NO" sz="1800"/>
              <a:t>Evaluering av dagens møte				12.50-12.55</a:t>
            </a:r>
          </a:p>
          <a:p>
            <a:pPr marL="342900" indent="-342900">
              <a:buFont typeface="+mj-lt"/>
              <a:buAutoNum type="arabicPeriod"/>
            </a:pPr>
            <a:r>
              <a:rPr lang="nn-NO" sz="1800"/>
              <a:t>Dato for neste møte – årsplan 2025			12.55-13.00</a:t>
            </a:r>
          </a:p>
        </p:txBody>
      </p:sp>
      <p:sp>
        <p:nvSpPr>
          <p:cNvPr id="3" name="Tittel 2">
            <a:extLst>
              <a:ext uri="{FF2B5EF4-FFF2-40B4-BE49-F238E27FC236}">
                <a16:creationId xmlns:a16="http://schemas.microsoft.com/office/drawing/2014/main" id="{D12104B4-E9CE-697B-AB58-5A9997382BBB}"/>
              </a:ext>
            </a:extLst>
          </p:cNvPr>
          <p:cNvSpPr>
            <a:spLocks noGrp="1"/>
          </p:cNvSpPr>
          <p:nvPr>
            <p:ph type="title"/>
          </p:nvPr>
        </p:nvSpPr>
        <p:spPr/>
        <p:txBody>
          <a:bodyPr/>
          <a:lstStyle/>
          <a:p>
            <a:r>
              <a:rPr lang="nb-NO"/>
              <a:t>Agenda</a:t>
            </a:r>
          </a:p>
        </p:txBody>
      </p:sp>
      <p:sp>
        <p:nvSpPr>
          <p:cNvPr id="4" name="Rektangel 3">
            <a:extLst>
              <a:ext uri="{FF2B5EF4-FFF2-40B4-BE49-F238E27FC236}">
                <a16:creationId xmlns:a16="http://schemas.microsoft.com/office/drawing/2014/main" id="{EF85E3C8-A51F-08DA-CC0B-E741C6955DA7}"/>
              </a:ext>
            </a:extLst>
          </p:cNvPr>
          <p:cNvSpPr/>
          <p:nvPr/>
        </p:nvSpPr>
        <p:spPr>
          <a:xfrm>
            <a:off x="1006154" y="4149969"/>
            <a:ext cx="4300492" cy="2110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Lett lunsj og benstrekk </a:t>
            </a:r>
            <a:r>
              <a:rPr lang="nb-NO" err="1"/>
              <a:t>ca</a:t>
            </a:r>
            <a:r>
              <a:rPr lang="nb-NO"/>
              <a:t> 11.30</a:t>
            </a:r>
          </a:p>
        </p:txBody>
      </p:sp>
    </p:spTree>
    <p:extLst>
      <p:ext uri="{BB962C8B-B14F-4D97-AF65-F5344CB8AC3E}">
        <p14:creationId xmlns:p14="http://schemas.microsoft.com/office/powerpoint/2010/main" val="746651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7AEBDC5-2DE1-9780-899B-817DC1307FDD}"/>
              </a:ext>
            </a:extLst>
          </p:cNvPr>
          <p:cNvSpPr>
            <a:spLocks noGrp="1"/>
          </p:cNvSpPr>
          <p:nvPr>
            <p:ph type="title"/>
          </p:nvPr>
        </p:nvSpPr>
        <p:spPr/>
        <p:txBody>
          <a:bodyPr/>
          <a:lstStyle/>
          <a:p>
            <a:r>
              <a:rPr lang="nb-NO"/>
              <a:t>Forslag til tiltak i by</a:t>
            </a:r>
            <a:endParaRPr lang="nn-NO"/>
          </a:p>
        </p:txBody>
      </p:sp>
      <p:sp>
        <p:nvSpPr>
          <p:cNvPr id="6" name="Plassholder for tekst 5">
            <a:extLst>
              <a:ext uri="{FF2B5EF4-FFF2-40B4-BE49-F238E27FC236}">
                <a16:creationId xmlns:a16="http://schemas.microsoft.com/office/drawing/2014/main" id="{A2648CE8-5040-D7B4-8374-51A98F3C4CE8}"/>
              </a:ext>
            </a:extLst>
          </p:cNvPr>
          <p:cNvSpPr>
            <a:spLocks noGrp="1"/>
          </p:cNvSpPr>
          <p:nvPr>
            <p:ph type="body" sz="quarter" idx="10"/>
          </p:nvPr>
        </p:nvSpPr>
        <p:spPr>
          <a:xfrm>
            <a:off x="558001" y="1638000"/>
            <a:ext cx="4971531" cy="4105275"/>
          </a:xfrm>
        </p:spPr>
        <p:txBody>
          <a:bodyPr/>
          <a:lstStyle/>
          <a:p>
            <a:pPr marL="457200" indent="-457200">
              <a:buAutoNum type="arabicPeriod"/>
            </a:pPr>
            <a:r>
              <a:rPr lang="nb-NO" sz="1800"/>
              <a:t>Redusere </a:t>
            </a:r>
            <a:r>
              <a:rPr lang="nb-NO" sz="1800" err="1"/>
              <a:t>opningstider</a:t>
            </a:r>
            <a:r>
              <a:rPr lang="nb-NO" sz="1800"/>
              <a:t> i helg</a:t>
            </a:r>
          </a:p>
          <a:p>
            <a:pPr marL="1176338" lvl="1" indent="-457200">
              <a:buFont typeface="+mj-lt"/>
              <a:buAutoNum type="alphaLcPeriod"/>
            </a:pPr>
            <a:r>
              <a:rPr lang="nb-NO" sz="1700"/>
              <a:t>Vurdere </a:t>
            </a:r>
            <a:r>
              <a:rPr lang="nb-NO" sz="1700" err="1"/>
              <a:t>tilbodet</a:t>
            </a:r>
            <a:r>
              <a:rPr lang="nb-NO" sz="1700"/>
              <a:t> på små linjer med </a:t>
            </a:r>
            <a:r>
              <a:rPr lang="nb-NO" sz="1700" err="1"/>
              <a:t>tidlege</a:t>
            </a:r>
            <a:r>
              <a:rPr lang="nb-NO" sz="1700"/>
              <a:t>/seine </a:t>
            </a:r>
            <a:r>
              <a:rPr lang="nb-NO" sz="1700" err="1"/>
              <a:t>avgangar</a:t>
            </a:r>
            <a:r>
              <a:rPr lang="nb-NO" sz="1700"/>
              <a:t> med få </a:t>
            </a:r>
            <a:r>
              <a:rPr lang="nb-NO" sz="1700" err="1"/>
              <a:t>reisande</a:t>
            </a:r>
            <a:endParaRPr lang="nb-NO" sz="1700"/>
          </a:p>
          <a:p>
            <a:pPr marL="457200" indent="-457200">
              <a:buFont typeface="+mj-lt"/>
              <a:buAutoNum type="arabicPeriod"/>
            </a:pPr>
            <a:r>
              <a:rPr lang="nb-NO" sz="1800"/>
              <a:t>Reduksjon i frekvens på bybanen i helgene</a:t>
            </a:r>
          </a:p>
          <a:p>
            <a:pPr marL="1176338" lvl="1" indent="-457200">
              <a:buFont typeface="+mj-lt"/>
              <a:buAutoNum type="alphaLcPeriod"/>
            </a:pPr>
            <a:r>
              <a:rPr lang="nb-NO" sz="1700"/>
              <a:t>Gå ned på frekvens </a:t>
            </a:r>
            <a:r>
              <a:rPr lang="nb-NO" sz="1700" err="1"/>
              <a:t>laurdag</a:t>
            </a:r>
            <a:r>
              <a:rPr lang="nb-NO" sz="1700"/>
              <a:t> og søndag </a:t>
            </a:r>
            <a:r>
              <a:rPr lang="nb-NO" sz="1700" err="1"/>
              <a:t>frå</a:t>
            </a:r>
            <a:r>
              <a:rPr lang="nb-NO" sz="1700"/>
              <a:t> 7/8 min til 10 min (linje 1)</a:t>
            </a:r>
          </a:p>
          <a:p>
            <a:pPr marL="1176338" lvl="1" indent="-457200">
              <a:buFont typeface="+mj-lt"/>
              <a:buAutoNum type="alphaLcPeriod"/>
            </a:pPr>
            <a:r>
              <a:rPr lang="nb-NO" sz="1700" err="1"/>
              <a:t>Tidlegare</a:t>
            </a:r>
            <a:r>
              <a:rPr lang="nb-NO" sz="1700"/>
              <a:t> overgang til 15.min rute på kveld.</a:t>
            </a:r>
          </a:p>
          <a:p>
            <a:pPr marL="457200" indent="-457200">
              <a:buFont typeface="+mj-lt"/>
              <a:buAutoNum type="arabicPeriod"/>
            </a:pPr>
            <a:endParaRPr lang="nb-NO" sz="1800"/>
          </a:p>
          <a:p>
            <a:endParaRPr lang="nn-NO" sz="1800"/>
          </a:p>
        </p:txBody>
      </p:sp>
      <p:pic>
        <p:nvPicPr>
          <p:cNvPr id="3" name="Bilde 2">
            <a:extLst>
              <a:ext uri="{FF2B5EF4-FFF2-40B4-BE49-F238E27FC236}">
                <a16:creationId xmlns:a16="http://schemas.microsoft.com/office/drawing/2014/main" id="{3BC44947-5AB3-E811-9A26-BDA5CB410E8B}"/>
              </a:ext>
            </a:extLst>
          </p:cNvPr>
          <p:cNvPicPr>
            <a:picLocks noChangeAspect="1"/>
          </p:cNvPicPr>
          <p:nvPr/>
        </p:nvPicPr>
        <p:blipFill>
          <a:blip r:embed="rId2"/>
          <a:stretch>
            <a:fillRect/>
          </a:stretch>
        </p:blipFill>
        <p:spPr>
          <a:xfrm>
            <a:off x="5745193" y="1773928"/>
            <a:ext cx="6384207" cy="3513888"/>
          </a:xfrm>
          <a:prstGeom prst="rect">
            <a:avLst/>
          </a:prstGeom>
        </p:spPr>
      </p:pic>
    </p:spTree>
    <p:extLst>
      <p:ext uri="{BB962C8B-B14F-4D97-AF65-F5344CB8AC3E}">
        <p14:creationId xmlns:p14="http://schemas.microsoft.com/office/powerpoint/2010/main" val="698713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5C3E9717-7A42-9866-3F19-61FF47611596}"/>
              </a:ext>
            </a:extLst>
          </p:cNvPr>
          <p:cNvSpPr>
            <a:spLocks noGrp="1"/>
          </p:cNvSpPr>
          <p:nvPr>
            <p:ph type="title"/>
          </p:nvPr>
        </p:nvSpPr>
        <p:spPr/>
        <p:txBody>
          <a:bodyPr/>
          <a:lstStyle/>
          <a:p>
            <a:r>
              <a:rPr lang="nb-NO"/>
              <a:t>Forslag til tiltak i distrikt</a:t>
            </a:r>
            <a:endParaRPr lang="nn-NO"/>
          </a:p>
        </p:txBody>
      </p:sp>
      <p:sp>
        <p:nvSpPr>
          <p:cNvPr id="6" name="Plassholder for tekst 5">
            <a:extLst>
              <a:ext uri="{FF2B5EF4-FFF2-40B4-BE49-F238E27FC236}">
                <a16:creationId xmlns:a16="http://schemas.microsoft.com/office/drawing/2014/main" id="{990B93F9-F06A-E72B-8CFE-FB326FE01A75}"/>
              </a:ext>
            </a:extLst>
          </p:cNvPr>
          <p:cNvSpPr>
            <a:spLocks noGrp="1"/>
          </p:cNvSpPr>
          <p:nvPr>
            <p:ph type="body" sz="quarter" idx="10"/>
          </p:nvPr>
        </p:nvSpPr>
        <p:spPr>
          <a:xfrm>
            <a:off x="558000" y="1807200"/>
            <a:ext cx="9120838" cy="4105275"/>
          </a:xfrm>
        </p:spPr>
        <p:txBody>
          <a:bodyPr/>
          <a:lstStyle/>
          <a:p>
            <a:pPr marL="457200" indent="-457200">
              <a:buAutoNum type="arabicPeriod"/>
            </a:pPr>
            <a:r>
              <a:rPr lang="nb-NO"/>
              <a:t>Bestillingstransport med lite bruk</a:t>
            </a:r>
          </a:p>
          <a:p>
            <a:pPr marL="1176338" lvl="1" indent="-457200">
              <a:buFont typeface="+mj-lt"/>
              <a:buAutoNum type="alphaLcPeriod"/>
            </a:pPr>
            <a:r>
              <a:rPr lang="nb-NO"/>
              <a:t>Redusere eller ta vekk lite brukte serviceskyss-ruter i gamle Sogn og Fjordane og Trygt heim.</a:t>
            </a:r>
          </a:p>
          <a:p>
            <a:pPr marL="457200" indent="-457200">
              <a:buFont typeface="+mj-lt"/>
              <a:buAutoNum type="arabicPeriod"/>
            </a:pPr>
            <a:r>
              <a:rPr lang="nb-NO"/>
              <a:t>Turistruter</a:t>
            </a:r>
          </a:p>
          <a:p>
            <a:pPr marL="1176338" lvl="1" indent="-457200">
              <a:buFont typeface="+mj-lt"/>
              <a:buAutoNum type="alphaLcPeriod"/>
            </a:pPr>
            <a:r>
              <a:rPr lang="nb-NO"/>
              <a:t>Redusere </a:t>
            </a:r>
            <a:r>
              <a:rPr lang="nb-NO" err="1"/>
              <a:t>tilbodet</a:t>
            </a:r>
            <a:r>
              <a:rPr lang="nb-NO"/>
              <a:t> med turistruter: Voss-Gudvangen, Brebussen i Fjærland, Gudvangen-Ål, Sogndal-Lom, Eidfjord-Geilo, Jondal-Folgefonna</a:t>
            </a:r>
          </a:p>
          <a:p>
            <a:pPr marL="457200" indent="-457200">
              <a:buFont typeface="+mj-lt"/>
              <a:buAutoNum type="arabicPeriod"/>
            </a:pPr>
            <a:r>
              <a:rPr lang="nb-NO" err="1"/>
              <a:t>Flybusstilbodet</a:t>
            </a:r>
            <a:r>
              <a:rPr lang="nb-NO"/>
              <a:t> på mindre </a:t>
            </a:r>
            <a:r>
              <a:rPr lang="nb-NO" err="1"/>
              <a:t>flyplassar</a:t>
            </a:r>
            <a:endParaRPr lang="nb-NO"/>
          </a:p>
          <a:p>
            <a:pPr marL="1176338" lvl="1" indent="-457200">
              <a:buFont typeface="+mj-lt"/>
              <a:buAutoNum type="alphaLcPeriod"/>
            </a:pPr>
            <a:r>
              <a:rPr lang="nb-NO"/>
              <a:t>Redusere </a:t>
            </a:r>
            <a:r>
              <a:rPr lang="nb-NO" err="1"/>
              <a:t>flybusstilbodet</a:t>
            </a:r>
            <a:r>
              <a:rPr lang="nb-NO"/>
              <a:t> på Sogndal lufthamn og Førde lufthamn.</a:t>
            </a:r>
          </a:p>
          <a:p>
            <a:pPr marL="457200" indent="-457200">
              <a:buFont typeface="+mj-lt"/>
              <a:buAutoNum type="arabicPeriod"/>
            </a:pPr>
            <a:r>
              <a:rPr lang="nb-NO" err="1"/>
              <a:t>Nattilbod</a:t>
            </a:r>
            <a:r>
              <a:rPr lang="nb-NO"/>
              <a:t> i Førde og Florø</a:t>
            </a:r>
          </a:p>
          <a:p>
            <a:pPr marL="1176338" lvl="1" indent="-457200">
              <a:buFont typeface="+mj-lt"/>
              <a:buAutoNum type="alphaLcPeriod"/>
            </a:pPr>
            <a:r>
              <a:rPr lang="nb-NO"/>
              <a:t>Redusere </a:t>
            </a:r>
            <a:r>
              <a:rPr lang="nb-NO" err="1"/>
              <a:t>nattilbodet</a:t>
            </a:r>
            <a:r>
              <a:rPr lang="nb-NO"/>
              <a:t> på bybussen med mål om å </a:t>
            </a:r>
            <a:r>
              <a:rPr lang="nb-NO" err="1"/>
              <a:t>køyre</a:t>
            </a:r>
            <a:r>
              <a:rPr lang="nb-NO"/>
              <a:t> </a:t>
            </a:r>
            <a:r>
              <a:rPr lang="nb-NO" err="1"/>
              <a:t>oftare</a:t>
            </a:r>
            <a:r>
              <a:rPr lang="nb-NO"/>
              <a:t> på dagtid og andre tidspunkt med </a:t>
            </a:r>
            <a:r>
              <a:rPr lang="nb-NO" err="1"/>
              <a:t>fleire</a:t>
            </a:r>
            <a:r>
              <a:rPr lang="nb-NO"/>
              <a:t> </a:t>
            </a:r>
            <a:r>
              <a:rPr lang="nb-NO" err="1"/>
              <a:t>reisande</a:t>
            </a:r>
            <a:r>
              <a:rPr lang="nb-NO"/>
              <a:t>.</a:t>
            </a:r>
            <a:endParaRPr lang="nn-NO"/>
          </a:p>
        </p:txBody>
      </p:sp>
    </p:spTree>
    <p:extLst>
      <p:ext uri="{BB962C8B-B14F-4D97-AF65-F5344CB8AC3E}">
        <p14:creationId xmlns:p14="http://schemas.microsoft.com/office/powerpoint/2010/main" val="3249371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AD9A320B-DC23-E1F3-60DA-86379400AFCE}"/>
              </a:ext>
            </a:extLst>
          </p:cNvPr>
          <p:cNvSpPr>
            <a:spLocks noGrp="1"/>
          </p:cNvSpPr>
          <p:nvPr>
            <p:ph type="title"/>
          </p:nvPr>
        </p:nvSpPr>
        <p:spPr/>
        <p:txBody>
          <a:bodyPr/>
          <a:lstStyle/>
          <a:p>
            <a:r>
              <a:rPr lang="nb-NO"/>
              <a:t>Oppsummering av tiltak</a:t>
            </a:r>
            <a:endParaRPr lang="nn-NO"/>
          </a:p>
        </p:txBody>
      </p:sp>
      <p:sp>
        <p:nvSpPr>
          <p:cNvPr id="6" name="Plassholder for tekst 5">
            <a:extLst>
              <a:ext uri="{FF2B5EF4-FFF2-40B4-BE49-F238E27FC236}">
                <a16:creationId xmlns:a16="http://schemas.microsoft.com/office/drawing/2014/main" id="{23A293C3-4E53-8051-5670-28CBA5506CC4}"/>
              </a:ext>
            </a:extLst>
          </p:cNvPr>
          <p:cNvSpPr>
            <a:spLocks noGrp="1"/>
          </p:cNvSpPr>
          <p:nvPr>
            <p:ph type="body" sz="quarter" idx="10"/>
          </p:nvPr>
        </p:nvSpPr>
        <p:spPr/>
        <p:txBody>
          <a:bodyPr/>
          <a:lstStyle/>
          <a:p>
            <a:endParaRPr lang="nn-NO"/>
          </a:p>
        </p:txBody>
      </p:sp>
      <p:pic>
        <p:nvPicPr>
          <p:cNvPr id="8" name="Bilde 7">
            <a:extLst>
              <a:ext uri="{FF2B5EF4-FFF2-40B4-BE49-F238E27FC236}">
                <a16:creationId xmlns:a16="http://schemas.microsoft.com/office/drawing/2014/main" id="{DD7D40DF-0779-5535-4392-6230C8313EB6}"/>
              </a:ext>
            </a:extLst>
          </p:cNvPr>
          <p:cNvPicPr>
            <a:picLocks noChangeAspect="1"/>
          </p:cNvPicPr>
          <p:nvPr/>
        </p:nvPicPr>
        <p:blipFill>
          <a:blip r:embed="rId2"/>
          <a:stretch>
            <a:fillRect/>
          </a:stretch>
        </p:blipFill>
        <p:spPr>
          <a:xfrm>
            <a:off x="2238646" y="1512634"/>
            <a:ext cx="7714708" cy="4399841"/>
          </a:xfrm>
          <a:prstGeom prst="rect">
            <a:avLst/>
          </a:prstGeom>
        </p:spPr>
      </p:pic>
    </p:spTree>
    <p:extLst>
      <p:ext uri="{BB962C8B-B14F-4D97-AF65-F5344CB8AC3E}">
        <p14:creationId xmlns:p14="http://schemas.microsoft.com/office/powerpoint/2010/main" val="2457461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A992DB19-5114-6A0F-9E25-E8827E716B15}"/>
              </a:ext>
            </a:extLst>
          </p:cNvPr>
          <p:cNvSpPr>
            <a:spLocks noGrp="1"/>
          </p:cNvSpPr>
          <p:nvPr>
            <p:ph type="title"/>
          </p:nvPr>
        </p:nvSpPr>
        <p:spPr/>
        <p:txBody>
          <a:bodyPr/>
          <a:lstStyle/>
          <a:p>
            <a:r>
              <a:rPr lang="nb-NO" sz="3200" b="1" err="1"/>
              <a:t>Innspel</a:t>
            </a:r>
            <a:r>
              <a:rPr lang="nb-NO" sz="3200" b="1"/>
              <a:t> og </a:t>
            </a:r>
            <a:r>
              <a:rPr lang="nb-NO" sz="3200" b="1" err="1"/>
              <a:t>tilbakemeldingar</a:t>
            </a:r>
            <a:endParaRPr lang="nn-NO" sz="3200" b="1"/>
          </a:p>
        </p:txBody>
      </p:sp>
      <p:pic>
        <p:nvPicPr>
          <p:cNvPr id="9" name="Plassholder for bilde 8" descr="Et bilde som inneholder utendørs, tre, Landkjøretøy, konstruksjon&#10;&#10;Automatisk generert beskrivelse">
            <a:extLst>
              <a:ext uri="{FF2B5EF4-FFF2-40B4-BE49-F238E27FC236}">
                <a16:creationId xmlns:a16="http://schemas.microsoft.com/office/drawing/2014/main" id="{89CF25FF-BE59-5638-B409-43ADE9344E7E}"/>
              </a:ext>
            </a:extLst>
          </p:cNvPr>
          <p:cNvPicPr>
            <a:picLocks noGrp="1" noChangeAspect="1"/>
          </p:cNvPicPr>
          <p:nvPr>
            <p:ph type="pic" sz="quarter" idx="10"/>
          </p:nvPr>
        </p:nvPicPr>
        <p:blipFill rotWithShape="1">
          <a:blip r:embed="rId2"/>
          <a:srcRect l="64" t="34694" r="-64" b="13950"/>
          <a:stretch/>
        </p:blipFill>
        <p:spPr/>
      </p:pic>
    </p:spTree>
    <p:extLst>
      <p:ext uri="{BB962C8B-B14F-4D97-AF65-F5344CB8AC3E}">
        <p14:creationId xmlns:p14="http://schemas.microsoft.com/office/powerpoint/2010/main" val="1618034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FDE5357-8046-4F9F-B567-2E383EA2F601}"/>
              </a:ext>
            </a:extLst>
          </p:cNvPr>
          <p:cNvSpPr>
            <a:spLocks noGrp="1"/>
          </p:cNvSpPr>
          <p:nvPr>
            <p:ph type="title"/>
          </p:nvPr>
        </p:nvSpPr>
        <p:spPr/>
        <p:txBody>
          <a:bodyPr/>
          <a:lstStyle/>
          <a:p>
            <a:r>
              <a:rPr lang="nn-NO"/>
              <a:t>Spørsmål frå tillitsvalde og verneombod</a:t>
            </a:r>
          </a:p>
        </p:txBody>
      </p:sp>
      <p:sp>
        <p:nvSpPr>
          <p:cNvPr id="5" name="Plassholder for tekst 4">
            <a:extLst>
              <a:ext uri="{FF2B5EF4-FFF2-40B4-BE49-F238E27FC236}">
                <a16:creationId xmlns:a16="http://schemas.microsoft.com/office/drawing/2014/main" id="{943452CB-A2C8-4E29-B0A2-2EB1408F141D}"/>
              </a:ext>
            </a:extLst>
          </p:cNvPr>
          <p:cNvSpPr>
            <a:spLocks noGrp="1"/>
          </p:cNvSpPr>
          <p:nvPr>
            <p:ph type="body" sz="quarter" idx="10"/>
          </p:nvPr>
        </p:nvSpPr>
        <p:spPr>
          <a:xfrm>
            <a:off x="557999" y="2106158"/>
            <a:ext cx="11083138" cy="333955"/>
          </a:xfrm>
        </p:spPr>
        <p:txBody>
          <a:bodyPr vert="horz" lIns="0" tIns="0" rIns="0" bIns="0" rtlCol="0" anchor="t">
            <a:normAutofit/>
          </a:bodyPr>
          <a:lstStyle/>
          <a:p>
            <a:r>
              <a:rPr lang="nn-NO">
                <a:latin typeface="Arial"/>
                <a:cs typeface="Arial"/>
              </a:rPr>
              <a:t>Saker meldt inn til møtet </a:t>
            </a:r>
            <a:endParaRPr lang="nn-NO"/>
          </a:p>
        </p:txBody>
      </p:sp>
    </p:spTree>
    <p:extLst>
      <p:ext uri="{BB962C8B-B14F-4D97-AF65-F5344CB8AC3E}">
        <p14:creationId xmlns:p14="http://schemas.microsoft.com/office/powerpoint/2010/main" val="3448420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8F31631-171B-79D3-1EC9-72C70ADCFF48}"/>
              </a:ext>
            </a:extLst>
          </p:cNvPr>
          <p:cNvSpPr>
            <a:spLocks noGrp="1"/>
          </p:cNvSpPr>
          <p:nvPr>
            <p:ph type="body" sz="half" idx="2"/>
          </p:nvPr>
        </p:nvSpPr>
        <p:spPr/>
        <p:txBody>
          <a:bodyPr>
            <a:normAutofit/>
          </a:bodyPr>
          <a:lstStyle/>
          <a:p>
            <a:pPr algn="l" rtl="0" fontAlgn="base"/>
            <a:r>
              <a:rPr lang="nb-NO" sz="1800" b="0" i="0" err="1">
                <a:solidFill>
                  <a:srgbClr val="000000"/>
                </a:solidFill>
                <a:effectLst/>
                <a:latin typeface="Georgia" panose="02040502050405020303" pitchFamily="18" charset="0"/>
              </a:rPr>
              <a:t>Frå</a:t>
            </a:r>
            <a:r>
              <a:rPr lang="nb-NO" sz="1800" b="0" i="0">
                <a:solidFill>
                  <a:srgbClr val="000000"/>
                </a:solidFill>
                <a:effectLst/>
                <a:latin typeface="Georgia" panose="02040502050405020303" pitchFamily="18" charset="0"/>
              </a:rPr>
              <a:t> HTV:</a:t>
            </a:r>
          </a:p>
          <a:p>
            <a:pPr lvl="1"/>
            <a:r>
              <a:rPr lang="nb-NO" sz="1200" b="0" i="0" err="1">
                <a:solidFill>
                  <a:srgbClr val="000000"/>
                </a:solidFill>
                <a:effectLst/>
                <a:latin typeface="Georgia" panose="02040502050405020303" pitchFamily="18" charset="0"/>
              </a:rPr>
              <a:t>Anbod</a:t>
            </a:r>
            <a:r>
              <a:rPr lang="nb-NO" sz="1200" b="0" i="0">
                <a:solidFill>
                  <a:srgbClr val="000000"/>
                </a:solidFill>
                <a:effectLst/>
                <a:latin typeface="Georgia" panose="02040502050405020303" pitchFamily="18" charset="0"/>
              </a:rPr>
              <a:t> 2026 - Sunnfjord</a:t>
            </a:r>
          </a:p>
          <a:p>
            <a:pPr lvl="1"/>
            <a:endParaRPr lang="nb-NO" sz="1200">
              <a:effectLst/>
              <a:latin typeface="Georgia" panose="02040502050405020303" pitchFamily="18" charset="0"/>
              <a:ea typeface="Times New Roman" panose="02020603050405020304" pitchFamily="18" charset="0"/>
              <a:cs typeface="Aptos" panose="020B0004020202020204" pitchFamily="34" charset="0"/>
            </a:endParaRPr>
          </a:p>
          <a:p>
            <a:pPr lvl="1"/>
            <a:r>
              <a:rPr lang="nb-NO" sz="1200">
                <a:effectLst/>
                <a:latin typeface="Georgia" panose="02040502050405020303" pitchFamily="18" charset="0"/>
                <a:ea typeface="Times New Roman" panose="02020603050405020304" pitchFamily="18" charset="0"/>
                <a:cs typeface="Aptos" panose="020B0004020202020204" pitchFamily="34" charset="0"/>
              </a:rPr>
              <a:t>Firda Billag Buss AS, har flere ganger tatt opp sak vedrørende skoleskyss til Flaten skule i Førde.</a:t>
            </a:r>
            <a:endParaRPr lang="nb-NO" sz="1200">
              <a:effectLst/>
              <a:latin typeface="Georgia" panose="02040502050405020303" pitchFamily="18" charset="0"/>
              <a:ea typeface="Aptos" panose="020B0004020202020204" pitchFamily="34" charset="0"/>
              <a:cs typeface="Aptos" panose="020B0004020202020204" pitchFamily="34" charset="0"/>
            </a:endParaRPr>
          </a:p>
          <a:p>
            <a:pPr lvl="1"/>
            <a:endParaRPr lang="nb-NO" sz="1200">
              <a:effectLst/>
              <a:latin typeface="Georgia" panose="02040502050405020303" pitchFamily="18" charset="0"/>
              <a:ea typeface="Times New Roman" panose="02020603050405020304" pitchFamily="18" charset="0"/>
              <a:cs typeface="Aptos" panose="020B0004020202020204" pitchFamily="34" charset="0"/>
            </a:endParaRPr>
          </a:p>
          <a:p>
            <a:pPr lvl="1"/>
            <a:r>
              <a:rPr lang="nb-NO" sz="1200">
                <a:effectLst/>
                <a:latin typeface="Georgia" panose="02040502050405020303" pitchFamily="18" charset="0"/>
                <a:ea typeface="Times New Roman" panose="02020603050405020304" pitchFamily="18" charset="0"/>
                <a:cs typeface="Aptos" panose="020B0004020202020204" pitchFamily="34" charset="0"/>
              </a:rPr>
              <a:t>Det har vært synfaring på denne aktuelle skolevegen med Skyss-Firda Billag Buss og Sunnfjord kommune.</a:t>
            </a:r>
            <a:endParaRPr lang="nb-NO" sz="1200">
              <a:effectLst/>
              <a:latin typeface="Georgia" panose="02040502050405020303" pitchFamily="18" charset="0"/>
              <a:ea typeface="Aptos" panose="020B0004020202020204" pitchFamily="34" charset="0"/>
              <a:cs typeface="Aptos" panose="020B0004020202020204" pitchFamily="34" charset="0"/>
            </a:endParaRPr>
          </a:p>
          <a:p>
            <a:pPr lvl="1"/>
            <a:endParaRPr lang="nb-NO" sz="1200" b="0" i="0">
              <a:solidFill>
                <a:srgbClr val="000000"/>
              </a:solidFill>
              <a:effectLst/>
              <a:latin typeface="Georgia" panose="02040502050405020303" pitchFamily="18" charset="0"/>
            </a:endParaRPr>
          </a:p>
          <a:p>
            <a:pPr lvl="1"/>
            <a:r>
              <a:rPr lang="nb-NO" sz="1200" b="0" i="0">
                <a:solidFill>
                  <a:srgbClr val="000000"/>
                </a:solidFill>
                <a:effectLst/>
                <a:latin typeface="Georgia" panose="02040502050405020303" pitchFamily="18" charset="0"/>
              </a:rPr>
              <a:t>Firda Billag Buss AS med vernetjenesten og tillitsvalgte er helt klare i denne saken at ved nytt anbud, må det komme andre løsninger for skoleskyss til denne Flatene skole. </a:t>
            </a:r>
          </a:p>
          <a:p>
            <a:pPr algn="l" rtl="0" fontAlgn="base"/>
            <a:endParaRPr lang="nb-NO" sz="1800">
              <a:solidFill>
                <a:srgbClr val="000000"/>
              </a:solidFill>
              <a:latin typeface="Georgia" panose="02040502050405020303" pitchFamily="18" charset="0"/>
            </a:endParaRPr>
          </a:p>
          <a:p>
            <a:pPr algn="l" rtl="0" fontAlgn="base"/>
            <a:r>
              <a:rPr lang="nb-NO" sz="1800">
                <a:solidFill>
                  <a:srgbClr val="000000"/>
                </a:solidFill>
                <a:latin typeface="Georgia" panose="02040502050405020303" pitchFamily="18" charset="0"/>
              </a:rPr>
              <a:t>Svar </a:t>
            </a:r>
            <a:r>
              <a:rPr lang="nb-NO" sz="1800" err="1">
                <a:solidFill>
                  <a:srgbClr val="000000"/>
                </a:solidFill>
                <a:latin typeface="Georgia" panose="02040502050405020303" pitchFamily="18" charset="0"/>
              </a:rPr>
              <a:t>frå</a:t>
            </a:r>
            <a:r>
              <a:rPr lang="nb-NO" sz="1800">
                <a:solidFill>
                  <a:srgbClr val="000000"/>
                </a:solidFill>
                <a:latin typeface="Georgia" panose="02040502050405020303" pitchFamily="18" charset="0"/>
              </a:rPr>
              <a:t> Skyss:</a:t>
            </a:r>
          </a:p>
          <a:p>
            <a:pPr algn="l" rtl="0" fontAlgn="base"/>
            <a:r>
              <a:rPr lang="nb-NO" sz="1800" b="0" i="0">
                <a:solidFill>
                  <a:srgbClr val="000000"/>
                </a:solidFill>
                <a:effectLst/>
                <a:latin typeface="Georgia" panose="02040502050405020303" pitchFamily="18" charset="0"/>
              </a:rPr>
              <a:t>-</a:t>
            </a:r>
            <a:r>
              <a:rPr lang="nb-NO" sz="1800">
                <a:solidFill>
                  <a:srgbClr val="000000"/>
                </a:solidFill>
                <a:latin typeface="Georgia" panose="02040502050405020303" pitchFamily="18" charset="0"/>
              </a:rPr>
              <a:t> Må </a:t>
            </a:r>
            <a:r>
              <a:rPr lang="nb-NO" sz="1800" err="1">
                <a:solidFill>
                  <a:srgbClr val="000000"/>
                </a:solidFill>
                <a:latin typeface="Georgia" panose="02040502050405020303" pitchFamily="18" charset="0"/>
              </a:rPr>
              <a:t>handterast</a:t>
            </a:r>
            <a:r>
              <a:rPr lang="nb-NO" sz="1800">
                <a:solidFill>
                  <a:srgbClr val="000000"/>
                </a:solidFill>
                <a:latin typeface="Georgia" panose="02040502050405020303" pitchFamily="18" charset="0"/>
              </a:rPr>
              <a:t> i den spesifikke kontrakten</a:t>
            </a:r>
            <a:endParaRPr lang="nb-NO" sz="1800" b="0" i="0">
              <a:solidFill>
                <a:srgbClr val="000000"/>
              </a:solidFill>
              <a:effectLst/>
              <a:latin typeface="Georgia" panose="02040502050405020303" pitchFamily="18" charset="0"/>
            </a:endParaRPr>
          </a:p>
          <a:p>
            <a:pPr algn="l" rtl="0" fontAlgn="base"/>
            <a:endParaRPr lang="nb-NO" sz="1800">
              <a:solidFill>
                <a:srgbClr val="000000"/>
              </a:solidFill>
              <a:latin typeface="Georgia" panose="02040502050405020303" pitchFamily="18" charset="0"/>
            </a:endParaRPr>
          </a:p>
          <a:p>
            <a:pPr algn="l" rtl="0" fontAlgn="base"/>
            <a:endParaRPr lang="nb-NO" sz="1800" b="0" i="0">
              <a:solidFill>
                <a:srgbClr val="000000"/>
              </a:solidFill>
              <a:effectLst/>
              <a:latin typeface="Georgia" panose="02040502050405020303" pitchFamily="18" charset="0"/>
            </a:endParaRPr>
          </a:p>
          <a:p>
            <a:endParaRPr lang="nb-NO"/>
          </a:p>
        </p:txBody>
      </p:sp>
      <p:sp>
        <p:nvSpPr>
          <p:cNvPr id="3" name="Tittel 2">
            <a:extLst>
              <a:ext uri="{FF2B5EF4-FFF2-40B4-BE49-F238E27FC236}">
                <a16:creationId xmlns:a16="http://schemas.microsoft.com/office/drawing/2014/main" id="{33C518F1-B9D3-ADC7-DBCC-21D7C15DCB9E}"/>
              </a:ext>
            </a:extLst>
          </p:cNvPr>
          <p:cNvSpPr>
            <a:spLocks noGrp="1"/>
          </p:cNvSpPr>
          <p:nvPr>
            <p:ph type="title"/>
          </p:nvPr>
        </p:nvSpPr>
        <p:spPr/>
        <p:txBody>
          <a:bodyPr>
            <a:noAutofit/>
          </a:bodyPr>
          <a:lstStyle/>
          <a:p>
            <a:r>
              <a:rPr lang="nb-NO" sz="2800" b="0" i="0">
                <a:solidFill>
                  <a:srgbClr val="000000"/>
                </a:solidFill>
                <a:effectLst/>
                <a:latin typeface="Georgia" panose="02040502050405020303" pitchFamily="18" charset="0"/>
              </a:rPr>
              <a:t>YTF – HTV Tore Even </a:t>
            </a:r>
            <a:r>
              <a:rPr lang="nb-NO" sz="2800" b="0" i="0" err="1">
                <a:solidFill>
                  <a:srgbClr val="000000"/>
                </a:solidFill>
                <a:effectLst/>
                <a:latin typeface="Georgia" panose="02040502050405020303" pitchFamily="18" charset="0"/>
              </a:rPr>
              <a:t>Øvretvedt</a:t>
            </a:r>
            <a:r>
              <a:rPr lang="nb-NO" sz="2800" b="0" i="0">
                <a:solidFill>
                  <a:srgbClr val="000000"/>
                </a:solidFill>
                <a:effectLst/>
                <a:latin typeface="Georgia" panose="02040502050405020303" pitchFamily="18" charset="0"/>
              </a:rPr>
              <a:t> – Firda Billag Buss AS:</a:t>
            </a:r>
            <a:endParaRPr lang="nb-NO" sz="2800"/>
          </a:p>
        </p:txBody>
      </p:sp>
    </p:spTree>
    <p:extLst>
      <p:ext uri="{BB962C8B-B14F-4D97-AF65-F5344CB8AC3E}">
        <p14:creationId xmlns:p14="http://schemas.microsoft.com/office/powerpoint/2010/main" val="59589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0FD18CC-EB22-27B7-3AAA-4C172D9CEC02}"/>
              </a:ext>
            </a:extLst>
          </p:cNvPr>
          <p:cNvSpPr>
            <a:spLocks noGrp="1"/>
          </p:cNvSpPr>
          <p:nvPr>
            <p:ph type="body" sz="half" idx="2"/>
          </p:nvPr>
        </p:nvSpPr>
        <p:spPr/>
        <p:txBody>
          <a:bodyPr/>
          <a:lstStyle/>
          <a:p>
            <a:pPr algn="l" rtl="0" fontAlgn="base"/>
            <a:r>
              <a:rPr lang="nb-NO" sz="1800" b="0" i="0" err="1">
                <a:solidFill>
                  <a:srgbClr val="000000"/>
                </a:solidFill>
                <a:effectLst/>
                <a:latin typeface="Georgia" panose="02040502050405020303" pitchFamily="18" charset="0"/>
              </a:rPr>
              <a:t>Frå</a:t>
            </a:r>
            <a:r>
              <a:rPr lang="nb-NO" sz="1800" b="0" i="0">
                <a:solidFill>
                  <a:srgbClr val="000000"/>
                </a:solidFill>
                <a:effectLst/>
                <a:latin typeface="Georgia" panose="02040502050405020303" pitchFamily="18" charset="0"/>
              </a:rPr>
              <a:t> HTV: YTF etterlyser årsak til fjerning av </a:t>
            </a:r>
            <a:r>
              <a:rPr lang="nb-NO" sz="1800" b="0" i="0" err="1">
                <a:solidFill>
                  <a:srgbClr val="000000"/>
                </a:solidFill>
                <a:effectLst/>
                <a:latin typeface="Georgia" panose="02040502050405020303" pitchFamily="18" charset="0"/>
              </a:rPr>
              <a:t>kontantillegg</a:t>
            </a:r>
            <a:r>
              <a:rPr lang="nb-NO" sz="1800" b="0" i="0">
                <a:solidFill>
                  <a:srgbClr val="000000"/>
                </a:solidFill>
                <a:effectLst/>
                <a:latin typeface="Georgia" panose="02040502050405020303" pitchFamily="18" charset="0"/>
              </a:rPr>
              <a:t> på bussene i sone A, fra 1.august 2024. </a:t>
            </a:r>
          </a:p>
          <a:p>
            <a:pPr algn="l" rtl="0" fontAlgn="base"/>
            <a:endParaRPr lang="nb-NO" sz="1800" b="0" i="0">
              <a:solidFill>
                <a:srgbClr val="000000"/>
              </a:solidFill>
              <a:effectLst/>
              <a:latin typeface="Georgia" panose="02040502050405020303" pitchFamily="18" charset="0"/>
            </a:endParaRPr>
          </a:p>
          <a:p>
            <a:pPr algn="l" rtl="0" fontAlgn="base"/>
            <a:r>
              <a:rPr lang="nb-NO" sz="1800" b="0" i="0">
                <a:solidFill>
                  <a:srgbClr val="000000"/>
                </a:solidFill>
                <a:effectLst/>
                <a:latin typeface="Georgia" panose="02040502050405020303" pitchFamily="18" charset="0"/>
              </a:rPr>
              <a:t>Svar </a:t>
            </a:r>
            <a:r>
              <a:rPr lang="nb-NO" sz="1800" b="0" i="0" err="1">
                <a:solidFill>
                  <a:srgbClr val="000000"/>
                </a:solidFill>
                <a:effectLst/>
                <a:latin typeface="Georgia" panose="02040502050405020303" pitchFamily="18" charset="0"/>
              </a:rPr>
              <a:t>frå</a:t>
            </a:r>
            <a:r>
              <a:rPr lang="nb-NO" sz="1800" b="0" i="0">
                <a:solidFill>
                  <a:srgbClr val="000000"/>
                </a:solidFill>
                <a:effectLst/>
                <a:latin typeface="Georgia" panose="02040502050405020303" pitchFamily="18" charset="0"/>
              </a:rPr>
              <a:t> Skyss: Viser til sak 7 – og referat </a:t>
            </a:r>
            <a:r>
              <a:rPr lang="nb-NO" sz="1800" b="0" i="0" err="1">
                <a:solidFill>
                  <a:srgbClr val="000000"/>
                </a:solidFill>
                <a:effectLst/>
                <a:latin typeface="Georgia" panose="02040502050405020303" pitchFamily="18" charset="0"/>
              </a:rPr>
              <a:t>frå</a:t>
            </a:r>
            <a:r>
              <a:rPr lang="nb-NO" sz="1800" b="0" i="0">
                <a:solidFill>
                  <a:srgbClr val="000000"/>
                </a:solidFill>
                <a:effectLst/>
                <a:latin typeface="Georgia" panose="02040502050405020303" pitchFamily="18" charset="0"/>
              </a:rPr>
              <a:t> møte 5. mars 2024. </a:t>
            </a:r>
          </a:p>
          <a:p>
            <a:pPr algn="l" rtl="0" fontAlgn="base"/>
            <a:endParaRPr lang="nb-NO" sz="1800">
              <a:solidFill>
                <a:srgbClr val="000000"/>
              </a:solidFill>
              <a:latin typeface="Georgia" panose="02040502050405020303" pitchFamily="18" charset="0"/>
            </a:endParaRPr>
          </a:p>
          <a:p>
            <a:pPr algn="l" rtl="0" fontAlgn="base"/>
            <a:endParaRPr lang="nb-NO" sz="1800" b="0" i="0">
              <a:solidFill>
                <a:srgbClr val="000000"/>
              </a:solidFill>
              <a:effectLst/>
              <a:latin typeface="Georgia" panose="02040502050405020303" pitchFamily="18" charset="0"/>
            </a:endParaRPr>
          </a:p>
          <a:p>
            <a:endParaRPr lang="nb-NO"/>
          </a:p>
        </p:txBody>
      </p:sp>
      <p:sp>
        <p:nvSpPr>
          <p:cNvPr id="3" name="Tittel 2">
            <a:extLst>
              <a:ext uri="{FF2B5EF4-FFF2-40B4-BE49-F238E27FC236}">
                <a16:creationId xmlns:a16="http://schemas.microsoft.com/office/drawing/2014/main" id="{03BAAF80-2100-8CC7-87AF-19C73FB7D2C7}"/>
              </a:ext>
            </a:extLst>
          </p:cNvPr>
          <p:cNvSpPr>
            <a:spLocks noGrp="1"/>
          </p:cNvSpPr>
          <p:nvPr>
            <p:ph type="title"/>
          </p:nvPr>
        </p:nvSpPr>
        <p:spPr/>
        <p:txBody>
          <a:bodyPr/>
          <a:lstStyle/>
          <a:p>
            <a:br>
              <a:rPr lang="nb-NO" sz="3200" b="0" i="0">
                <a:solidFill>
                  <a:srgbClr val="000000"/>
                </a:solidFill>
                <a:effectLst/>
                <a:latin typeface="Georgia" panose="02040502050405020303" pitchFamily="18" charset="0"/>
              </a:rPr>
            </a:br>
            <a:r>
              <a:rPr lang="nb-NO" sz="3200" b="0" i="0">
                <a:solidFill>
                  <a:srgbClr val="000000"/>
                </a:solidFill>
                <a:effectLst/>
                <a:latin typeface="Georgia" panose="02040502050405020303" pitchFamily="18" charset="0"/>
              </a:rPr>
              <a:t>YTF – HTV Frank Christensen – Tide Buss </a:t>
            </a:r>
            <a:br>
              <a:rPr lang="nb-NO" b="0" i="0">
                <a:solidFill>
                  <a:srgbClr val="000000"/>
                </a:solidFill>
                <a:effectLst/>
                <a:latin typeface="Georgia" panose="02040502050405020303" pitchFamily="18" charset="0"/>
              </a:rPr>
            </a:br>
            <a:endParaRPr lang="nb-NO"/>
          </a:p>
        </p:txBody>
      </p:sp>
      <p:pic>
        <p:nvPicPr>
          <p:cNvPr id="4" name="Bilde 3">
            <a:extLst>
              <a:ext uri="{FF2B5EF4-FFF2-40B4-BE49-F238E27FC236}">
                <a16:creationId xmlns:a16="http://schemas.microsoft.com/office/drawing/2014/main" id="{2955FB86-C750-CAD4-9889-AFAF11DD4915}"/>
              </a:ext>
            </a:extLst>
          </p:cNvPr>
          <p:cNvPicPr>
            <a:picLocks noChangeAspect="1"/>
          </p:cNvPicPr>
          <p:nvPr/>
        </p:nvPicPr>
        <p:blipFill>
          <a:blip r:embed="rId2"/>
          <a:stretch>
            <a:fillRect/>
          </a:stretch>
        </p:blipFill>
        <p:spPr>
          <a:xfrm>
            <a:off x="556800" y="3035151"/>
            <a:ext cx="6096528" cy="3043679"/>
          </a:xfrm>
          <a:prstGeom prst="rect">
            <a:avLst/>
          </a:prstGeom>
        </p:spPr>
      </p:pic>
    </p:spTree>
    <p:extLst>
      <p:ext uri="{BB962C8B-B14F-4D97-AF65-F5344CB8AC3E}">
        <p14:creationId xmlns:p14="http://schemas.microsoft.com/office/powerpoint/2010/main" val="3208699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30"/>
          <p:cNvSpPr>
            <a:spLocks noGrp="1"/>
          </p:cNvSpPr>
          <p:nvPr>
            <p:ph type="body" idx="1"/>
          </p:nvPr>
        </p:nvSpPr>
        <p:spPr>
          <a:xfrm>
            <a:off x="8381966" y="2285956"/>
            <a:ext cx="761968" cy="761968"/>
          </a:xfrm>
          <a:prstGeom prst="ellipse">
            <a:avLst/>
          </a:prstGeom>
          <a:solidFill>
            <a:schemeClr val="accent1"/>
          </a:solidFill>
          <a:ln>
            <a:noFill/>
          </a:ln>
        </p:spPr>
        <p:txBody>
          <a:bodyPr spcFirstLastPara="1" vert="horz" wrap="square" lIns="0" tIns="0" rIns="0" bIns="0" rtlCol="0" anchor="t" anchorCtr="0">
            <a:normAutofit/>
          </a:bodyPr>
          <a:lstStyle/>
          <a:p>
            <a:pPr marL="0" indent="0">
              <a:spcBef>
                <a:spcPts val="0"/>
              </a:spcBef>
            </a:pPr>
            <a:endParaRPr/>
          </a:p>
        </p:txBody>
      </p:sp>
      <p:sp>
        <p:nvSpPr>
          <p:cNvPr id="685" name="Google Shape;685;p30"/>
          <p:cNvSpPr txBox="1">
            <a:spLocks noGrp="1"/>
          </p:cNvSpPr>
          <p:nvPr>
            <p:ph type="ctrTitle"/>
          </p:nvPr>
        </p:nvSpPr>
        <p:spPr>
          <a:xfrm>
            <a:off x="2" y="2285956"/>
            <a:ext cx="7619678" cy="3047871"/>
          </a:xfrm>
          <a:prstGeom prst="rect">
            <a:avLst/>
          </a:prstGeom>
          <a:solidFill>
            <a:schemeClr val="dk2"/>
          </a:solidFill>
          <a:ln>
            <a:noFill/>
          </a:ln>
        </p:spPr>
        <p:txBody>
          <a:bodyPr spcFirstLastPara="1" vert="horz" wrap="square" lIns="761968" tIns="495279" rIns="761968" bIns="380984" rtlCol="0" anchor="t" anchorCtr="0">
            <a:normAutofit/>
          </a:bodyPr>
          <a:lstStyle/>
          <a:p>
            <a:r>
              <a:rPr lang="nb-NO"/>
              <a:t>Saker til Skyss Dialogforum</a:t>
            </a:r>
            <a:endParaRPr/>
          </a:p>
        </p:txBody>
      </p:sp>
      <p:sp>
        <p:nvSpPr>
          <p:cNvPr id="686" name="Google Shape;686;p30"/>
          <p:cNvSpPr txBox="1">
            <a:spLocks noGrp="1"/>
          </p:cNvSpPr>
          <p:nvPr>
            <p:ph type="subTitle" idx="2"/>
          </p:nvPr>
        </p:nvSpPr>
        <p:spPr>
          <a:xfrm>
            <a:off x="6095904" y="4571858"/>
            <a:ext cx="6095701" cy="1523936"/>
          </a:xfrm>
          <a:prstGeom prst="rect">
            <a:avLst/>
          </a:prstGeom>
          <a:solidFill>
            <a:schemeClr val="accent1"/>
          </a:solidFill>
          <a:ln>
            <a:noFill/>
          </a:ln>
        </p:spPr>
        <p:txBody>
          <a:bodyPr spcFirstLastPara="1" vert="horz" wrap="square" lIns="380984" tIns="190492" rIns="761968" bIns="190492" rtlCol="0" anchor="ctr" anchorCtr="0">
            <a:noAutofit/>
          </a:bodyPr>
          <a:lstStyle/>
          <a:p>
            <a:r>
              <a:rPr lang="nb-NO" sz="2117"/>
              <a:t>Fellesforbundet - </a:t>
            </a:r>
            <a:r>
              <a:rPr lang="no-NO" sz="2117"/>
              <a:t>Johannes</a:t>
            </a:r>
            <a:r>
              <a:rPr lang="nb-NO" sz="2117"/>
              <a:t> F.</a:t>
            </a:r>
            <a:r>
              <a:rPr lang="no-NO" sz="2117"/>
              <a:t> Moldung </a:t>
            </a:r>
            <a:endParaRPr sz="2117"/>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C0A4-E5D0-2DE4-29AC-E2626292BF08}"/>
              </a:ext>
            </a:extLst>
          </p:cNvPr>
          <p:cNvSpPr>
            <a:spLocks noGrp="1"/>
          </p:cNvSpPr>
          <p:nvPr>
            <p:ph type="ctrTitle"/>
          </p:nvPr>
        </p:nvSpPr>
        <p:spPr/>
        <p:txBody>
          <a:bodyPr>
            <a:normAutofit fontScale="90000"/>
          </a:bodyPr>
          <a:lstStyle/>
          <a:p>
            <a:r>
              <a:rPr lang="nb-NO"/>
              <a:t>Retningslinjer for hva som kan, og ikke kan, tas med på buss</a:t>
            </a:r>
          </a:p>
        </p:txBody>
      </p:sp>
      <p:sp>
        <p:nvSpPr>
          <p:cNvPr id="3" name="Subtitle 2">
            <a:extLst>
              <a:ext uri="{FF2B5EF4-FFF2-40B4-BE49-F238E27FC236}">
                <a16:creationId xmlns:a16="http://schemas.microsoft.com/office/drawing/2014/main" id="{462EA9D0-3580-5953-5CDB-420FE883FBBA}"/>
              </a:ext>
            </a:extLst>
          </p:cNvPr>
          <p:cNvSpPr>
            <a:spLocks noGrp="1"/>
          </p:cNvSpPr>
          <p:nvPr>
            <p:ph type="subTitle" idx="1"/>
          </p:nvPr>
        </p:nvSpPr>
        <p:spPr/>
        <p:txBody>
          <a:bodyPr/>
          <a:lstStyle/>
          <a:p>
            <a:r>
              <a:rPr lang="nb-NO"/>
              <a:t> </a:t>
            </a:r>
          </a:p>
        </p:txBody>
      </p:sp>
    </p:spTree>
    <p:extLst>
      <p:ext uri="{BB962C8B-B14F-4D97-AF65-F5344CB8AC3E}">
        <p14:creationId xmlns:p14="http://schemas.microsoft.com/office/powerpoint/2010/main" val="2257511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F048A0-D764-481D-94D9-BFFE9131C9A9}"/>
              </a:ext>
            </a:extLst>
          </p:cNvPr>
          <p:cNvSpPr>
            <a:spLocks noGrp="1"/>
          </p:cNvSpPr>
          <p:nvPr>
            <p:ph type="body" idx="1"/>
          </p:nvPr>
        </p:nvSpPr>
        <p:spPr>
          <a:xfrm>
            <a:off x="761968" y="1935451"/>
            <a:ext cx="5143282" cy="4160965"/>
          </a:xfrm>
        </p:spPr>
        <p:txBody>
          <a:bodyPr>
            <a:normAutofit lnSpcReduction="10000"/>
          </a:bodyPr>
          <a:lstStyle/>
          <a:p>
            <a:r>
              <a:rPr lang="nb-NO"/>
              <a:t>Skyss.no:</a:t>
            </a:r>
            <a:br>
              <a:rPr lang="nb-NO"/>
            </a:br>
            <a:r>
              <a:rPr lang="nb-NO"/>
              <a:t>Du kan fritt ta med enkle og handterbare ting som handbagasje. Plasser bagasjen slik at den </a:t>
            </a:r>
            <a:r>
              <a:rPr lang="nb-NO" err="1"/>
              <a:t>ikkje</a:t>
            </a:r>
            <a:r>
              <a:rPr lang="nb-NO"/>
              <a:t> sjenerer andre </a:t>
            </a:r>
            <a:r>
              <a:rPr lang="nb-NO" err="1"/>
              <a:t>reisande</a:t>
            </a:r>
            <a:r>
              <a:rPr lang="nb-NO"/>
              <a:t> eller </a:t>
            </a:r>
            <a:r>
              <a:rPr lang="nb-NO" err="1"/>
              <a:t>hindrar</a:t>
            </a:r>
            <a:r>
              <a:rPr lang="nb-NO"/>
              <a:t> på- og avstiging. </a:t>
            </a:r>
            <a:r>
              <a:rPr lang="nb-NO" err="1"/>
              <a:t>Brannfarlege</a:t>
            </a:r>
            <a:r>
              <a:rPr lang="nb-NO"/>
              <a:t> og eksplosive stoff, og anna bagasje som kan </a:t>
            </a:r>
            <a:r>
              <a:rPr lang="nb-NO" err="1"/>
              <a:t>vere</a:t>
            </a:r>
            <a:r>
              <a:rPr lang="nb-NO"/>
              <a:t> </a:t>
            </a:r>
            <a:r>
              <a:rPr lang="nb-NO" err="1"/>
              <a:t>ein</a:t>
            </a:r>
            <a:r>
              <a:rPr lang="nb-NO"/>
              <a:t> </a:t>
            </a:r>
            <a:r>
              <a:rPr lang="nb-NO" err="1"/>
              <a:t>tryggleiksrisiko</a:t>
            </a:r>
            <a:r>
              <a:rPr lang="nb-NO"/>
              <a:t>, kan du </a:t>
            </a:r>
            <a:r>
              <a:rPr lang="nb-NO" err="1"/>
              <a:t>ikkje</a:t>
            </a:r>
            <a:r>
              <a:rPr lang="nb-NO"/>
              <a:t> ta med. Du kan også fritt ta med ski og </a:t>
            </a:r>
            <a:r>
              <a:rPr lang="nb-NO" err="1"/>
              <a:t>liknande</a:t>
            </a:r>
            <a:r>
              <a:rPr lang="nb-NO"/>
              <a:t> dersom det er ledig plass.</a:t>
            </a:r>
          </a:p>
        </p:txBody>
      </p:sp>
      <p:sp>
        <p:nvSpPr>
          <p:cNvPr id="3" name="Text Placeholder 2">
            <a:extLst>
              <a:ext uri="{FF2B5EF4-FFF2-40B4-BE49-F238E27FC236}">
                <a16:creationId xmlns:a16="http://schemas.microsoft.com/office/drawing/2014/main" id="{A4E3725C-715A-4F78-A9CD-41F8271D654B}"/>
              </a:ext>
            </a:extLst>
          </p:cNvPr>
          <p:cNvSpPr>
            <a:spLocks noGrp="1"/>
          </p:cNvSpPr>
          <p:nvPr>
            <p:ph type="body" idx="2"/>
          </p:nvPr>
        </p:nvSpPr>
        <p:spPr>
          <a:xfrm>
            <a:off x="6286234" y="1935450"/>
            <a:ext cx="5143282" cy="4160966"/>
          </a:xfrm>
        </p:spPr>
        <p:txBody>
          <a:bodyPr>
            <a:normAutofit fontScale="92500" lnSpcReduction="20000"/>
          </a:bodyPr>
          <a:lstStyle/>
          <a:p>
            <a:r>
              <a:rPr lang="nb-NO"/>
              <a:t>Transportvedtekter(skyss):</a:t>
            </a:r>
            <a:br>
              <a:rPr lang="nb-NO"/>
            </a:br>
            <a:r>
              <a:rPr lang="nn-NO"/>
              <a:t>Kvar reisande kan vederlagsfritt ta med lett handterlege gjenstandar (handbagasje) dersom dette ikkje skjer til fortrengsle for andre reisande. Bagasjen må plasserast slik at den ikkje sjenerer dei reisande eller hindrar på- og avstiging. Brannfarlege og eksplosive stoff og anna bagasje som anten inneberer ein tryggleiksrisiko eller </a:t>
            </a:r>
            <a:r>
              <a:rPr lang="nn-NO" err="1"/>
              <a:t>sjenerar</a:t>
            </a:r>
            <a:r>
              <a:rPr lang="nn-NO"/>
              <a:t> dei reisande, kan ein ikkje ta med inn på transportmiddelet. Våpen kan takast med etter gjeldande reglar i </a:t>
            </a:r>
            <a:r>
              <a:rPr lang="nn-NO" err="1"/>
              <a:t>våpenloven</a:t>
            </a:r>
            <a:r>
              <a:rPr lang="nn-NO"/>
              <a:t>.</a:t>
            </a:r>
            <a:endParaRPr lang="nb-NO"/>
          </a:p>
          <a:p>
            <a:pPr lvl="2"/>
            <a:endParaRPr lang="nb-NO"/>
          </a:p>
          <a:p>
            <a:pPr lvl="1"/>
            <a:endParaRPr lang="nb-NO"/>
          </a:p>
        </p:txBody>
      </p:sp>
      <p:sp>
        <p:nvSpPr>
          <p:cNvPr id="5" name="Title 4">
            <a:extLst>
              <a:ext uri="{FF2B5EF4-FFF2-40B4-BE49-F238E27FC236}">
                <a16:creationId xmlns:a16="http://schemas.microsoft.com/office/drawing/2014/main" id="{451C248C-A072-4BE7-9B82-12DE7B8CC461}"/>
              </a:ext>
            </a:extLst>
          </p:cNvPr>
          <p:cNvSpPr>
            <a:spLocks noGrp="1"/>
          </p:cNvSpPr>
          <p:nvPr>
            <p:ph type="title"/>
          </p:nvPr>
        </p:nvSpPr>
        <p:spPr>
          <a:xfrm>
            <a:off x="761967" y="762019"/>
            <a:ext cx="10667549" cy="1173431"/>
          </a:xfrm>
        </p:spPr>
        <p:txBody>
          <a:bodyPr>
            <a:normAutofit/>
          </a:bodyPr>
          <a:lstStyle/>
          <a:p>
            <a:pPr algn="ctr"/>
            <a:r>
              <a:rPr lang="nb-NO"/>
              <a:t>Retningslinjer for hva som kan, og ikke kan, tas med på buss. Kilder</a:t>
            </a:r>
          </a:p>
        </p:txBody>
      </p:sp>
    </p:spTree>
    <p:extLst>
      <p:ext uri="{BB962C8B-B14F-4D97-AF65-F5344CB8AC3E}">
        <p14:creationId xmlns:p14="http://schemas.microsoft.com/office/powerpoint/2010/main" val="4231771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DDFA89-18F9-43FB-83F7-AFDBDCD8B8E3}"/>
              </a:ext>
            </a:extLst>
          </p:cNvPr>
          <p:cNvSpPr>
            <a:spLocks noGrp="1"/>
          </p:cNvSpPr>
          <p:nvPr>
            <p:ph type="title"/>
          </p:nvPr>
        </p:nvSpPr>
        <p:spPr/>
        <p:txBody>
          <a:bodyPr/>
          <a:lstStyle/>
          <a:p>
            <a:r>
              <a:rPr lang="nn-NO"/>
              <a:t>Nytt frå Skyss</a:t>
            </a:r>
          </a:p>
        </p:txBody>
      </p:sp>
    </p:spTree>
    <p:extLst>
      <p:ext uri="{BB962C8B-B14F-4D97-AF65-F5344CB8AC3E}">
        <p14:creationId xmlns:p14="http://schemas.microsoft.com/office/powerpoint/2010/main" val="4148145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1">
          <a:extLst>
            <a:ext uri="{FF2B5EF4-FFF2-40B4-BE49-F238E27FC236}">
              <a16:creationId xmlns:a16="http://schemas.microsoft.com/office/drawing/2014/main" id="{AE8A48E4-9BBE-01FA-ACBC-4FD9D198988C}"/>
            </a:ext>
          </a:extLst>
        </p:cNvPr>
        <p:cNvGrpSpPr/>
        <p:nvPr/>
      </p:nvGrpSpPr>
      <p:grpSpPr>
        <a:xfrm>
          <a:off x="0" y="0"/>
          <a:ext cx="0" cy="0"/>
          <a:chOff x="0" y="0"/>
          <a:chExt cx="0" cy="0"/>
        </a:xfrm>
      </p:grpSpPr>
      <p:sp>
        <p:nvSpPr>
          <p:cNvPr id="692" name="Google Shape;692;p31">
            <a:extLst>
              <a:ext uri="{FF2B5EF4-FFF2-40B4-BE49-F238E27FC236}">
                <a16:creationId xmlns:a16="http://schemas.microsoft.com/office/drawing/2014/main" id="{EC37336C-319F-FE85-1482-3042310A98FE}"/>
              </a:ext>
            </a:extLst>
          </p:cNvPr>
          <p:cNvSpPr txBox="1">
            <a:spLocks noGrp="1"/>
          </p:cNvSpPr>
          <p:nvPr>
            <p:ph type="body" idx="1"/>
          </p:nvPr>
        </p:nvSpPr>
        <p:spPr>
          <a:xfrm>
            <a:off x="547664" y="1451602"/>
            <a:ext cx="10881852" cy="4513710"/>
          </a:xfrm>
          <a:prstGeom prst="rect">
            <a:avLst/>
          </a:prstGeom>
          <a:noFill/>
          <a:ln>
            <a:noFill/>
          </a:ln>
        </p:spPr>
        <p:txBody>
          <a:bodyPr spcFirstLastPara="1" wrap="square" lIns="0" tIns="0" rIns="0" bIns="0" anchor="t" anchorCtr="0">
            <a:normAutofit lnSpcReduction="10000"/>
          </a:bodyPr>
          <a:lstStyle/>
          <a:p>
            <a:pPr marL="120964" indent="0">
              <a:lnSpc>
                <a:spcPct val="106000"/>
              </a:lnSpc>
              <a:spcAft>
                <a:spcPts val="847"/>
              </a:spcAft>
              <a:buNone/>
            </a:pPr>
            <a:r>
              <a:rPr lang="nb-NO">
                <a:effectLst/>
                <a:latin typeface="Calibri" panose="020F0502020204030204" pitchFamily="34" charset="0"/>
                <a:ea typeface="Calibri" panose="020F0502020204030204" pitchFamily="34" charset="0"/>
                <a:cs typeface="Times New Roman" panose="02020603050405020304" pitchFamily="18" charset="0"/>
              </a:rPr>
              <a:t>Skyss sin egen reklame viser brudd på disse retningslinjene.</a:t>
            </a:r>
          </a:p>
          <a:p>
            <a:pPr marL="120964" indent="0">
              <a:lnSpc>
                <a:spcPct val="106000"/>
              </a:lnSpc>
              <a:spcAft>
                <a:spcPts val="847"/>
              </a:spcAft>
              <a:buNone/>
            </a:pPr>
            <a:r>
              <a:rPr lang="nb-NO">
                <a:latin typeface="Calibri" panose="020F0502020204030204" pitchFamily="34" charset="0"/>
                <a:ea typeface="Calibri" panose="020F0502020204030204" pitchFamily="34" charset="0"/>
                <a:cs typeface="Times New Roman" panose="02020603050405020304" pitchFamily="18" charset="0"/>
              </a:rPr>
              <a:t>Retningslinjene for bagasje er svært lite kommunisert ut.</a:t>
            </a:r>
          </a:p>
          <a:p>
            <a:pPr marL="120964" indent="0">
              <a:lnSpc>
                <a:spcPct val="106000"/>
              </a:lnSpc>
              <a:spcAft>
                <a:spcPts val="847"/>
              </a:spcAft>
              <a:buNone/>
            </a:pPr>
            <a:r>
              <a:rPr lang="nb-NO">
                <a:latin typeface="Calibri" panose="020F0502020204030204" pitchFamily="34" charset="0"/>
                <a:ea typeface="Calibri" panose="020F0502020204030204" pitchFamily="34" charset="0"/>
                <a:cs typeface="Times New Roman" panose="02020603050405020304" pitchFamily="18" charset="0"/>
              </a:rPr>
              <a:t>Enkelte linjer og enkelte tidsperioder er mer belastet med passasjerer som prøver å ta med seg bagasje som ikke faller under retningslinjene, eksempelvis studiestart når studenter prøver å bruke busser som flyttebiler, og linje 12 som stopper ved gjenbrukshallen i Møllendalsveien.</a:t>
            </a:r>
          </a:p>
          <a:p>
            <a:pPr marL="120964" indent="0">
              <a:lnSpc>
                <a:spcPct val="106000"/>
              </a:lnSpc>
              <a:spcAft>
                <a:spcPts val="847"/>
              </a:spcAft>
              <a:buNone/>
            </a:pPr>
            <a:r>
              <a:rPr lang="nb-NO">
                <a:effectLst/>
                <a:latin typeface="Calibri" panose="020F0502020204030204" pitchFamily="34" charset="0"/>
                <a:ea typeface="Calibri" panose="020F0502020204030204" pitchFamily="34" charset="0"/>
                <a:cs typeface="Times New Roman" panose="02020603050405020304" pitchFamily="18" charset="0"/>
              </a:rPr>
              <a:t>«</a:t>
            </a:r>
            <a:r>
              <a:rPr lang="nn-NO">
                <a:latin typeface="Calibri" panose="020F0502020204030204" pitchFamily="34" charset="0"/>
                <a:ea typeface="Calibri" panose="020F0502020204030204" pitchFamily="34" charset="0"/>
                <a:cs typeface="Times New Roman" panose="02020603050405020304" pitchFamily="18" charset="0"/>
              </a:rPr>
              <a:t>A</a:t>
            </a:r>
            <a:r>
              <a:rPr lang="nn-NO">
                <a:effectLst/>
                <a:latin typeface="Calibri" panose="020F0502020204030204" pitchFamily="34" charset="0"/>
                <a:ea typeface="Calibri" panose="020F0502020204030204" pitchFamily="34" charset="0"/>
                <a:cs typeface="Times New Roman" panose="02020603050405020304" pitchFamily="18" charset="0"/>
              </a:rPr>
              <a:t>nna bagasje som anten inneberer ein tryggleiksrisiko</a:t>
            </a:r>
            <a:r>
              <a:rPr lang="nb-NO">
                <a:effectLst/>
                <a:latin typeface="Calibri" panose="020F0502020204030204" pitchFamily="34" charset="0"/>
                <a:ea typeface="Calibri" panose="020F0502020204030204" pitchFamily="34" charset="0"/>
                <a:cs typeface="Times New Roman" panose="02020603050405020304" pitchFamily="18" charset="0"/>
              </a:rPr>
              <a:t>» er en uklar formulering som er vanskelig å avgrense. Inkluderer den mellomstore litium batterier? Hvis ja, hvilket utslag får det for el-sykler, el-sparkesykler, og elektriske rullestoler? </a:t>
            </a:r>
          </a:p>
        </p:txBody>
      </p:sp>
      <p:sp>
        <p:nvSpPr>
          <p:cNvPr id="693" name="Google Shape;693;p31">
            <a:extLst>
              <a:ext uri="{FF2B5EF4-FFF2-40B4-BE49-F238E27FC236}">
                <a16:creationId xmlns:a16="http://schemas.microsoft.com/office/drawing/2014/main" id="{19B37E11-A7C6-3730-0FE3-C87C70C37F43}"/>
              </a:ext>
            </a:extLst>
          </p:cNvPr>
          <p:cNvSpPr txBox="1">
            <a:spLocks noGrp="1"/>
          </p:cNvSpPr>
          <p:nvPr>
            <p:ph type="title"/>
          </p:nvPr>
        </p:nvSpPr>
        <p:spPr>
          <a:xfrm>
            <a:off x="761967" y="762019"/>
            <a:ext cx="10667549" cy="689583"/>
          </a:xfrm>
          <a:prstGeom prst="rect">
            <a:avLst/>
          </a:prstGeom>
          <a:noFill/>
          <a:ln>
            <a:noFill/>
          </a:ln>
        </p:spPr>
        <p:txBody>
          <a:bodyPr spcFirstLastPara="1" wrap="square" lIns="0" tIns="0" rIns="0" bIns="0" anchor="t" anchorCtr="0">
            <a:normAutofit/>
          </a:bodyPr>
          <a:lstStyle/>
          <a:p>
            <a:pPr algn="ctr">
              <a:buSzPts val="4000"/>
            </a:pPr>
            <a:r>
              <a:rPr lang="nb-NO"/>
              <a:t>Problemstillinger for drøfting</a:t>
            </a:r>
            <a:endParaRPr/>
          </a:p>
        </p:txBody>
      </p:sp>
    </p:spTree>
    <p:extLst>
      <p:ext uri="{BB962C8B-B14F-4D97-AF65-F5344CB8AC3E}">
        <p14:creationId xmlns:p14="http://schemas.microsoft.com/office/powerpoint/2010/main" val="681051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C0A4-E5D0-2DE4-29AC-E2626292BF08}"/>
              </a:ext>
            </a:extLst>
          </p:cNvPr>
          <p:cNvSpPr>
            <a:spLocks noGrp="1"/>
          </p:cNvSpPr>
          <p:nvPr>
            <p:ph type="ctrTitle"/>
          </p:nvPr>
        </p:nvSpPr>
        <p:spPr/>
        <p:txBody>
          <a:bodyPr>
            <a:normAutofit/>
          </a:bodyPr>
          <a:lstStyle/>
          <a:p>
            <a:r>
              <a:rPr lang="nb-NO"/>
              <a:t>Bonusordninger i anbudskontrakter</a:t>
            </a:r>
          </a:p>
        </p:txBody>
      </p:sp>
      <p:sp>
        <p:nvSpPr>
          <p:cNvPr id="3" name="Subtitle 2">
            <a:extLst>
              <a:ext uri="{FF2B5EF4-FFF2-40B4-BE49-F238E27FC236}">
                <a16:creationId xmlns:a16="http://schemas.microsoft.com/office/drawing/2014/main" id="{462EA9D0-3580-5953-5CDB-420FE883FBBA}"/>
              </a:ext>
            </a:extLst>
          </p:cNvPr>
          <p:cNvSpPr>
            <a:spLocks noGrp="1"/>
          </p:cNvSpPr>
          <p:nvPr>
            <p:ph type="subTitle" idx="1"/>
          </p:nvPr>
        </p:nvSpPr>
        <p:spPr/>
        <p:txBody>
          <a:bodyPr/>
          <a:lstStyle/>
          <a:p>
            <a:r>
              <a:rPr lang="nb-NO"/>
              <a:t> </a:t>
            </a:r>
          </a:p>
        </p:txBody>
      </p:sp>
    </p:spTree>
    <p:extLst>
      <p:ext uri="{BB962C8B-B14F-4D97-AF65-F5344CB8AC3E}">
        <p14:creationId xmlns:p14="http://schemas.microsoft.com/office/powerpoint/2010/main" val="2403774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1">
          <a:extLst>
            <a:ext uri="{FF2B5EF4-FFF2-40B4-BE49-F238E27FC236}">
              <a16:creationId xmlns:a16="http://schemas.microsoft.com/office/drawing/2014/main" id="{AE8A48E4-9BBE-01FA-ACBC-4FD9D198988C}"/>
            </a:ext>
          </a:extLst>
        </p:cNvPr>
        <p:cNvGrpSpPr/>
        <p:nvPr/>
      </p:nvGrpSpPr>
      <p:grpSpPr>
        <a:xfrm>
          <a:off x="0" y="0"/>
          <a:ext cx="0" cy="0"/>
          <a:chOff x="0" y="0"/>
          <a:chExt cx="0" cy="0"/>
        </a:xfrm>
      </p:grpSpPr>
      <p:sp>
        <p:nvSpPr>
          <p:cNvPr id="692" name="Google Shape;692;p31">
            <a:extLst>
              <a:ext uri="{FF2B5EF4-FFF2-40B4-BE49-F238E27FC236}">
                <a16:creationId xmlns:a16="http://schemas.microsoft.com/office/drawing/2014/main" id="{EC37336C-319F-FE85-1482-3042310A98FE}"/>
              </a:ext>
            </a:extLst>
          </p:cNvPr>
          <p:cNvSpPr txBox="1">
            <a:spLocks noGrp="1"/>
          </p:cNvSpPr>
          <p:nvPr>
            <p:ph type="body" idx="1"/>
          </p:nvPr>
        </p:nvSpPr>
        <p:spPr>
          <a:xfrm>
            <a:off x="547664" y="1451602"/>
            <a:ext cx="10881852" cy="4513710"/>
          </a:xfrm>
          <a:prstGeom prst="rect">
            <a:avLst/>
          </a:prstGeom>
          <a:noFill/>
          <a:ln>
            <a:noFill/>
          </a:ln>
        </p:spPr>
        <p:txBody>
          <a:bodyPr spcFirstLastPara="1" wrap="square" lIns="0" tIns="0" rIns="0" bIns="0" anchor="t" anchorCtr="0">
            <a:normAutofit fontScale="92500" lnSpcReduction="20000"/>
          </a:bodyPr>
          <a:lstStyle/>
          <a:p>
            <a:pPr marL="120964" indent="0">
              <a:lnSpc>
                <a:spcPct val="106000"/>
              </a:lnSpc>
              <a:spcAft>
                <a:spcPts val="847"/>
              </a:spcAft>
              <a:buNone/>
            </a:pPr>
            <a:r>
              <a:rPr lang="nb-NO">
                <a:effectLst/>
                <a:latin typeface="Calibri" panose="020F0502020204030204" pitchFamily="34" charset="0"/>
                <a:ea typeface="Calibri" panose="020F0502020204030204" pitchFamily="34" charset="0"/>
                <a:cs typeface="Times New Roman" panose="02020603050405020304" pitchFamily="18" charset="0"/>
              </a:rPr>
              <a:t>Det er i dag stor variasjon fra anbudsområde til anbudsområde når det gjelder bonusordning. </a:t>
            </a:r>
            <a:br>
              <a:rPr lang="nb-NO">
                <a:effectLst/>
                <a:latin typeface="Calibri" panose="020F0502020204030204" pitchFamily="34" charset="0"/>
                <a:ea typeface="Calibri" panose="020F0502020204030204" pitchFamily="34" charset="0"/>
                <a:cs typeface="Times New Roman" panose="02020603050405020304" pitchFamily="18" charset="0"/>
              </a:rPr>
            </a:br>
            <a:r>
              <a:rPr lang="nb-NO">
                <a:effectLst/>
                <a:latin typeface="Calibri" panose="020F0502020204030204" pitchFamily="34" charset="0"/>
                <a:ea typeface="Calibri" panose="020F0502020204030204" pitchFamily="34" charset="0"/>
                <a:cs typeface="Times New Roman" panose="02020603050405020304" pitchFamily="18" charset="0"/>
              </a:rPr>
              <a:t>Hvordan fastsettes bonusordning i anbudskontraktene?</a:t>
            </a:r>
            <a:br>
              <a:rPr lang="nb-NO">
                <a:effectLst/>
                <a:latin typeface="Calibri" panose="020F0502020204030204" pitchFamily="34" charset="0"/>
                <a:ea typeface="Calibri" panose="020F0502020204030204" pitchFamily="34" charset="0"/>
                <a:cs typeface="Times New Roman" panose="02020603050405020304" pitchFamily="18" charset="0"/>
              </a:rPr>
            </a:br>
            <a:r>
              <a:rPr lang="nb-NO">
                <a:effectLst/>
                <a:latin typeface="Calibri" panose="020F0502020204030204" pitchFamily="34" charset="0"/>
                <a:ea typeface="Calibri" panose="020F0502020204030204" pitchFamily="34" charset="0"/>
                <a:cs typeface="Times New Roman" panose="02020603050405020304" pitchFamily="18" charset="0"/>
              </a:rPr>
              <a:t>Hva er grunnen til at det er så mange forskjellige modeller for bonus? </a:t>
            </a:r>
            <a:br>
              <a:rPr lang="nb-NO">
                <a:effectLst/>
                <a:latin typeface="Calibri" panose="020F0502020204030204" pitchFamily="34" charset="0"/>
                <a:ea typeface="Calibri" panose="020F0502020204030204" pitchFamily="34" charset="0"/>
                <a:cs typeface="Times New Roman" panose="02020603050405020304" pitchFamily="18" charset="0"/>
              </a:rPr>
            </a:br>
            <a:r>
              <a:rPr lang="nb-NO">
                <a:effectLst/>
                <a:latin typeface="Calibri" panose="020F0502020204030204" pitchFamily="34" charset="0"/>
                <a:ea typeface="Calibri" panose="020F0502020204030204" pitchFamily="34" charset="0"/>
                <a:cs typeface="Times New Roman" panose="02020603050405020304" pitchFamily="18" charset="0"/>
              </a:rPr>
              <a:t>Hva er grunnen til at enkelte anbudsområder ikke har bonusordning?</a:t>
            </a:r>
          </a:p>
          <a:p>
            <a:pPr marL="120964" indent="0">
              <a:lnSpc>
                <a:spcPct val="106000"/>
              </a:lnSpc>
              <a:spcAft>
                <a:spcPts val="847"/>
              </a:spcAft>
              <a:buNone/>
            </a:pPr>
            <a:r>
              <a:rPr lang="nb-NO">
                <a:latin typeface="Calibri" panose="020F0502020204030204" pitchFamily="34" charset="0"/>
                <a:ea typeface="Calibri" panose="020F0502020204030204" pitchFamily="34" charset="0"/>
                <a:cs typeface="Times New Roman" panose="02020603050405020304" pitchFamily="18" charset="0"/>
              </a:rPr>
              <a:t>Sjåfører som har flyttet fra et anbudsområde til et annet opplever stor forskjell når det ene anbudsområdet har en </a:t>
            </a:r>
            <a:r>
              <a:rPr lang="nb-NO" i="1">
                <a:latin typeface="Calibri" panose="020F0502020204030204" pitchFamily="34" charset="0"/>
                <a:ea typeface="Calibri" panose="020F0502020204030204" pitchFamily="34" charset="0"/>
                <a:cs typeface="Times New Roman" panose="02020603050405020304" pitchFamily="18" charset="0"/>
              </a:rPr>
              <a:t>god</a:t>
            </a:r>
            <a:r>
              <a:rPr lang="nb-NO">
                <a:latin typeface="Calibri" panose="020F0502020204030204" pitchFamily="34" charset="0"/>
                <a:ea typeface="Calibri" panose="020F0502020204030204" pitchFamily="34" charset="0"/>
                <a:cs typeface="Times New Roman" panose="02020603050405020304" pitchFamily="18" charset="0"/>
              </a:rPr>
              <a:t> bonusordning og det andre ikke har det.</a:t>
            </a:r>
            <a:br>
              <a:rPr lang="nb-NO">
                <a:latin typeface="Calibri" panose="020F0502020204030204" pitchFamily="34" charset="0"/>
                <a:ea typeface="Calibri" panose="020F0502020204030204" pitchFamily="34" charset="0"/>
                <a:cs typeface="Times New Roman" panose="02020603050405020304" pitchFamily="18" charset="0"/>
              </a:rPr>
            </a:br>
            <a:r>
              <a:rPr lang="nb-NO">
                <a:latin typeface="Calibri" panose="020F0502020204030204" pitchFamily="34" charset="0"/>
                <a:ea typeface="Calibri" panose="020F0502020204030204" pitchFamily="34" charset="0"/>
                <a:cs typeface="Times New Roman" panose="02020603050405020304" pitchFamily="18" charset="0"/>
              </a:rPr>
              <a:t>Ønsker vi ikke likest mulig vilkår og rammer for sjåførene i alle anbudsområder?</a:t>
            </a:r>
          </a:p>
          <a:p>
            <a:pPr marL="120964" indent="0">
              <a:lnSpc>
                <a:spcPct val="106000"/>
              </a:lnSpc>
              <a:spcAft>
                <a:spcPts val="847"/>
              </a:spcAft>
              <a:buNone/>
            </a:pPr>
            <a:r>
              <a:rPr lang="nb-NO">
                <a:effectLst/>
                <a:latin typeface="Calibri" panose="020F0502020204030204" pitchFamily="34" charset="0"/>
                <a:ea typeface="Calibri" panose="020F0502020204030204" pitchFamily="34" charset="0"/>
                <a:cs typeface="Times New Roman" panose="02020603050405020304" pitchFamily="18" charset="0"/>
              </a:rPr>
              <a:t>Bonus-utbetalingene synker, og ved enkelte anbudsområder uteblir fullstendig for sjåførene, mens passasjertallene øker. Sjåførene sliter med å se sammenhengen som ligger bak her, og ønsker gjerne en redegjørelse hva som gjør at produktet de leverer øker i popularitet men synker i vurdering fra skyss.</a:t>
            </a:r>
          </a:p>
        </p:txBody>
      </p:sp>
      <p:sp>
        <p:nvSpPr>
          <p:cNvPr id="693" name="Google Shape;693;p31">
            <a:extLst>
              <a:ext uri="{FF2B5EF4-FFF2-40B4-BE49-F238E27FC236}">
                <a16:creationId xmlns:a16="http://schemas.microsoft.com/office/drawing/2014/main" id="{19B37E11-A7C6-3730-0FE3-C87C70C37F43}"/>
              </a:ext>
            </a:extLst>
          </p:cNvPr>
          <p:cNvSpPr txBox="1">
            <a:spLocks noGrp="1"/>
          </p:cNvSpPr>
          <p:nvPr>
            <p:ph type="title"/>
          </p:nvPr>
        </p:nvSpPr>
        <p:spPr>
          <a:xfrm>
            <a:off x="761967" y="762019"/>
            <a:ext cx="10667549" cy="689583"/>
          </a:xfrm>
          <a:prstGeom prst="rect">
            <a:avLst/>
          </a:prstGeom>
          <a:noFill/>
          <a:ln>
            <a:noFill/>
          </a:ln>
        </p:spPr>
        <p:txBody>
          <a:bodyPr spcFirstLastPara="1" wrap="square" lIns="0" tIns="0" rIns="0" bIns="0" anchor="t" anchorCtr="0">
            <a:normAutofit/>
          </a:bodyPr>
          <a:lstStyle/>
          <a:p>
            <a:pPr algn="ctr">
              <a:buSzPts val="4000"/>
            </a:pPr>
            <a:r>
              <a:rPr lang="nb-NO"/>
              <a:t>Problemstillinger for drøfting</a:t>
            </a:r>
            <a:endParaRPr/>
          </a:p>
        </p:txBody>
      </p:sp>
    </p:spTree>
    <p:extLst>
      <p:ext uri="{BB962C8B-B14F-4D97-AF65-F5344CB8AC3E}">
        <p14:creationId xmlns:p14="http://schemas.microsoft.com/office/powerpoint/2010/main" val="3378431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1C212A-2416-4461-BFF8-F3F9C30CD65D}"/>
              </a:ext>
            </a:extLst>
          </p:cNvPr>
          <p:cNvSpPr>
            <a:spLocks noGrp="1"/>
          </p:cNvSpPr>
          <p:nvPr>
            <p:ph type="title"/>
          </p:nvPr>
        </p:nvSpPr>
        <p:spPr>
          <a:xfrm>
            <a:off x="557999" y="1772203"/>
            <a:ext cx="11083137" cy="333955"/>
          </a:xfrm>
        </p:spPr>
        <p:txBody>
          <a:bodyPr anchor="t">
            <a:normAutofit/>
          </a:bodyPr>
          <a:lstStyle/>
          <a:p>
            <a:r>
              <a:rPr lang="nb-NO"/>
              <a:t>Status </a:t>
            </a:r>
            <a:r>
              <a:rPr lang="nb-NO" err="1"/>
              <a:t>bussanbod</a:t>
            </a:r>
            <a:endParaRPr lang="nn-NO"/>
          </a:p>
        </p:txBody>
      </p:sp>
      <p:sp>
        <p:nvSpPr>
          <p:cNvPr id="5" name="Plassholder for tekst 4">
            <a:extLst>
              <a:ext uri="{FF2B5EF4-FFF2-40B4-BE49-F238E27FC236}">
                <a16:creationId xmlns:a16="http://schemas.microsoft.com/office/drawing/2014/main" id="{E2FEE882-DE1A-4B41-96A2-0EFDF18A6D9B}"/>
              </a:ext>
            </a:extLst>
          </p:cNvPr>
          <p:cNvSpPr>
            <a:spLocks noGrp="1"/>
          </p:cNvSpPr>
          <p:nvPr>
            <p:ph type="body" sz="quarter" idx="10"/>
          </p:nvPr>
        </p:nvSpPr>
        <p:spPr>
          <a:xfrm>
            <a:off x="558000" y="2152800"/>
            <a:ext cx="11083138" cy="333955"/>
          </a:xfrm>
        </p:spPr>
        <p:txBody>
          <a:bodyPr>
            <a:normAutofit/>
          </a:bodyPr>
          <a:lstStyle/>
          <a:p>
            <a:endParaRPr lang="nn-NO"/>
          </a:p>
        </p:txBody>
      </p:sp>
    </p:spTree>
    <p:extLst>
      <p:ext uri="{BB962C8B-B14F-4D97-AF65-F5344CB8AC3E}">
        <p14:creationId xmlns:p14="http://schemas.microsoft.com/office/powerpoint/2010/main" val="2298527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D7D3A25-5B6F-BEB6-E9EB-BCC7745165D3}"/>
              </a:ext>
            </a:extLst>
          </p:cNvPr>
          <p:cNvSpPr>
            <a:spLocks noGrp="1"/>
          </p:cNvSpPr>
          <p:nvPr>
            <p:ph type="title"/>
          </p:nvPr>
        </p:nvSpPr>
        <p:spPr/>
        <p:txBody>
          <a:bodyPr/>
          <a:lstStyle/>
          <a:p>
            <a:r>
              <a:rPr lang="nb-NO"/>
              <a:t>Status pr september 2024</a:t>
            </a:r>
          </a:p>
        </p:txBody>
      </p:sp>
      <p:sp>
        <p:nvSpPr>
          <p:cNvPr id="4" name="Plassholder for tekst 3">
            <a:extLst>
              <a:ext uri="{FF2B5EF4-FFF2-40B4-BE49-F238E27FC236}">
                <a16:creationId xmlns:a16="http://schemas.microsoft.com/office/drawing/2014/main" id="{84C23CC5-905A-7CF3-5510-389985EC670A}"/>
              </a:ext>
            </a:extLst>
          </p:cNvPr>
          <p:cNvSpPr>
            <a:spLocks noGrp="1"/>
          </p:cNvSpPr>
          <p:nvPr>
            <p:ph type="body" sz="quarter" idx="10"/>
          </p:nvPr>
        </p:nvSpPr>
        <p:spPr/>
        <p:txBody>
          <a:bodyPr>
            <a:normAutofit fontScale="85000" lnSpcReduction="10000"/>
          </a:bodyPr>
          <a:lstStyle/>
          <a:p>
            <a:pPr marL="285750" indent="-285750">
              <a:buFont typeface="Arial" panose="020B0604020202020204" pitchFamily="34" charset="0"/>
              <a:buChar char="•"/>
            </a:pPr>
            <a:r>
              <a:rPr lang="nb-NO" b="1" err="1"/>
              <a:t>Bussanbod</a:t>
            </a:r>
            <a:r>
              <a:rPr lang="nb-NO" b="1"/>
              <a:t> 2026 (Sunnfjord, Sogn og Sunnhordland)</a:t>
            </a:r>
          </a:p>
          <a:p>
            <a:pPr marL="645750" lvl="1" indent="-285750"/>
            <a:r>
              <a:rPr lang="nb-NO"/>
              <a:t>Konkurransefase</a:t>
            </a:r>
          </a:p>
          <a:p>
            <a:pPr marL="645750" lvl="1" indent="-285750"/>
            <a:r>
              <a:rPr lang="nb-NO"/>
              <a:t>Sendt til </a:t>
            </a:r>
            <a:r>
              <a:rPr lang="nb-NO" err="1"/>
              <a:t>kunngjering</a:t>
            </a:r>
            <a:r>
              <a:rPr lang="nb-NO"/>
              <a:t> 06.09.24</a:t>
            </a:r>
          </a:p>
          <a:p>
            <a:pPr marL="645750" lvl="1" indent="-285750"/>
            <a:r>
              <a:rPr lang="nb-NO" err="1"/>
              <a:t>Tilbodsfrist</a:t>
            </a:r>
            <a:r>
              <a:rPr lang="nb-NO"/>
              <a:t> 29.11.24</a:t>
            </a:r>
          </a:p>
          <a:p>
            <a:pPr marL="645750" lvl="1" indent="-285750"/>
            <a:r>
              <a:rPr lang="nb-NO"/>
              <a:t>Forventa tildeling: </a:t>
            </a:r>
            <a:r>
              <a:rPr lang="nb-NO" err="1"/>
              <a:t>Innan</a:t>
            </a:r>
            <a:r>
              <a:rPr lang="nb-NO"/>
              <a:t> utløpet av januar 2025</a:t>
            </a:r>
          </a:p>
          <a:p>
            <a:pPr lvl="1" indent="0">
              <a:buNone/>
            </a:pPr>
            <a:endParaRPr lang="nb-NO"/>
          </a:p>
          <a:p>
            <a:pPr marL="285750" indent="-285750">
              <a:buFont typeface="Arial" panose="020B0604020202020204" pitchFamily="34" charset="0"/>
              <a:buChar char="•"/>
            </a:pPr>
            <a:r>
              <a:rPr lang="nb-NO" b="1" err="1"/>
              <a:t>Busanbod</a:t>
            </a:r>
            <a:r>
              <a:rPr lang="nb-NO" b="1"/>
              <a:t> Nordhordland 2027</a:t>
            </a:r>
          </a:p>
          <a:p>
            <a:pPr marL="645750" lvl="1" indent="-285750"/>
            <a:r>
              <a:rPr lang="nb-NO"/>
              <a:t>Avklaring av strategiske </a:t>
            </a:r>
            <a:r>
              <a:rPr lang="nb-NO" err="1"/>
              <a:t>føringar</a:t>
            </a:r>
            <a:r>
              <a:rPr lang="nb-NO"/>
              <a:t> for framtidig kontrakt pågår (vert lagt fram for politisk handsaming i rammesak)</a:t>
            </a:r>
          </a:p>
          <a:p>
            <a:pPr marL="645750" lvl="1" indent="-285750"/>
            <a:r>
              <a:rPr lang="nb-NO"/>
              <a:t>Produksjon i Gulen</a:t>
            </a:r>
          </a:p>
          <a:p>
            <a:pPr marL="645750" lvl="1" indent="-285750"/>
            <a:r>
              <a:rPr lang="nb-NO"/>
              <a:t>Tentativ framdriftsplan</a:t>
            </a:r>
          </a:p>
          <a:p>
            <a:pPr marL="1005750" lvl="2" indent="-285750"/>
            <a:r>
              <a:rPr lang="nb-NO" sz="1400" err="1"/>
              <a:t>Pollitisk</a:t>
            </a:r>
            <a:r>
              <a:rPr lang="nb-NO" sz="1400"/>
              <a:t> rammesak januar/februar 2025</a:t>
            </a:r>
          </a:p>
          <a:p>
            <a:pPr marL="1005750" lvl="2" indent="-285750"/>
            <a:r>
              <a:rPr lang="nb-NO" sz="1400"/>
              <a:t>Politisk mandatsak mai/juni 2025</a:t>
            </a:r>
          </a:p>
          <a:p>
            <a:pPr marL="1005750" lvl="2" indent="-285750"/>
            <a:r>
              <a:rPr lang="nb-NO" sz="1400" err="1"/>
              <a:t>Kunngjering</a:t>
            </a:r>
            <a:r>
              <a:rPr lang="nb-NO" sz="1400"/>
              <a:t> september 2025</a:t>
            </a:r>
          </a:p>
          <a:p>
            <a:pPr marL="1005750" lvl="2" indent="-285750"/>
            <a:endParaRPr lang="nb-NO"/>
          </a:p>
          <a:p>
            <a:pPr marL="285750" indent="-285750">
              <a:buFont typeface="Arial" panose="020B0604020202020204" pitchFamily="34" charset="0"/>
              <a:buChar char="•"/>
            </a:pPr>
            <a:r>
              <a:rPr lang="nb-NO" b="1" err="1"/>
              <a:t>Bussanbod</a:t>
            </a:r>
            <a:r>
              <a:rPr lang="nb-NO" b="1"/>
              <a:t> Bergen (Bergen nord, Bergen sentrum, Bergen sør og Vest)</a:t>
            </a:r>
          </a:p>
          <a:p>
            <a:pPr marL="645750" lvl="1" indent="-285750"/>
            <a:r>
              <a:rPr lang="nb-NO"/>
              <a:t>Avklaring av strategiske </a:t>
            </a:r>
            <a:r>
              <a:rPr lang="nb-NO" err="1"/>
              <a:t>føringar</a:t>
            </a:r>
            <a:r>
              <a:rPr lang="nb-NO"/>
              <a:t> for framtidige </a:t>
            </a:r>
            <a:r>
              <a:rPr lang="nb-NO" err="1"/>
              <a:t>kontraktar</a:t>
            </a:r>
            <a:r>
              <a:rPr lang="nb-NO"/>
              <a:t> starta</a:t>
            </a:r>
          </a:p>
        </p:txBody>
      </p:sp>
    </p:spTree>
    <p:extLst>
      <p:ext uri="{BB962C8B-B14F-4D97-AF65-F5344CB8AC3E}">
        <p14:creationId xmlns:p14="http://schemas.microsoft.com/office/powerpoint/2010/main" val="690234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1C212A-2416-4461-BFF8-F3F9C30CD65D}"/>
              </a:ext>
            </a:extLst>
          </p:cNvPr>
          <p:cNvSpPr>
            <a:spLocks noGrp="1"/>
          </p:cNvSpPr>
          <p:nvPr>
            <p:ph type="title"/>
          </p:nvPr>
        </p:nvSpPr>
        <p:spPr/>
        <p:txBody>
          <a:bodyPr anchor="t">
            <a:normAutofit/>
          </a:bodyPr>
          <a:lstStyle/>
          <a:p>
            <a:r>
              <a:rPr lang="nb-NO"/>
              <a:t>Bussbillett - ombordtillegg</a:t>
            </a:r>
            <a:endParaRPr lang="nn-NO"/>
          </a:p>
        </p:txBody>
      </p:sp>
      <p:sp>
        <p:nvSpPr>
          <p:cNvPr id="3" name="Plassholder for tekst 2">
            <a:extLst>
              <a:ext uri="{FF2B5EF4-FFF2-40B4-BE49-F238E27FC236}">
                <a16:creationId xmlns:a16="http://schemas.microsoft.com/office/drawing/2014/main" id="{E26FE28C-ED42-EE42-2AB0-C0B6942B0DE9}"/>
              </a:ext>
            </a:extLst>
          </p:cNvPr>
          <p:cNvSpPr>
            <a:spLocks noGrp="1"/>
          </p:cNvSpPr>
          <p:nvPr>
            <p:ph type="body" sz="quarter" idx="10"/>
          </p:nvPr>
        </p:nvSpPr>
        <p:spPr/>
        <p:txBody>
          <a:bodyPr/>
          <a:lstStyle/>
          <a:p>
            <a:endParaRPr lang="nb-NO"/>
          </a:p>
        </p:txBody>
      </p:sp>
      <p:sp>
        <p:nvSpPr>
          <p:cNvPr id="2" name="Ellipse 1">
            <a:extLst>
              <a:ext uri="{FF2B5EF4-FFF2-40B4-BE49-F238E27FC236}">
                <a16:creationId xmlns:a16="http://schemas.microsoft.com/office/drawing/2014/main" id="{32AFA18D-AAEA-43B1-C6CD-F91E05832F45}"/>
              </a:ext>
            </a:extLst>
          </p:cNvPr>
          <p:cNvSpPr/>
          <p:nvPr/>
        </p:nvSpPr>
        <p:spPr>
          <a:xfrm rot="1347545">
            <a:off x="8788484" y="542333"/>
            <a:ext cx="3343137" cy="109415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Hallvard - Back up </a:t>
            </a:r>
            <a:r>
              <a:rPr lang="nb-NO" err="1"/>
              <a:t>ift</a:t>
            </a:r>
            <a:r>
              <a:rPr lang="nb-NO"/>
              <a:t> sak fra tillitsvalgte? </a:t>
            </a:r>
          </a:p>
        </p:txBody>
      </p:sp>
    </p:spTree>
    <p:extLst>
      <p:ext uri="{BB962C8B-B14F-4D97-AF65-F5344CB8AC3E}">
        <p14:creationId xmlns:p14="http://schemas.microsoft.com/office/powerpoint/2010/main" val="1427939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BA038D2B-31B2-4FCC-A2C1-484CFF08E4A6}"/>
              </a:ext>
            </a:extLst>
          </p:cNvPr>
          <p:cNvSpPr>
            <a:spLocks noGrp="1"/>
          </p:cNvSpPr>
          <p:nvPr>
            <p:ph type="title"/>
          </p:nvPr>
        </p:nvSpPr>
        <p:spPr/>
        <p:txBody>
          <a:bodyPr/>
          <a:lstStyle/>
          <a:p>
            <a:r>
              <a:rPr lang="nb-NO"/>
              <a:t>De fleste kjøp er i dag digitale</a:t>
            </a:r>
          </a:p>
        </p:txBody>
      </p:sp>
      <p:sp>
        <p:nvSpPr>
          <p:cNvPr id="7" name="Plassholder for tekst 6">
            <a:extLst>
              <a:ext uri="{FF2B5EF4-FFF2-40B4-BE49-F238E27FC236}">
                <a16:creationId xmlns:a16="http://schemas.microsoft.com/office/drawing/2014/main" id="{252E26CD-4AE1-4F29-ACE0-D09CDE07C56A}"/>
              </a:ext>
            </a:extLst>
          </p:cNvPr>
          <p:cNvSpPr>
            <a:spLocks noGrp="1"/>
          </p:cNvSpPr>
          <p:nvPr>
            <p:ph type="body" sz="quarter" idx="11"/>
          </p:nvPr>
        </p:nvSpPr>
        <p:spPr/>
        <p:txBody>
          <a:bodyPr/>
          <a:lstStyle/>
          <a:p>
            <a:r>
              <a:rPr lang="nb-NO"/>
              <a:t>KUNDEOPPLEVELSE KJØPSLØSNINGER 2023</a:t>
            </a:r>
          </a:p>
        </p:txBody>
      </p:sp>
      <p:sp>
        <p:nvSpPr>
          <p:cNvPr id="2" name="Rektangel 1">
            <a:extLst>
              <a:ext uri="{FF2B5EF4-FFF2-40B4-BE49-F238E27FC236}">
                <a16:creationId xmlns:a16="http://schemas.microsoft.com/office/drawing/2014/main" id="{CD5A0BE5-0FB7-232E-879D-E4DEA5CFCFBE}"/>
              </a:ext>
            </a:extLst>
          </p:cNvPr>
          <p:cNvSpPr/>
          <p:nvPr/>
        </p:nvSpPr>
        <p:spPr>
          <a:xfrm>
            <a:off x="4236071" y="4196219"/>
            <a:ext cx="1749568" cy="430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a:ln>
                  <a:noFill/>
                </a:ln>
                <a:solidFill>
                  <a:srgbClr val="000000"/>
                </a:solidFill>
                <a:effectLst/>
                <a:uLnTx/>
                <a:uFillTx/>
                <a:latin typeface="Arial"/>
                <a:ea typeface="+mn-ea"/>
                <a:cs typeface="Arial"/>
              </a:rPr>
              <a:t>Automat</a:t>
            </a:r>
          </a:p>
        </p:txBody>
      </p:sp>
      <p:sp>
        <p:nvSpPr>
          <p:cNvPr id="3" name="Rektangel 2">
            <a:extLst>
              <a:ext uri="{FF2B5EF4-FFF2-40B4-BE49-F238E27FC236}">
                <a16:creationId xmlns:a16="http://schemas.microsoft.com/office/drawing/2014/main" id="{0083491F-E00C-37EE-3A6F-86E24F6F39BF}"/>
              </a:ext>
            </a:extLst>
          </p:cNvPr>
          <p:cNvSpPr/>
          <p:nvPr/>
        </p:nvSpPr>
        <p:spPr>
          <a:xfrm>
            <a:off x="6059336" y="4182914"/>
            <a:ext cx="1749568" cy="430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a:ln>
                  <a:noFill/>
                </a:ln>
                <a:solidFill>
                  <a:srgbClr val="000000"/>
                </a:solidFill>
                <a:effectLst/>
                <a:uLnTx/>
                <a:uFillTx/>
                <a:latin typeface="Arial"/>
                <a:ea typeface="+mn-ea"/>
                <a:cs typeface="Arial"/>
              </a:rPr>
              <a:t>Ombord</a:t>
            </a:r>
          </a:p>
        </p:txBody>
      </p:sp>
      <p:pic>
        <p:nvPicPr>
          <p:cNvPr id="4" name="Bilde 3" descr="Et bilde som inneholder klær, person, utendørs, kjøretøy&#10;&#10;Automatisk generert beskrivelse">
            <a:extLst>
              <a:ext uri="{FF2B5EF4-FFF2-40B4-BE49-F238E27FC236}">
                <a16:creationId xmlns:a16="http://schemas.microsoft.com/office/drawing/2014/main" id="{5FACC370-85FA-914A-FB3F-A842F7C4105C}"/>
              </a:ext>
            </a:extLst>
          </p:cNvPr>
          <p:cNvPicPr>
            <a:picLocks noChangeAspect="1"/>
          </p:cNvPicPr>
          <p:nvPr/>
        </p:nvPicPr>
        <p:blipFill rotWithShape="1">
          <a:blip r:embed="rId3"/>
          <a:srcRect l="7135" r="27546"/>
          <a:stretch/>
        </p:blipFill>
        <p:spPr>
          <a:xfrm>
            <a:off x="6059336" y="2316298"/>
            <a:ext cx="1749569" cy="1780842"/>
          </a:xfrm>
          <a:prstGeom prst="rect">
            <a:avLst/>
          </a:prstGeom>
        </p:spPr>
      </p:pic>
      <p:pic>
        <p:nvPicPr>
          <p:cNvPr id="5" name="Plassholder for bilde 5" descr="Et bilde som inneholder person, tekst, Mobiltelefon, telefon&#10;&#10;Automatisk generert beskrivelse">
            <a:extLst>
              <a:ext uri="{FF2B5EF4-FFF2-40B4-BE49-F238E27FC236}">
                <a16:creationId xmlns:a16="http://schemas.microsoft.com/office/drawing/2014/main" id="{58A19B5D-6358-4E98-19BC-31107E2F5C6C}"/>
              </a:ext>
            </a:extLst>
          </p:cNvPr>
          <p:cNvPicPr>
            <a:picLocks noChangeAspect="1"/>
          </p:cNvPicPr>
          <p:nvPr/>
        </p:nvPicPr>
        <p:blipFill rotWithShape="1">
          <a:blip r:embed="rId4"/>
          <a:srcRect l="17783" t="19946" r="36443" b="10177"/>
          <a:stretch/>
        </p:blipFill>
        <p:spPr>
          <a:xfrm>
            <a:off x="589541" y="2316298"/>
            <a:ext cx="1749568" cy="1783988"/>
          </a:xfrm>
          <a:prstGeom prst="rect">
            <a:avLst/>
          </a:prstGeom>
        </p:spPr>
      </p:pic>
      <p:sp>
        <p:nvSpPr>
          <p:cNvPr id="8" name="Rektangel 7">
            <a:extLst>
              <a:ext uri="{FF2B5EF4-FFF2-40B4-BE49-F238E27FC236}">
                <a16:creationId xmlns:a16="http://schemas.microsoft.com/office/drawing/2014/main" id="{9F8DEE45-E42D-0503-205D-B6F432325232}"/>
              </a:ext>
            </a:extLst>
          </p:cNvPr>
          <p:cNvSpPr/>
          <p:nvPr/>
        </p:nvSpPr>
        <p:spPr>
          <a:xfrm>
            <a:off x="589541" y="4182914"/>
            <a:ext cx="1749568" cy="430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a:ln>
                  <a:noFill/>
                </a:ln>
                <a:solidFill>
                  <a:srgbClr val="000000"/>
                </a:solidFill>
                <a:effectLst/>
                <a:uLnTx/>
                <a:uFillTx/>
                <a:latin typeface="Arial"/>
                <a:ea typeface="+mn-ea"/>
                <a:cs typeface="Arial"/>
              </a:rPr>
              <a:t>Mobilapp</a:t>
            </a:r>
          </a:p>
        </p:txBody>
      </p:sp>
      <p:sp>
        <p:nvSpPr>
          <p:cNvPr id="9" name="Rektangel 8">
            <a:extLst>
              <a:ext uri="{FF2B5EF4-FFF2-40B4-BE49-F238E27FC236}">
                <a16:creationId xmlns:a16="http://schemas.microsoft.com/office/drawing/2014/main" id="{C3FC3DEB-B993-A8E7-6045-E3D9B0071263}"/>
              </a:ext>
            </a:extLst>
          </p:cNvPr>
          <p:cNvSpPr/>
          <p:nvPr/>
        </p:nvSpPr>
        <p:spPr>
          <a:xfrm>
            <a:off x="2412806" y="4193072"/>
            <a:ext cx="1749568" cy="430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a:ln>
                  <a:noFill/>
                </a:ln>
                <a:solidFill>
                  <a:srgbClr val="000000"/>
                </a:solidFill>
                <a:effectLst/>
                <a:uLnTx/>
                <a:uFillTx/>
                <a:latin typeface="Arial"/>
                <a:ea typeface="+mn-ea"/>
                <a:cs typeface="Arial"/>
              </a:rPr>
              <a:t>Nettbutikk</a:t>
            </a:r>
          </a:p>
        </p:txBody>
      </p:sp>
      <p:pic>
        <p:nvPicPr>
          <p:cNvPr id="10" name="Plassholder for bilde 12" descr="Et bilde som inneholder utendørs, gress, konstruksjon, plante&#10;&#10;Automatisk generert beskrivelse">
            <a:extLst>
              <a:ext uri="{FF2B5EF4-FFF2-40B4-BE49-F238E27FC236}">
                <a16:creationId xmlns:a16="http://schemas.microsoft.com/office/drawing/2014/main" id="{B9BD2DDD-BFE4-88C8-A903-10A10048AA82}"/>
              </a:ext>
            </a:extLst>
          </p:cNvPr>
          <p:cNvPicPr>
            <a:picLocks noChangeAspect="1"/>
          </p:cNvPicPr>
          <p:nvPr/>
        </p:nvPicPr>
        <p:blipFill rotWithShape="1">
          <a:blip r:embed="rId5"/>
          <a:srcRect l="17846" t="2900" r="2626" b="42936"/>
          <a:stretch/>
        </p:blipFill>
        <p:spPr bwMode="auto">
          <a:xfrm>
            <a:off x="4236071" y="2316298"/>
            <a:ext cx="1749569" cy="1783989"/>
          </a:xfrm>
          <a:prstGeom prst="rect">
            <a:avLst/>
          </a:prstGeom>
          <a:solidFill>
            <a:schemeClr val="bg1">
              <a:lumMod val="85000"/>
            </a:schemeClr>
          </a:solidFill>
          <a:ln>
            <a:noFill/>
          </a:ln>
          <a:effectLst/>
        </p:spPr>
      </p:pic>
      <p:pic>
        <p:nvPicPr>
          <p:cNvPr id="11" name="Picture 6" descr="person using MacBook Pro">
            <a:extLst>
              <a:ext uri="{FF2B5EF4-FFF2-40B4-BE49-F238E27FC236}">
                <a16:creationId xmlns:a16="http://schemas.microsoft.com/office/drawing/2014/main" id="{755F7703-8A18-0AD0-2DF8-4988785BD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545" t="3419" r="21354"/>
          <a:stretch/>
        </p:blipFill>
        <p:spPr bwMode="auto">
          <a:xfrm>
            <a:off x="2412806" y="2316298"/>
            <a:ext cx="1749568" cy="1780842"/>
          </a:xfrm>
          <a:prstGeom prst="rect">
            <a:avLst/>
          </a:prstGeom>
          <a:noFill/>
          <a:extLst>
            <a:ext uri="{909E8E84-426E-40DD-AFC4-6F175D3DCCD1}">
              <a14:hiddenFill xmlns:a14="http://schemas.microsoft.com/office/drawing/2010/main">
                <a:solidFill>
                  <a:srgbClr val="FFFFFF"/>
                </a:solidFill>
              </a14:hiddenFill>
            </a:ext>
          </a:extLst>
        </p:spPr>
      </p:pic>
      <p:sp>
        <p:nvSpPr>
          <p:cNvPr id="15" name="TekstSylinder 14">
            <a:extLst>
              <a:ext uri="{FF2B5EF4-FFF2-40B4-BE49-F238E27FC236}">
                <a16:creationId xmlns:a16="http://schemas.microsoft.com/office/drawing/2014/main" id="{71C37779-E402-71EE-E0D5-680D4C7DC7A6}"/>
              </a:ext>
            </a:extLst>
          </p:cNvPr>
          <p:cNvSpPr txBox="1"/>
          <p:nvPr/>
        </p:nvSpPr>
        <p:spPr>
          <a:xfrm>
            <a:off x="529416" y="4775249"/>
            <a:ext cx="7179074" cy="1323439"/>
          </a:xfrm>
          <a:prstGeom prst="rect">
            <a:avLst/>
          </a:prstGeom>
          <a:noFill/>
        </p:spPr>
        <p:txBody>
          <a:bodyPr wrap="square" r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a:ln>
                  <a:noFill/>
                </a:ln>
                <a:solidFill>
                  <a:srgbClr val="000000"/>
                </a:solidFill>
                <a:effectLst/>
                <a:uLnTx/>
                <a:uFillTx/>
                <a:latin typeface="Arial"/>
                <a:ea typeface="+mn-ea"/>
                <a:cs typeface="Arial"/>
              </a:rPr>
              <a:t>Mobilappen er i dag den enkleste kjøpsløsningen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a:ln>
                  <a:noFill/>
                </a:ln>
                <a:solidFill>
                  <a:srgbClr val="000000"/>
                </a:solidFill>
                <a:effectLst/>
                <a:uLnTx/>
                <a:uFillTx/>
                <a:latin typeface="Arial"/>
                <a:ea typeface="+mn-ea"/>
                <a:cs typeface="Arial"/>
              </a:rPr>
              <a:t>for de aller fleste for kjøp av billetter til buss, båt og bane</a:t>
            </a:r>
            <a:br>
              <a:rPr kumimoji="0" lang="nb-NO" sz="1600" b="0" i="0" u="none" strike="noStrike" kern="1200" cap="none" spc="0" normalizeH="0" baseline="0">
                <a:ln>
                  <a:noFill/>
                </a:ln>
                <a:solidFill>
                  <a:srgbClr val="000000"/>
                </a:solidFill>
                <a:effectLst/>
                <a:uLnTx/>
                <a:uFillTx/>
                <a:latin typeface="Arial"/>
                <a:ea typeface="+mn-ea"/>
                <a:cs typeface="Arial"/>
              </a:rPr>
            </a:br>
            <a:endParaRPr kumimoji="0" lang="nb-NO" sz="1600" b="0" i="0" u="none" strike="noStrike" kern="1200" cap="none" spc="0" normalizeH="0" baseline="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a:ln>
                  <a:noFill/>
                </a:ln>
                <a:solidFill>
                  <a:srgbClr val="000000"/>
                </a:solidFill>
                <a:effectLst/>
                <a:uLnTx/>
                <a:uFillTx/>
                <a:latin typeface="Arial"/>
                <a:ea typeface="+mn-ea"/>
                <a:cs typeface="Arial"/>
              </a:rPr>
              <a:t>De som trenger det kan kjøpe billetter på andre måter </a:t>
            </a:r>
            <a:br>
              <a:rPr kumimoji="0" lang="nb-NO" sz="1600" b="0" i="0" u="none" strike="noStrike" kern="1200" cap="none" spc="0" normalizeH="0" baseline="0">
                <a:ln>
                  <a:noFill/>
                </a:ln>
                <a:solidFill>
                  <a:srgbClr val="000000"/>
                </a:solidFill>
                <a:effectLst/>
                <a:uLnTx/>
                <a:uFillTx/>
                <a:latin typeface="Arial"/>
                <a:ea typeface="+mn-ea"/>
                <a:cs typeface="Arial"/>
              </a:rPr>
            </a:br>
            <a:r>
              <a:rPr kumimoji="0" lang="nb-NO" sz="1600" b="0" i="0" u="none" strike="noStrike" kern="1200" cap="none" spc="0" normalizeH="0" baseline="0">
                <a:ln>
                  <a:noFill/>
                </a:ln>
                <a:solidFill>
                  <a:srgbClr val="000000"/>
                </a:solidFill>
                <a:effectLst/>
                <a:uLnTx/>
                <a:uFillTx/>
                <a:latin typeface="Arial"/>
                <a:ea typeface="+mn-ea"/>
                <a:cs typeface="Arial"/>
              </a:rPr>
              <a:t>i nettbutikk, på automater langs Bybanen eller om bord i busser og båter</a:t>
            </a:r>
          </a:p>
        </p:txBody>
      </p:sp>
      <p:sp>
        <p:nvSpPr>
          <p:cNvPr id="14" name="Plassholder for tekst 5">
            <a:extLst>
              <a:ext uri="{FF2B5EF4-FFF2-40B4-BE49-F238E27FC236}">
                <a16:creationId xmlns:a16="http://schemas.microsoft.com/office/drawing/2014/main" id="{DCA1D6B2-1ACB-47B2-8D18-2BDEAC9CAC54}"/>
              </a:ext>
            </a:extLst>
          </p:cNvPr>
          <p:cNvSpPr>
            <a:spLocks noGrp="1"/>
          </p:cNvSpPr>
          <p:nvPr>
            <p:ph type="body" sz="quarter" idx="12"/>
          </p:nvPr>
        </p:nvSpPr>
        <p:spPr>
          <a:xfrm>
            <a:off x="8329727" y="2316298"/>
            <a:ext cx="3529781" cy="1695865"/>
          </a:xfrm>
        </p:spPr>
        <p:txBody>
          <a:bodyPr/>
          <a:lstStyle/>
          <a:p>
            <a:r>
              <a:rPr lang="nb-NO"/>
              <a:t>I 2023 var det 13,3 mill. kjøp av kollektivbilletter i Vestland </a:t>
            </a:r>
            <a:br>
              <a:rPr lang="nb-NO"/>
            </a:br>
            <a:r>
              <a:rPr lang="nb-NO"/>
              <a:t>– flere enn noen gang</a:t>
            </a:r>
          </a:p>
          <a:p>
            <a:pPr marL="285750" indent="-285750">
              <a:buFont typeface="Arial" panose="020B0604020202020204" pitchFamily="34" charset="0"/>
              <a:buChar char="•"/>
            </a:pPr>
            <a:r>
              <a:rPr lang="nb-NO"/>
              <a:t>Over 85 % i digitale kanaler og </a:t>
            </a:r>
            <a:br>
              <a:rPr lang="nb-NO"/>
            </a:br>
            <a:r>
              <a:rPr lang="nb-NO"/>
              <a:t>flest (82 %) i mobilappen</a:t>
            </a:r>
          </a:p>
          <a:p>
            <a:pPr marL="285750" indent="-285750">
              <a:buFont typeface="Arial" panose="020B0604020202020204" pitchFamily="34" charset="0"/>
              <a:buChar char="•"/>
            </a:pPr>
            <a:r>
              <a:rPr lang="nb-NO"/>
              <a:t>Over 98 % uten bruk av kontanter</a:t>
            </a:r>
          </a:p>
        </p:txBody>
      </p:sp>
      <p:sp>
        <p:nvSpPr>
          <p:cNvPr id="17" name="TekstSylinder 16">
            <a:extLst>
              <a:ext uri="{FF2B5EF4-FFF2-40B4-BE49-F238E27FC236}">
                <a16:creationId xmlns:a16="http://schemas.microsoft.com/office/drawing/2014/main" id="{58FE290E-0034-4E58-E653-8921C23BAF38}"/>
              </a:ext>
            </a:extLst>
          </p:cNvPr>
          <p:cNvSpPr txBox="1"/>
          <p:nvPr/>
        </p:nvSpPr>
        <p:spPr>
          <a:xfrm>
            <a:off x="589542" y="1762841"/>
            <a:ext cx="7219362" cy="369332"/>
          </a:xfrm>
          <a:prstGeom prst="rect">
            <a:avLst/>
          </a:prstGeom>
          <a:solidFill>
            <a:schemeClr val="accent1">
              <a:lumMod val="20000"/>
              <a:lumOff val="80000"/>
            </a:schemeClr>
          </a:solidFill>
        </p:spPr>
        <p:txBody>
          <a:bodyPr wrap="square">
            <a:spAutoFit/>
          </a:bodyPr>
          <a:lstStyle/>
          <a:p>
            <a:pPr algn="ctr"/>
            <a:r>
              <a:rPr lang="nb-NO"/>
              <a:t>Kundene skal oppleve en enkel reisehverdag</a:t>
            </a:r>
          </a:p>
        </p:txBody>
      </p:sp>
    </p:spTree>
    <p:extLst>
      <p:ext uri="{BB962C8B-B14F-4D97-AF65-F5344CB8AC3E}">
        <p14:creationId xmlns:p14="http://schemas.microsoft.com/office/powerpoint/2010/main" val="872107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8" name="Bilde 17">
            <a:extLst>
              <a:ext uri="{FF2B5EF4-FFF2-40B4-BE49-F238E27FC236}">
                <a16:creationId xmlns:a16="http://schemas.microsoft.com/office/drawing/2014/main" id="{26CED0E8-2725-116F-E646-A1C4901E5656}"/>
              </a:ext>
            </a:extLst>
          </p:cNvPr>
          <p:cNvPicPr>
            <a:picLocks noChangeAspect="1"/>
          </p:cNvPicPr>
          <p:nvPr/>
        </p:nvPicPr>
        <p:blipFill rotWithShape="1">
          <a:blip r:embed="rId3"/>
          <a:srcRect l="5476" r="1957"/>
          <a:stretch/>
        </p:blipFill>
        <p:spPr>
          <a:xfrm>
            <a:off x="8329137" y="549272"/>
            <a:ext cx="3312002" cy="5356801"/>
          </a:xfrm>
          <a:prstGeom prst="rect">
            <a:avLst/>
          </a:prstGeom>
        </p:spPr>
      </p:pic>
      <p:sp>
        <p:nvSpPr>
          <p:cNvPr id="6" name="Tittel 5">
            <a:extLst>
              <a:ext uri="{FF2B5EF4-FFF2-40B4-BE49-F238E27FC236}">
                <a16:creationId xmlns:a16="http://schemas.microsoft.com/office/drawing/2014/main" id="{BA038D2B-31B2-4FCC-A2C1-484CFF08E4A6}"/>
              </a:ext>
            </a:extLst>
          </p:cNvPr>
          <p:cNvSpPr>
            <a:spLocks noGrp="1"/>
          </p:cNvSpPr>
          <p:nvPr>
            <p:ph type="title"/>
          </p:nvPr>
        </p:nvSpPr>
        <p:spPr>
          <a:xfrm>
            <a:off x="529416" y="926146"/>
            <a:ext cx="7037711" cy="771036"/>
          </a:xfrm>
        </p:spPr>
        <p:txBody>
          <a:bodyPr/>
          <a:lstStyle/>
          <a:p>
            <a:r>
              <a:rPr lang="nb-NO"/>
              <a:t>Fra 2022 ble det mulig å betale med bankkort om bord i busser i hele Vestland</a:t>
            </a:r>
          </a:p>
        </p:txBody>
      </p:sp>
      <p:sp>
        <p:nvSpPr>
          <p:cNvPr id="7" name="Plassholder for tekst 6">
            <a:extLst>
              <a:ext uri="{FF2B5EF4-FFF2-40B4-BE49-F238E27FC236}">
                <a16:creationId xmlns:a16="http://schemas.microsoft.com/office/drawing/2014/main" id="{252E26CD-4AE1-4F29-ACE0-D09CDE07C56A}"/>
              </a:ext>
            </a:extLst>
          </p:cNvPr>
          <p:cNvSpPr>
            <a:spLocks noGrp="1"/>
          </p:cNvSpPr>
          <p:nvPr>
            <p:ph type="body" sz="quarter" idx="11"/>
          </p:nvPr>
        </p:nvSpPr>
        <p:spPr>
          <a:xfrm>
            <a:off x="529417" y="692727"/>
            <a:ext cx="6729854" cy="233419"/>
          </a:xfrm>
        </p:spPr>
        <p:txBody>
          <a:bodyPr/>
          <a:lstStyle/>
          <a:p>
            <a:r>
              <a:rPr lang="nb-NO"/>
              <a:t>KUNDEOPPLEVELSE KJØPSLØSNINGER 2023</a:t>
            </a:r>
          </a:p>
        </p:txBody>
      </p:sp>
      <p:sp>
        <p:nvSpPr>
          <p:cNvPr id="12" name="Plassholder for tekst 11">
            <a:extLst>
              <a:ext uri="{FF2B5EF4-FFF2-40B4-BE49-F238E27FC236}">
                <a16:creationId xmlns:a16="http://schemas.microsoft.com/office/drawing/2014/main" id="{B204A147-564A-5034-25CA-79D149E258D9}"/>
              </a:ext>
            </a:extLst>
          </p:cNvPr>
          <p:cNvSpPr>
            <a:spLocks noGrp="1"/>
          </p:cNvSpPr>
          <p:nvPr>
            <p:ph type="body" sz="quarter" idx="12"/>
          </p:nvPr>
        </p:nvSpPr>
        <p:spPr>
          <a:xfrm>
            <a:off x="529416" y="2062065"/>
            <a:ext cx="6421890" cy="4103207"/>
          </a:xfrm>
        </p:spPr>
        <p:txBody>
          <a:bodyPr/>
          <a:lstStyle/>
          <a:p>
            <a:pPr marL="285750" indent="-285750">
              <a:buFont typeface="Arial" panose="020B0604020202020204" pitchFamily="34" charset="0"/>
              <a:buChar char="•"/>
            </a:pPr>
            <a:r>
              <a:rPr lang="nb-NO"/>
              <a:t>I 2023 ble 9,9 % (1,3 millioner) av alle billetter </a:t>
            </a:r>
            <a:br>
              <a:rPr lang="nb-NO"/>
            </a:br>
            <a:r>
              <a:rPr lang="nb-NO"/>
              <a:t>kjøpt om bord i busser og båter (opp fra 9,2 % i 2022)</a:t>
            </a:r>
          </a:p>
          <a:p>
            <a:pPr marL="645750" lvl="1" indent="-285750"/>
            <a:r>
              <a:rPr lang="nb-NO"/>
              <a:t>Det er likevel klar nedgang fra før koronapandemien (27 % i 2019), </a:t>
            </a:r>
            <a:br>
              <a:rPr lang="nb-NO"/>
            </a:br>
            <a:r>
              <a:rPr lang="nb-NO"/>
              <a:t>fordi flere har tatt i bruk mobilappen</a:t>
            </a:r>
          </a:p>
          <a:p>
            <a:pPr marL="645750" lvl="1" indent="-285750"/>
            <a:endParaRPr lang="nb-NO"/>
          </a:p>
          <a:p>
            <a:pPr marL="285750" indent="-285750">
              <a:buFont typeface="Arial" panose="020B0604020202020204" pitchFamily="34" charset="0"/>
              <a:buChar char="•"/>
            </a:pPr>
            <a:r>
              <a:rPr lang="nb-NO"/>
              <a:t>Flere kjøp om bord i 2023 enn i 2022 har sammenheng med innføring av betaling med bankkort om bord i Hordaland</a:t>
            </a:r>
          </a:p>
          <a:p>
            <a:pPr marL="645750" lvl="1" indent="-285750"/>
            <a:r>
              <a:rPr lang="nb-NO"/>
              <a:t>Etter ferdig installasjon våren 2022 steg andelen kjøp </a:t>
            </a:r>
            <a:br>
              <a:rPr lang="nb-NO"/>
            </a:br>
            <a:r>
              <a:rPr lang="nb-NO"/>
              <a:t>som ble betalt med kort om bord i Hordaland raskt til over 80 %</a:t>
            </a:r>
          </a:p>
          <a:p>
            <a:pPr marL="645750" lvl="1" indent="-285750"/>
            <a:r>
              <a:rPr lang="nb-NO"/>
              <a:t>Samlet sett har kortbetaling gjort billettkjøp om bord i busser i Hordaland enklere uten at det har ført til vesentlig flere kjøp</a:t>
            </a:r>
          </a:p>
          <a:p>
            <a:pPr marL="645750" lvl="1" indent="-285750"/>
            <a:r>
              <a:rPr lang="nb-NO"/>
              <a:t>I sone A med ombordtillegg ved kjøp med kontanter </a:t>
            </a:r>
            <a:br>
              <a:rPr lang="nb-NO"/>
            </a:br>
            <a:r>
              <a:rPr lang="nb-NO"/>
              <a:t>blir over 90 % av billetter om bord betalt med kort</a:t>
            </a:r>
          </a:p>
          <a:p>
            <a:pPr marL="285750" indent="-285750">
              <a:buFont typeface="Arial" panose="020B0604020202020204" pitchFamily="34" charset="0"/>
              <a:buChar char="•"/>
            </a:pPr>
            <a:endParaRPr lang="nb-NO"/>
          </a:p>
        </p:txBody>
      </p:sp>
    </p:spTree>
    <p:extLst>
      <p:ext uri="{BB962C8B-B14F-4D97-AF65-F5344CB8AC3E}">
        <p14:creationId xmlns:p14="http://schemas.microsoft.com/office/powerpoint/2010/main" val="3628217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BA038D2B-31B2-4FCC-A2C1-484CFF08E4A6}"/>
              </a:ext>
            </a:extLst>
          </p:cNvPr>
          <p:cNvSpPr>
            <a:spLocks noGrp="1"/>
          </p:cNvSpPr>
          <p:nvPr>
            <p:ph type="title"/>
          </p:nvPr>
        </p:nvSpPr>
        <p:spPr>
          <a:xfrm>
            <a:off x="529416" y="926146"/>
            <a:ext cx="11583926" cy="771036"/>
          </a:xfrm>
        </p:spPr>
        <p:txBody>
          <a:bodyPr/>
          <a:lstStyle/>
          <a:p>
            <a:r>
              <a:rPr lang="nb-NO" sz="2400"/>
              <a:t>Ombordtillegg for bruk </a:t>
            </a:r>
            <a:r>
              <a:rPr lang="nb-NO"/>
              <a:t>av både bankkort </a:t>
            </a:r>
            <a:r>
              <a:rPr lang="nb-NO" sz="2400"/>
              <a:t>og kontanter er evaluert</a:t>
            </a:r>
          </a:p>
        </p:txBody>
      </p:sp>
      <p:sp>
        <p:nvSpPr>
          <p:cNvPr id="7" name="Plassholder for tekst 6">
            <a:extLst>
              <a:ext uri="{FF2B5EF4-FFF2-40B4-BE49-F238E27FC236}">
                <a16:creationId xmlns:a16="http://schemas.microsoft.com/office/drawing/2014/main" id="{252E26CD-4AE1-4F29-ACE0-D09CDE07C56A}"/>
              </a:ext>
            </a:extLst>
          </p:cNvPr>
          <p:cNvSpPr>
            <a:spLocks noGrp="1"/>
          </p:cNvSpPr>
          <p:nvPr>
            <p:ph type="body" sz="quarter" idx="11"/>
          </p:nvPr>
        </p:nvSpPr>
        <p:spPr/>
        <p:txBody>
          <a:bodyPr/>
          <a:lstStyle/>
          <a:p>
            <a:r>
              <a:rPr lang="nb-NO"/>
              <a:t>EVALUERING AV OMBORDTILLEGG</a:t>
            </a:r>
          </a:p>
        </p:txBody>
      </p:sp>
      <p:sp>
        <p:nvSpPr>
          <p:cNvPr id="12" name="Plassholder for tekst 11">
            <a:extLst>
              <a:ext uri="{FF2B5EF4-FFF2-40B4-BE49-F238E27FC236}">
                <a16:creationId xmlns:a16="http://schemas.microsoft.com/office/drawing/2014/main" id="{B204A147-564A-5034-25CA-79D149E258D9}"/>
              </a:ext>
            </a:extLst>
          </p:cNvPr>
          <p:cNvSpPr>
            <a:spLocks noGrp="1"/>
          </p:cNvSpPr>
          <p:nvPr>
            <p:ph type="body" sz="quarter" idx="12"/>
          </p:nvPr>
        </p:nvSpPr>
        <p:spPr>
          <a:xfrm>
            <a:off x="529416" y="1727329"/>
            <a:ext cx="11515100" cy="4860083"/>
          </a:xfrm>
        </p:spPr>
        <p:txBody>
          <a:bodyPr/>
          <a:lstStyle/>
          <a:p>
            <a:pPr marL="285750" indent="-285750">
              <a:buFont typeface="Arial" panose="020B0604020202020204" pitchFamily="34" charset="0"/>
              <a:buChar char="•"/>
            </a:pPr>
            <a:r>
              <a:rPr lang="nb-NO"/>
              <a:t>I 2020 ble det politisk vedtatt videreføring av ombordtillegg for bruk av kontanter i sone A, men ikke for bruk av bankkort</a:t>
            </a:r>
          </a:p>
          <a:p>
            <a:pPr marL="645750" lvl="1" indent="-285750"/>
            <a:r>
              <a:rPr lang="nb-NO"/>
              <a:t>Skulle evalueres etter ett år</a:t>
            </a:r>
          </a:p>
          <a:p>
            <a:pPr marL="285750" indent="-285750">
              <a:buFont typeface="Arial" panose="020B0604020202020204" pitchFamily="34" charset="0"/>
              <a:buChar char="•"/>
            </a:pPr>
            <a:endParaRPr lang="nb-NO"/>
          </a:p>
          <a:p>
            <a:pPr marL="285750" indent="-285750">
              <a:buFont typeface="Arial" panose="020B0604020202020204" pitchFamily="34" charset="0"/>
              <a:buChar char="•"/>
            </a:pPr>
            <a:r>
              <a:rPr lang="nb-NO"/>
              <a:t>Ombordtillegget i sone Bergen (senere sone A) ble innført i 2013 for å motivere til økt bruk av andre kjøpskanaler</a:t>
            </a:r>
          </a:p>
          <a:p>
            <a:pPr marL="645750" lvl="1" indent="-285750"/>
            <a:r>
              <a:rPr lang="nb-NO"/>
              <a:t>Det skulle redusere kontanthåndtering om bord</a:t>
            </a:r>
          </a:p>
          <a:p>
            <a:pPr marL="645750" lvl="1" indent="-285750"/>
            <a:r>
              <a:rPr lang="nb-NO"/>
              <a:t>Kjøp av billetter på forhånd skulle gi kortest mulig opphold på holdeplassene</a:t>
            </a:r>
          </a:p>
          <a:p>
            <a:pPr marL="285750" indent="-285750">
              <a:buFont typeface="Arial" panose="020B0604020202020204" pitchFamily="34" charset="0"/>
              <a:buChar char="•"/>
            </a:pPr>
            <a:endParaRPr lang="nb-NO"/>
          </a:p>
          <a:p>
            <a:pPr marL="285750" indent="-285750">
              <a:buFont typeface="Arial" panose="020B0604020202020204" pitchFamily="34" charset="0"/>
              <a:buChar char="•"/>
            </a:pPr>
            <a:r>
              <a:rPr lang="nb-NO"/>
              <a:t>Situasjonen er i dag endret</a:t>
            </a:r>
          </a:p>
          <a:p>
            <a:pPr marL="645750" lvl="1" indent="-285750"/>
            <a:r>
              <a:rPr lang="nb-NO"/>
              <a:t>I 2013 ble desidert flest billetter kjøpt om bord (67 %), men også i 2019 var andelen så mye som 27 %</a:t>
            </a:r>
          </a:p>
          <a:p>
            <a:pPr marL="1005750" lvl="2" indent="-285750"/>
            <a:r>
              <a:rPr lang="nb-NO" sz="1400"/>
              <a:t>I sone A er det nå kun 4 % av billettene som blir kjøpt om bord, og det har liten virkning på stoppetid på holdeplasser</a:t>
            </a:r>
          </a:p>
          <a:p>
            <a:pPr marL="645750" lvl="1" indent="-285750"/>
            <a:r>
              <a:rPr lang="nb-NO"/>
              <a:t>På bussene i Hordaland var det i 2019 fremdeles en omsetning på 150 millioner i kontanter</a:t>
            </a:r>
          </a:p>
          <a:p>
            <a:pPr marL="1005750" lvl="2" indent="-285750"/>
            <a:r>
              <a:rPr lang="nb-NO" sz="1400"/>
              <a:t>I dag er det lite kontanter om bord fordi kjøp om bord er begrenset til enkelt- og 24-timersbillettar med mulighet for kortbetaling</a:t>
            </a:r>
          </a:p>
          <a:p>
            <a:pPr marL="645750" lvl="1" indent="-285750"/>
            <a:r>
              <a:rPr lang="nb-NO"/>
              <a:t>Tidligere kjøpte «alle» billetter med kontanter om bord</a:t>
            </a:r>
          </a:p>
          <a:p>
            <a:pPr marL="1005750" lvl="2" indent="-285750"/>
            <a:r>
              <a:rPr lang="nb-NO" sz="1400"/>
              <a:t>I dag er det først og fremst honnørreisende, som sammen med barn stod for over 70 % i 2023</a:t>
            </a:r>
          </a:p>
          <a:p>
            <a:pPr marL="645750" lvl="1" indent="-285750"/>
            <a:r>
              <a:rPr lang="nb-NO"/>
              <a:t>Utenfor sone A var det tidligere kun mulig å kjøpe billetter om bord</a:t>
            </a:r>
          </a:p>
          <a:p>
            <a:pPr marL="1005750" lvl="2" indent="-285750"/>
            <a:r>
              <a:rPr lang="nb-NO" sz="1400"/>
              <a:t>Også utenfor sone A er det nå gode muligheter for å kjøpe andre steder enn om bord, men det er likevel ikke innført ombordtillegg</a:t>
            </a:r>
          </a:p>
          <a:p>
            <a:pPr marL="1005750" lvl="2" indent="-285750"/>
            <a:r>
              <a:rPr lang="nb-NO" sz="1400"/>
              <a:t>I sone A ble nesten 90 % av billettene kjøpt i mobilappen i 2023, mens det i andre soner bare er omtrent 40 % </a:t>
            </a:r>
            <a:br>
              <a:rPr lang="nb-NO" sz="1400"/>
            </a:br>
            <a:r>
              <a:rPr lang="nb-NO" sz="1400"/>
              <a:t>– ombordtillegget treffer dermed geografisk feil</a:t>
            </a:r>
          </a:p>
        </p:txBody>
      </p:sp>
    </p:spTree>
    <p:extLst>
      <p:ext uri="{BB962C8B-B14F-4D97-AF65-F5344CB8AC3E}">
        <p14:creationId xmlns:p14="http://schemas.microsoft.com/office/powerpoint/2010/main" val="1886779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66CBB74-321B-2202-0C20-AA1465005D84}"/>
              </a:ext>
            </a:extLst>
          </p:cNvPr>
          <p:cNvSpPr>
            <a:spLocks noGrp="1"/>
          </p:cNvSpPr>
          <p:nvPr>
            <p:ph type="title"/>
          </p:nvPr>
        </p:nvSpPr>
        <p:spPr/>
        <p:txBody>
          <a:bodyPr/>
          <a:lstStyle/>
          <a:p>
            <a:r>
              <a:rPr lang="nb-NO"/>
              <a:t>Skyss ønsker å fjerne ombordtillegg for kjøp med kontanter i sone A, </a:t>
            </a:r>
            <a:br>
              <a:rPr lang="nb-NO"/>
            </a:br>
            <a:r>
              <a:rPr lang="nb-NO"/>
              <a:t>og ikke innføre ombordtillegg ved bruk av kort</a:t>
            </a:r>
          </a:p>
        </p:txBody>
      </p:sp>
      <p:sp>
        <p:nvSpPr>
          <p:cNvPr id="5" name="Plassholder for tekst 4">
            <a:extLst>
              <a:ext uri="{FF2B5EF4-FFF2-40B4-BE49-F238E27FC236}">
                <a16:creationId xmlns:a16="http://schemas.microsoft.com/office/drawing/2014/main" id="{2AA38B6D-C55E-11BD-B837-15A46317E785}"/>
              </a:ext>
            </a:extLst>
          </p:cNvPr>
          <p:cNvSpPr>
            <a:spLocks noGrp="1"/>
          </p:cNvSpPr>
          <p:nvPr>
            <p:ph type="body" sz="quarter" idx="11"/>
          </p:nvPr>
        </p:nvSpPr>
        <p:spPr/>
        <p:txBody>
          <a:bodyPr/>
          <a:lstStyle/>
          <a:p>
            <a:r>
              <a:rPr lang="nb-NO"/>
              <a:t>EVALUERING AV OMBORDTILLEGG</a:t>
            </a:r>
          </a:p>
        </p:txBody>
      </p:sp>
      <p:sp>
        <p:nvSpPr>
          <p:cNvPr id="9" name="Plassholder for tekst 6">
            <a:extLst>
              <a:ext uri="{FF2B5EF4-FFF2-40B4-BE49-F238E27FC236}">
                <a16:creationId xmlns:a16="http://schemas.microsoft.com/office/drawing/2014/main" id="{50BD306A-4502-3022-771D-E8638C79CD25}"/>
              </a:ext>
            </a:extLst>
          </p:cNvPr>
          <p:cNvSpPr txBox="1">
            <a:spLocks/>
          </p:cNvSpPr>
          <p:nvPr/>
        </p:nvSpPr>
        <p:spPr>
          <a:xfrm>
            <a:off x="529415" y="1922659"/>
            <a:ext cx="5232557" cy="2220134"/>
          </a:xfrm>
          <a:prstGeom prst="rect">
            <a:avLst/>
          </a:prstGeom>
          <a:ln>
            <a:noFill/>
          </a:ln>
        </p:spPr>
        <p:txBody>
          <a:bodyPr/>
          <a:lstStyle>
            <a:lvl1pPr marL="0" indent="0" algn="l" rtl="0" fontAlgn="base">
              <a:spcBef>
                <a:spcPct val="20000"/>
              </a:spcBef>
              <a:spcAft>
                <a:spcPct val="0"/>
              </a:spcAft>
              <a:buNone/>
              <a:defRPr sz="1600" kern="1200">
                <a:solidFill>
                  <a:schemeClr val="tx1"/>
                </a:solidFill>
                <a:latin typeface="+mn-lt"/>
                <a:ea typeface="+mn-ea"/>
                <a:cs typeface="+mn-cs"/>
              </a:defRPr>
            </a:lvl1pPr>
            <a:lvl2pPr marL="360000" indent="-261938" algn="l"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720000" indent="-250825" algn="l" rtl="0" fontAlgn="base">
              <a:spcBef>
                <a:spcPct val="20000"/>
              </a:spcBef>
              <a:spcAft>
                <a:spcPct val="0"/>
              </a:spcAft>
              <a:buChar char="•"/>
              <a:defRPr sz="1000" kern="1200">
                <a:solidFill>
                  <a:schemeClr val="tx1"/>
                </a:solidFill>
                <a:latin typeface="+mn-lt"/>
                <a:ea typeface="+mn-ea"/>
                <a:cs typeface="+mn-cs"/>
              </a:defRPr>
            </a:lvl3pPr>
            <a:lvl4pPr marL="1080000" indent="-255588" algn="l" rtl="0" fontAlgn="base">
              <a:spcBef>
                <a:spcPct val="20000"/>
              </a:spcBef>
              <a:spcAft>
                <a:spcPct val="0"/>
              </a:spcAft>
              <a:buFont typeface="Arial" panose="020B0604020202020204" pitchFamily="34" charset="0"/>
              <a:buChar char="•"/>
              <a:defRPr sz="900" kern="1200">
                <a:solidFill>
                  <a:schemeClr val="tx1"/>
                </a:solidFill>
                <a:latin typeface="+mn-lt"/>
                <a:ea typeface="+mn-ea"/>
                <a:cs typeface="+mn-cs"/>
              </a:defRPr>
            </a:lvl4pPr>
            <a:lvl5pPr marL="2063750" indent="-266700" algn="l" rtl="0" fontAlgn="base">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1"/>
              <a:t>Oppsummering</a:t>
            </a:r>
          </a:p>
          <a:p>
            <a:pPr marL="285750" indent="-285750">
              <a:buFont typeface="Arial" panose="020B0604020202020204" pitchFamily="34" charset="0"/>
              <a:buChar char="•"/>
            </a:pPr>
            <a:r>
              <a:rPr lang="nb-NO" sz="1400"/>
              <a:t>Kortbetaling i busser i Hordaland ble raskt tatt i bruk etter innføring og andelen som betaler med kort steg til over 80 %</a:t>
            </a:r>
          </a:p>
          <a:p>
            <a:pPr marL="645750" lvl="1" indent="-285750"/>
            <a:r>
              <a:rPr lang="nb-NO" sz="1200"/>
              <a:t>I sone A hvor det er ombordtillegg for kjøp med kontanter er andelen som betaler kontant mindre enn 10 %, </a:t>
            </a:r>
            <a:br>
              <a:rPr lang="nb-NO" sz="1200"/>
            </a:br>
            <a:r>
              <a:rPr lang="nb-NO" sz="1200"/>
              <a:t>og det er først og fremst honnørreisende</a:t>
            </a:r>
          </a:p>
          <a:p>
            <a:pPr marL="285750" indent="-285750">
              <a:buFont typeface="Arial" panose="020B0604020202020204" pitchFamily="34" charset="0"/>
              <a:buChar char="•"/>
            </a:pPr>
            <a:r>
              <a:rPr lang="nb-NO" sz="1400"/>
              <a:t>Innføring av kortbetaling har ikke ført til at vesentlig flere </a:t>
            </a:r>
            <a:br>
              <a:rPr lang="nb-NO" sz="1400"/>
            </a:br>
            <a:r>
              <a:rPr lang="nb-NO" sz="1400"/>
              <a:t>kjøper billetter om bord, og det har vært en betydelig nedgang fra før til etter pandemien</a:t>
            </a:r>
          </a:p>
        </p:txBody>
      </p:sp>
      <p:sp>
        <p:nvSpPr>
          <p:cNvPr id="10" name="Plassholder for tekst 6">
            <a:extLst>
              <a:ext uri="{FF2B5EF4-FFF2-40B4-BE49-F238E27FC236}">
                <a16:creationId xmlns:a16="http://schemas.microsoft.com/office/drawing/2014/main" id="{CE742C10-7352-FCDE-7DC2-4D4A2E6E1D3C}"/>
              </a:ext>
            </a:extLst>
          </p:cNvPr>
          <p:cNvSpPr txBox="1">
            <a:spLocks/>
          </p:cNvSpPr>
          <p:nvPr/>
        </p:nvSpPr>
        <p:spPr>
          <a:xfrm>
            <a:off x="6340642" y="1930600"/>
            <a:ext cx="5851358" cy="4768780"/>
          </a:xfrm>
          <a:prstGeom prst="rect">
            <a:avLst/>
          </a:prstGeom>
          <a:solidFill>
            <a:schemeClr val="bg1"/>
          </a:solidFill>
          <a:ln>
            <a:noFill/>
          </a:ln>
        </p:spPr>
        <p:txBody>
          <a:bodyPr/>
          <a:lstStyle>
            <a:lvl1pPr marL="0" indent="0" algn="l" rtl="0" fontAlgn="base">
              <a:spcBef>
                <a:spcPct val="20000"/>
              </a:spcBef>
              <a:spcAft>
                <a:spcPct val="0"/>
              </a:spcAft>
              <a:buNone/>
              <a:defRPr sz="1600" kern="1200">
                <a:solidFill>
                  <a:schemeClr val="tx1"/>
                </a:solidFill>
                <a:latin typeface="+mn-lt"/>
                <a:ea typeface="+mn-ea"/>
                <a:cs typeface="+mn-cs"/>
              </a:defRPr>
            </a:lvl1pPr>
            <a:lvl2pPr marL="360000" indent="-261938" algn="l"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720000" indent="-250825" algn="l" rtl="0" fontAlgn="base">
              <a:spcBef>
                <a:spcPct val="20000"/>
              </a:spcBef>
              <a:spcAft>
                <a:spcPct val="0"/>
              </a:spcAft>
              <a:buChar char="•"/>
              <a:defRPr sz="1000" kern="1200">
                <a:solidFill>
                  <a:schemeClr val="tx1"/>
                </a:solidFill>
                <a:latin typeface="+mn-lt"/>
                <a:ea typeface="+mn-ea"/>
                <a:cs typeface="+mn-cs"/>
              </a:defRPr>
            </a:lvl3pPr>
            <a:lvl4pPr marL="1080000" indent="-255588" algn="l" rtl="0" fontAlgn="base">
              <a:spcBef>
                <a:spcPct val="20000"/>
              </a:spcBef>
              <a:spcAft>
                <a:spcPct val="0"/>
              </a:spcAft>
              <a:buFont typeface="Arial" panose="020B0604020202020204" pitchFamily="34" charset="0"/>
              <a:buChar char="•"/>
              <a:defRPr sz="900" kern="1200">
                <a:solidFill>
                  <a:schemeClr val="tx1"/>
                </a:solidFill>
                <a:latin typeface="+mn-lt"/>
                <a:ea typeface="+mn-ea"/>
                <a:cs typeface="+mn-cs"/>
              </a:defRPr>
            </a:lvl4pPr>
            <a:lvl5pPr marL="2063750" indent="-266700" algn="l" rtl="0" fontAlgn="base">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1"/>
              <a:t>Skyss’ evaluering</a:t>
            </a:r>
          </a:p>
          <a:p>
            <a:pPr marL="285750" indent="-285750">
              <a:buFont typeface="Arial" panose="020B0604020202020204" pitchFamily="34" charset="0"/>
              <a:buChar char="•"/>
            </a:pPr>
            <a:r>
              <a:rPr lang="nb-NO" sz="1400"/>
              <a:t>Det anbefales ikke å innføre ombordtillegg </a:t>
            </a:r>
            <a:br>
              <a:rPr lang="nb-NO" sz="1400"/>
            </a:br>
            <a:r>
              <a:rPr lang="nb-NO" sz="1400"/>
              <a:t>ved kjøp av enkeltbilletter i sone A med kort</a:t>
            </a:r>
          </a:p>
          <a:p>
            <a:pPr marL="645750" lvl="1" indent="-285750"/>
            <a:r>
              <a:rPr lang="nb-NO" sz="1200"/>
              <a:t>Det skal være enkelt å kjøpe </a:t>
            </a:r>
            <a:r>
              <a:rPr lang="nb-NO" sz="1200" err="1"/>
              <a:t>kollektivbillettar</a:t>
            </a:r>
            <a:r>
              <a:rPr lang="nb-NO" sz="1200"/>
              <a:t> også for de som </a:t>
            </a:r>
            <a:br>
              <a:rPr lang="nb-NO" sz="1200"/>
            </a:br>
            <a:r>
              <a:rPr lang="nb-NO" sz="1200"/>
              <a:t>trenger å kjøpe på andre måter enn med smarttelefon</a:t>
            </a:r>
          </a:p>
          <a:p>
            <a:pPr marL="645750" lvl="1" indent="-285750"/>
            <a:r>
              <a:rPr lang="nb-NO" sz="1200"/>
              <a:t>Det er liten risiko for økt </a:t>
            </a:r>
            <a:r>
              <a:rPr lang="nb-NO" sz="1200" err="1"/>
              <a:t>stoppetid</a:t>
            </a:r>
            <a:r>
              <a:rPr lang="nb-NO" sz="1200"/>
              <a:t> på holdeplasser </a:t>
            </a:r>
            <a:br>
              <a:rPr lang="nb-NO" sz="1200"/>
            </a:br>
            <a:r>
              <a:rPr lang="nb-NO" sz="1200"/>
              <a:t>med den store bruk av mobilapp som er i dag</a:t>
            </a:r>
          </a:p>
          <a:p>
            <a:pPr marL="285750" indent="-285750">
              <a:buFont typeface="Arial" panose="020B0604020202020204" pitchFamily="34" charset="0"/>
              <a:buChar char="•"/>
            </a:pPr>
            <a:endParaRPr lang="nb-NO" sz="500"/>
          </a:p>
          <a:p>
            <a:pPr marL="285750" indent="-285750">
              <a:buFont typeface="Arial" panose="020B0604020202020204" pitchFamily="34" charset="0"/>
              <a:buChar char="•"/>
            </a:pPr>
            <a:r>
              <a:rPr lang="nb-NO" sz="1400"/>
              <a:t>Det anbefales heller ikke å innføre ombordtillegg i andre soner</a:t>
            </a:r>
          </a:p>
          <a:p>
            <a:pPr marL="645750" lvl="1" indent="-285750"/>
            <a:r>
              <a:rPr lang="nb-NO" sz="1200"/>
              <a:t>For andre soner er det likevel behov for tiltak for å informere og </a:t>
            </a:r>
            <a:br>
              <a:rPr lang="nb-NO" sz="1200"/>
            </a:br>
            <a:r>
              <a:rPr lang="nb-NO" sz="1200"/>
              <a:t>motivere til at flest mulig billetter kjøpes på forhånd</a:t>
            </a:r>
          </a:p>
          <a:p>
            <a:pPr marL="285750" indent="-285750">
              <a:buFont typeface="Arial" panose="020B0604020202020204" pitchFamily="34" charset="0"/>
              <a:buChar char="•"/>
            </a:pPr>
            <a:endParaRPr lang="nb-NO" sz="500"/>
          </a:p>
          <a:p>
            <a:pPr marL="285750" indent="-285750">
              <a:buFont typeface="Arial" panose="020B0604020202020204" pitchFamily="34" charset="0"/>
              <a:buChar char="•"/>
            </a:pPr>
            <a:r>
              <a:rPr lang="nb-NO" sz="1400"/>
              <a:t>Det anbefales å fjerne ombordtillegg for kjøp med kontanter i sone A</a:t>
            </a:r>
          </a:p>
          <a:p>
            <a:pPr marL="645750" lvl="1" indent="-285750"/>
            <a:r>
              <a:rPr lang="nb-NO" sz="1200"/>
              <a:t>Barn- og honnørreisende kan ha et større behov for å betale med kontanter og bør ikke belastes med økte kostnader</a:t>
            </a:r>
          </a:p>
          <a:p>
            <a:pPr marL="645750" lvl="1" indent="-285750"/>
            <a:r>
              <a:rPr lang="nb-NO" sz="1200"/>
              <a:t>Effekten i sone A er oppnådd</a:t>
            </a:r>
          </a:p>
          <a:p>
            <a:pPr marL="645750" lvl="1" indent="-285750"/>
            <a:r>
              <a:rPr lang="nb-NO" sz="1200"/>
              <a:t>Det blir likebehandling på tvers av brukergrupper, soner og transportmidler</a:t>
            </a:r>
          </a:p>
          <a:p>
            <a:pPr marL="285750" indent="-285750">
              <a:buFont typeface="Arial" panose="020B0604020202020204" pitchFamily="34" charset="0"/>
              <a:buChar char="•"/>
            </a:pPr>
            <a:endParaRPr lang="nb-NO" sz="1400"/>
          </a:p>
          <a:p>
            <a:pPr marL="285750" indent="-285750">
              <a:buFont typeface="Arial" panose="020B0604020202020204" pitchFamily="34" charset="0"/>
              <a:buChar char="•"/>
            </a:pPr>
            <a:r>
              <a:rPr lang="nb-NO" sz="1400"/>
              <a:t>Evalueringen vil etter planen gå til politisk behandling i vår med foreslått gjennomføring ved start av </a:t>
            </a:r>
            <a:r>
              <a:rPr lang="nb-NO" sz="1400" err="1"/>
              <a:t>høstrutene</a:t>
            </a:r>
            <a:r>
              <a:rPr lang="nb-NO" sz="1400"/>
              <a:t> i august 2024</a:t>
            </a:r>
          </a:p>
        </p:txBody>
      </p:sp>
      <p:pic>
        <p:nvPicPr>
          <p:cNvPr id="14" name="Bilde 13" descr="Et bilde som inneholder person, kjøretøy, bil, duppeditt&#10;&#10;Automatisk generert beskrivelse">
            <a:extLst>
              <a:ext uri="{FF2B5EF4-FFF2-40B4-BE49-F238E27FC236}">
                <a16:creationId xmlns:a16="http://schemas.microsoft.com/office/drawing/2014/main" id="{96677A20-CD57-79E3-06DF-30FA2B7B9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864" y="4368270"/>
            <a:ext cx="2871836" cy="1918170"/>
          </a:xfrm>
          <a:prstGeom prst="ellipse">
            <a:avLst/>
          </a:prstGeom>
          <a:ln>
            <a:noFill/>
          </a:ln>
          <a:effectLst>
            <a:softEdge rad="112500"/>
          </a:effectLst>
        </p:spPr>
      </p:pic>
    </p:spTree>
    <p:extLst>
      <p:ext uri="{BB962C8B-B14F-4D97-AF65-F5344CB8AC3E}">
        <p14:creationId xmlns:p14="http://schemas.microsoft.com/office/powerpoint/2010/main" val="4154032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p:txBody>
          <a:bodyPr anchor="t">
            <a:normAutofit/>
          </a:bodyPr>
          <a:lstStyle/>
          <a:p>
            <a:r>
              <a:rPr lang="nb-NO"/>
              <a:t>Nytt </a:t>
            </a:r>
            <a:r>
              <a:rPr lang="nb-NO" err="1"/>
              <a:t>frå</a:t>
            </a:r>
            <a:r>
              <a:rPr lang="nb-NO"/>
              <a:t> Skyss</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p:txBody>
          <a:bodyPr>
            <a:normAutofit/>
          </a:bodyPr>
          <a:lstStyle/>
          <a:p>
            <a:r>
              <a:rPr lang="nb-NO"/>
              <a:t>Økonomi</a:t>
            </a:r>
          </a:p>
        </p:txBody>
      </p:sp>
      <p:sp>
        <p:nvSpPr>
          <p:cNvPr id="5" name="TekstSylinder 4">
            <a:extLst>
              <a:ext uri="{FF2B5EF4-FFF2-40B4-BE49-F238E27FC236}">
                <a16:creationId xmlns:a16="http://schemas.microsoft.com/office/drawing/2014/main" id="{392392B0-3F1F-3686-3253-1A9B521634D1}"/>
              </a:ext>
            </a:extLst>
          </p:cNvPr>
          <p:cNvSpPr txBox="1"/>
          <p:nvPr/>
        </p:nvSpPr>
        <p:spPr>
          <a:xfrm>
            <a:off x="3046997" y="3244334"/>
            <a:ext cx="6093994" cy="369332"/>
          </a:xfrm>
          <a:prstGeom prst="rect">
            <a:avLst/>
          </a:prstGeom>
          <a:noFill/>
        </p:spPr>
        <p:txBody>
          <a:bodyPr wrap="square">
            <a:spAutoFit/>
          </a:bodyPr>
          <a:lstStyle/>
          <a:p>
            <a:r>
              <a:rPr lang="nb-NO"/>
              <a:t> </a:t>
            </a:r>
          </a:p>
        </p:txBody>
      </p:sp>
    </p:spTree>
    <p:extLst>
      <p:ext uri="{BB962C8B-B14F-4D97-AF65-F5344CB8AC3E}">
        <p14:creationId xmlns:p14="http://schemas.microsoft.com/office/powerpoint/2010/main" val="1299554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1C212A-2416-4461-BFF8-F3F9C30CD65D}"/>
              </a:ext>
            </a:extLst>
          </p:cNvPr>
          <p:cNvSpPr>
            <a:spLocks noGrp="1"/>
          </p:cNvSpPr>
          <p:nvPr>
            <p:ph type="title"/>
          </p:nvPr>
        </p:nvSpPr>
        <p:spPr/>
        <p:txBody>
          <a:bodyPr anchor="t">
            <a:normAutofit/>
          </a:bodyPr>
          <a:lstStyle/>
          <a:p>
            <a:r>
              <a:rPr lang="nb-NO" err="1"/>
              <a:t>Planlagde</a:t>
            </a:r>
            <a:r>
              <a:rPr lang="nb-NO"/>
              <a:t> møter – årsplan 2024 og 2025</a:t>
            </a:r>
            <a:endParaRPr lang="nn-NO"/>
          </a:p>
        </p:txBody>
      </p:sp>
      <p:sp>
        <p:nvSpPr>
          <p:cNvPr id="2" name="Plassholder for tekst 1">
            <a:extLst>
              <a:ext uri="{FF2B5EF4-FFF2-40B4-BE49-F238E27FC236}">
                <a16:creationId xmlns:a16="http://schemas.microsoft.com/office/drawing/2014/main" id="{5D5E18B7-0FC5-4667-26D1-ED5AB13BABF5}"/>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1176852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A77FFE8-DB64-4016-8E1D-7DC1E3407FE7}"/>
              </a:ext>
            </a:extLst>
          </p:cNvPr>
          <p:cNvSpPr>
            <a:spLocks noGrp="1"/>
          </p:cNvSpPr>
          <p:nvPr>
            <p:ph type="title"/>
          </p:nvPr>
        </p:nvSpPr>
        <p:spPr/>
        <p:txBody>
          <a:bodyPr/>
          <a:lstStyle/>
          <a:p>
            <a:r>
              <a:rPr lang="nb-NO"/>
              <a:t>Årsplan  - Dialogforum buss Vestland 2024 / 2025</a:t>
            </a:r>
          </a:p>
        </p:txBody>
      </p:sp>
      <p:sp>
        <p:nvSpPr>
          <p:cNvPr id="2" name="Plassholder for tekst 1">
            <a:extLst>
              <a:ext uri="{FF2B5EF4-FFF2-40B4-BE49-F238E27FC236}">
                <a16:creationId xmlns:a16="http://schemas.microsoft.com/office/drawing/2014/main" id="{D3911065-73FE-AFCD-3F86-7F3F5A88B889}"/>
              </a:ext>
            </a:extLst>
          </p:cNvPr>
          <p:cNvSpPr>
            <a:spLocks noGrp="1"/>
          </p:cNvSpPr>
          <p:nvPr>
            <p:ph type="body" sz="quarter" idx="10"/>
          </p:nvPr>
        </p:nvSpPr>
        <p:spPr/>
        <p:txBody>
          <a:bodyPr/>
          <a:lstStyle/>
          <a:p>
            <a:endParaRPr lang="nb-NO"/>
          </a:p>
        </p:txBody>
      </p:sp>
      <p:graphicFrame>
        <p:nvGraphicFramePr>
          <p:cNvPr id="4" name="Tabell 3">
            <a:extLst>
              <a:ext uri="{FF2B5EF4-FFF2-40B4-BE49-F238E27FC236}">
                <a16:creationId xmlns:a16="http://schemas.microsoft.com/office/drawing/2014/main" id="{85CAED9D-E5B2-84F6-83BC-B62127DD7349}"/>
              </a:ext>
            </a:extLst>
          </p:cNvPr>
          <p:cNvGraphicFramePr>
            <a:graphicFrameLocks noGrp="1"/>
          </p:cNvGraphicFramePr>
          <p:nvPr>
            <p:extLst>
              <p:ext uri="{D42A27DB-BD31-4B8C-83A1-F6EECF244321}">
                <p14:modId xmlns:p14="http://schemas.microsoft.com/office/powerpoint/2010/main" val="2075926173"/>
              </p:ext>
            </p:extLst>
          </p:nvPr>
        </p:nvGraphicFramePr>
        <p:xfrm>
          <a:off x="556800" y="1807201"/>
          <a:ext cx="11077200" cy="4035882"/>
        </p:xfrm>
        <a:graphic>
          <a:graphicData uri="http://schemas.openxmlformats.org/drawingml/2006/table">
            <a:tbl>
              <a:tblPr/>
              <a:tblGrid>
                <a:gridCol w="2805266">
                  <a:extLst>
                    <a:ext uri="{9D8B030D-6E8A-4147-A177-3AD203B41FA5}">
                      <a16:colId xmlns:a16="http://schemas.microsoft.com/office/drawing/2014/main" val="1476783552"/>
                    </a:ext>
                  </a:extLst>
                </a:gridCol>
                <a:gridCol w="4495617">
                  <a:extLst>
                    <a:ext uri="{9D8B030D-6E8A-4147-A177-3AD203B41FA5}">
                      <a16:colId xmlns:a16="http://schemas.microsoft.com/office/drawing/2014/main" val="674710824"/>
                    </a:ext>
                  </a:extLst>
                </a:gridCol>
                <a:gridCol w="3776317">
                  <a:extLst>
                    <a:ext uri="{9D8B030D-6E8A-4147-A177-3AD203B41FA5}">
                      <a16:colId xmlns:a16="http://schemas.microsoft.com/office/drawing/2014/main" val="4000564463"/>
                    </a:ext>
                  </a:extLst>
                </a:gridCol>
              </a:tblGrid>
              <a:tr h="1018362">
                <a:tc>
                  <a:txBody>
                    <a:bodyPr/>
                    <a:lstStyle/>
                    <a:p>
                      <a:pPr fontAlgn="ctr"/>
                      <a:endParaRPr lang="nb-NO" sz="2400">
                        <a:effectLst/>
                      </a:endParaRPr>
                    </a:p>
                    <a:p>
                      <a:pPr algn="l" rtl="0" fontAlgn="base"/>
                      <a:r>
                        <a:rPr lang="nb-NO" sz="2400" b="1" i="0">
                          <a:effectLst/>
                          <a:latin typeface="Arial" panose="020B0604020202020204" pitchFamily="34" charset="0"/>
                        </a:rPr>
                        <a:t>Kvartal</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nb-NO" sz="2400">
                        <a:effectLst/>
                      </a:endParaRPr>
                    </a:p>
                    <a:p>
                      <a:pPr algn="l" rtl="0" fontAlgn="base"/>
                      <a:r>
                        <a:rPr lang="nb-NO" sz="2400" b="1" i="0">
                          <a:effectLst/>
                          <a:latin typeface="Arial" panose="020B0604020202020204" pitchFamily="34" charset="0"/>
                        </a:rPr>
                        <a:t>Dato</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nb-NO" sz="2400">
                        <a:effectLst/>
                      </a:endParaRPr>
                    </a:p>
                    <a:p>
                      <a:pPr algn="l" rtl="0" fontAlgn="base"/>
                      <a:r>
                        <a:rPr lang="nb-NO" sz="2400" b="1" i="0">
                          <a:effectLst/>
                          <a:latin typeface="Arial" panose="020B0604020202020204" pitchFamily="34" charset="0"/>
                        </a:rPr>
                        <a:t>Klokkeslett</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1532316105"/>
                  </a:ext>
                </a:extLst>
              </a:tr>
              <a:tr h="1018362">
                <a:tc>
                  <a:txBody>
                    <a:bodyPr/>
                    <a:lstStyle/>
                    <a:p>
                      <a:pPr algn="l" rtl="0" fontAlgn="base"/>
                      <a:endParaRPr lang="nb-NO" sz="2400" b="0" i="0">
                        <a:effectLst/>
                        <a:latin typeface="Arial" panose="020B0604020202020204" pitchFamily="34" charset="0"/>
                      </a:endParaRPr>
                    </a:p>
                    <a:p>
                      <a:pPr algn="l" rtl="0" fontAlgn="base"/>
                      <a:r>
                        <a:rPr lang="nb-NO" sz="2400" b="0" i="0">
                          <a:effectLst/>
                          <a:latin typeface="Arial" panose="020B0604020202020204" pitchFamily="34" charset="0"/>
                        </a:rPr>
                        <a:t>4. kvartal</a:t>
                      </a:r>
                      <a:r>
                        <a:rPr lang="nb-NO" sz="2400" b="0" i="0">
                          <a:solidFill>
                            <a:srgbClr val="0078D4"/>
                          </a:solidFill>
                          <a:effectLst/>
                          <a:latin typeface="Arial" panose="020B0604020202020204" pitchFamily="34" charset="0"/>
                        </a:rPr>
                        <a:t>  </a:t>
                      </a:r>
                    </a:p>
                    <a:p>
                      <a:pPr algn="l" rtl="0" fontAlgn="base"/>
                      <a:endParaRPr lang="nb-NO" sz="2400" b="0" i="0">
                        <a:solidFill>
                          <a:srgbClr val="0078D4"/>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 kvartal</a:t>
                      </a:r>
                      <a:r>
                        <a:rPr lang="nb-NO" sz="2400" b="0" i="0">
                          <a:solidFill>
                            <a:srgbClr val="0078D4"/>
                          </a:solidFill>
                          <a:effectLst/>
                          <a:latin typeface="Arial" panose="020B0604020202020204" pitchFamily="34" charset="0"/>
                        </a:rPr>
                        <a:t>  </a:t>
                      </a:r>
                      <a:endParaRPr lang="nb-NO" sz="2400"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2. kvartal</a:t>
                      </a:r>
                      <a:r>
                        <a:rPr lang="nb-NO" sz="2400" b="0" i="0">
                          <a:solidFill>
                            <a:srgbClr val="0078D4"/>
                          </a:solidFill>
                          <a:effectLst/>
                          <a:latin typeface="Arial" panose="020B0604020202020204" pitchFamily="34" charset="0"/>
                        </a:rPr>
                        <a:t>  </a:t>
                      </a:r>
                      <a:endParaRPr lang="nb-NO" sz="2400"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3. kvartal</a:t>
                      </a:r>
                      <a:r>
                        <a:rPr lang="nb-NO" sz="2400" b="0" i="0">
                          <a:solidFill>
                            <a:srgbClr val="0078D4"/>
                          </a:solidFill>
                          <a:effectLst/>
                          <a:latin typeface="Arial" panose="020B0604020202020204" pitchFamily="34" charset="0"/>
                        </a:rPr>
                        <a:t>  </a:t>
                      </a:r>
                      <a:endParaRPr lang="nb-NO" sz="2400"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4. kvartal</a:t>
                      </a:r>
                      <a:r>
                        <a:rPr lang="nb-NO" sz="2400" b="0" i="0">
                          <a:solidFill>
                            <a:srgbClr val="0078D4"/>
                          </a:solidFill>
                          <a:effectLst/>
                          <a:latin typeface="Arial" panose="020B0604020202020204" pitchFamily="34" charset="0"/>
                        </a:rPr>
                        <a:t>  </a:t>
                      </a:r>
                      <a:endParaRPr lang="nb-NO" sz="2400" b="0" i="0">
                        <a:effectLst/>
                      </a:endParaRPr>
                    </a:p>
                    <a:p>
                      <a:pPr algn="l" rtl="0" fontAlgn="base"/>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algn="l" rtl="0" fontAlgn="base"/>
                      <a:r>
                        <a:rPr lang="nb-NO" sz="2400" b="0" i="0">
                          <a:effectLst/>
                          <a:latin typeface="Arial" panose="020B0604020202020204" pitchFamily="34" charset="0"/>
                        </a:rPr>
                        <a:t>Tirsdag </a:t>
                      </a:r>
                      <a:r>
                        <a:rPr lang="nb-NO" sz="2400" b="0" i="0">
                          <a:solidFill>
                            <a:schemeClr val="tx1"/>
                          </a:solidFill>
                          <a:effectLst/>
                          <a:latin typeface="Arial" panose="020B0604020202020204" pitchFamily="34" charset="0"/>
                        </a:rPr>
                        <a:t>12/11-24</a:t>
                      </a:r>
                    </a:p>
                    <a:p>
                      <a:pPr algn="l" rtl="0" fontAlgn="base"/>
                      <a:endParaRPr lang="nb-NO" sz="2400" b="0" i="0">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a:t>
                      </a:r>
                      <a:r>
                        <a:rPr lang="nb-NO" sz="2400" b="0" i="0">
                          <a:solidFill>
                            <a:schemeClr val="tx1"/>
                          </a:solidFill>
                          <a:effectLst/>
                          <a:latin typeface="Arial" panose="020B0604020202020204" pitchFamily="34" charset="0"/>
                        </a:rPr>
                        <a:t>18/02-25</a:t>
                      </a:r>
                      <a:endParaRPr lang="nb-NO" sz="2400" b="0" i="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27</a:t>
                      </a:r>
                      <a:r>
                        <a:rPr lang="nb-NO" sz="2400" b="0" i="0">
                          <a:solidFill>
                            <a:schemeClr val="tx1"/>
                          </a:solidFill>
                          <a:effectLst/>
                          <a:latin typeface="Arial" panose="020B0604020202020204" pitchFamily="34" charset="0"/>
                        </a:rPr>
                        <a:t>/05-25</a:t>
                      </a:r>
                      <a:endParaRPr lang="nb-NO" sz="2400" b="0" i="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a:t>
                      </a:r>
                      <a:r>
                        <a:rPr lang="nb-NO" sz="2400" b="0" i="0">
                          <a:solidFill>
                            <a:schemeClr val="tx1"/>
                          </a:solidFill>
                          <a:effectLst/>
                          <a:latin typeface="Arial" panose="020B0604020202020204" pitchFamily="34" charset="0"/>
                        </a:rPr>
                        <a:t>09/09-25</a:t>
                      </a:r>
                      <a:endParaRPr lang="nb-NO" sz="2400" b="0" i="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11</a:t>
                      </a:r>
                      <a:r>
                        <a:rPr lang="nb-NO" sz="2400" b="0" i="0">
                          <a:solidFill>
                            <a:schemeClr val="tx1"/>
                          </a:solidFill>
                          <a:effectLst/>
                          <a:latin typeface="Arial" panose="020B0604020202020204" pitchFamily="34" charset="0"/>
                        </a:rPr>
                        <a:t>/11-25</a:t>
                      </a:r>
                      <a:endParaRPr lang="nb-NO" sz="2400" b="0" i="0">
                        <a:solidFill>
                          <a:schemeClr val="tx1"/>
                        </a:solidFill>
                        <a:effectLst/>
                      </a:endParaRPr>
                    </a:p>
                    <a:p>
                      <a:pPr algn="l" rtl="0" fontAlgn="base"/>
                      <a:endParaRPr lang="nb-NO" sz="2400" b="0" i="0">
                        <a:solidFill>
                          <a:schemeClr val="tx1"/>
                        </a:solidFill>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algn="l" rtl="0" fontAlgn="base"/>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p>
                    <a:p>
                      <a:pPr algn="l" rtl="0" fontAlgn="base"/>
                      <a:endParaRPr lang="nb-NO" sz="2400" b="0" i="0">
                        <a:solidFill>
                          <a:srgbClr val="0078D4"/>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1085557"/>
                  </a:ext>
                </a:extLst>
              </a:tr>
            </a:tbl>
          </a:graphicData>
        </a:graphic>
      </p:graphicFrame>
      <p:sp>
        <p:nvSpPr>
          <p:cNvPr id="5" name="Ellipse 4">
            <a:extLst>
              <a:ext uri="{FF2B5EF4-FFF2-40B4-BE49-F238E27FC236}">
                <a16:creationId xmlns:a16="http://schemas.microsoft.com/office/drawing/2014/main" id="{6A1749FC-56EF-F072-1ED0-1035A903AA0D}"/>
              </a:ext>
            </a:extLst>
          </p:cNvPr>
          <p:cNvSpPr/>
          <p:nvPr/>
        </p:nvSpPr>
        <p:spPr>
          <a:xfrm rot="1261299">
            <a:off x="10074550" y="541813"/>
            <a:ext cx="1818563" cy="10050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Forslag</a:t>
            </a:r>
          </a:p>
        </p:txBody>
      </p:sp>
    </p:spTree>
    <p:extLst>
      <p:ext uri="{BB962C8B-B14F-4D97-AF65-F5344CB8AC3E}">
        <p14:creationId xmlns:p14="http://schemas.microsoft.com/office/powerpoint/2010/main" val="2958305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648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2114141-B7E9-DC0D-51B6-D23AD8DEF4E2}"/>
              </a:ext>
            </a:extLst>
          </p:cNvPr>
          <p:cNvSpPr>
            <a:spLocks noGrp="1"/>
          </p:cNvSpPr>
          <p:nvPr>
            <p:ph type="title"/>
          </p:nvPr>
        </p:nvSpPr>
        <p:spPr>
          <a:xfrm>
            <a:off x="500470" y="1137467"/>
            <a:ext cx="11077200" cy="1080000"/>
          </a:xfrm>
        </p:spPr>
        <p:txBody>
          <a:bodyPr/>
          <a:lstStyle/>
          <a:p>
            <a:r>
              <a:rPr lang="nb-NO"/>
              <a:t>Budsjett 2024 mot </a:t>
            </a:r>
            <a:r>
              <a:rPr lang="nb-NO" u="sng"/>
              <a:t>prognose</a:t>
            </a:r>
            <a:r>
              <a:rPr lang="nb-NO"/>
              <a:t> 2024</a:t>
            </a:r>
          </a:p>
        </p:txBody>
      </p:sp>
      <p:sp>
        <p:nvSpPr>
          <p:cNvPr id="6" name="Plassholder for tekst 5">
            <a:extLst>
              <a:ext uri="{FF2B5EF4-FFF2-40B4-BE49-F238E27FC236}">
                <a16:creationId xmlns:a16="http://schemas.microsoft.com/office/drawing/2014/main" id="{B1FFF242-B416-0733-57E3-698F5AB07AEA}"/>
              </a:ext>
            </a:extLst>
          </p:cNvPr>
          <p:cNvSpPr>
            <a:spLocks noGrp="1"/>
          </p:cNvSpPr>
          <p:nvPr>
            <p:ph type="body" sz="quarter" idx="10"/>
          </p:nvPr>
        </p:nvSpPr>
        <p:spPr>
          <a:xfrm>
            <a:off x="7432159" y="297710"/>
            <a:ext cx="4593264" cy="5603359"/>
          </a:xfrm>
        </p:spPr>
        <p:txBody>
          <a:bodyPr>
            <a:normAutofit lnSpcReduction="10000"/>
          </a:bodyPr>
          <a:lstStyle/>
          <a:p>
            <a:r>
              <a:rPr lang="nb-NO" sz="1800"/>
              <a:t>Netto merforbruk på 158 MNOK</a:t>
            </a:r>
          </a:p>
          <a:p>
            <a:pPr marL="342900" indent="-342900">
              <a:buFont typeface="Arial" panose="020B0604020202020204" pitchFamily="34" charset="0"/>
              <a:buChar char="•"/>
            </a:pPr>
            <a:r>
              <a:rPr lang="nb-NO" sz="1800"/>
              <a:t>«Dyrtid» gjør at dagens operatørkontrakter koster mer enn forventet, spesielt ferje</a:t>
            </a:r>
          </a:p>
          <a:p>
            <a:pPr marL="342900" indent="-342900">
              <a:buFont typeface="Arial" panose="020B0604020202020204" pitchFamily="34" charset="0"/>
              <a:buChar char="•"/>
            </a:pPr>
            <a:r>
              <a:rPr lang="nb-NO" sz="1800" err="1"/>
              <a:t>Sommerferje</a:t>
            </a:r>
            <a:r>
              <a:rPr lang="nb-NO" sz="1800"/>
              <a:t> Jondal-Tørvikbygd</a:t>
            </a:r>
          </a:p>
          <a:p>
            <a:pPr marL="342900" indent="-342900">
              <a:buFont typeface="Arial" panose="020B0604020202020204" pitchFamily="34" charset="0"/>
              <a:buChar char="•"/>
            </a:pPr>
            <a:r>
              <a:rPr lang="nb-NO" sz="1800"/>
              <a:t>Kostnader til avlysning av båtanbud Bergen - Nordfjordeid</a:t>
            </a:r>
          </a:p>
          <a:p>
            <a:pPr marL="342900" indent="-342900">
              <a:buFont typeface="Arial" panose="020B0604020202020204" pitchFamily="34" charset="0"/>
              <a:buChar char="•"/>
            </a:pPr>
            <a:r>
              <a:rPr lang="nb-NO" sz="1800"/>
              <a:t>Økte utgifter til salg av billetter for buss og bybane – flere enkeltbilletter</a:t>
            </a:r>
          </a:p>
          <a:p>
            <a:pPr marL="342900" indent="-342900">
              <a:buFont typeface="Arial" panose="020B0604020202020204" pitchFamily="34" charset="0"/>
              <a:buChar char="•"/>
            </a:pPr>
            <a:r>
              <a:rPr lang="nb-NO" sz="1800"/>
              <a:t>Kjøper kapasitet til prosjekter</a:t>
            </a:r>
          </a:p>
          <a:p>
            <a:pPr marL="342900" indent="-342900">
              <a:buFont typeface="Arial" panose="020B0604020202020204" pitchFamily="34" charset="0"/>
              <a:buChar char="•"/>
            </a:pPr>
            <a:r>
              <a:rPr lang="nb-NO" sz="1800"/>
              <a:t>Netto merforbruk dekkes av Vestland fylkeskommune</a:t>
            </a:r>
            <a:br>
              <a:rPr lang="nb-NO" sz="1800"/>
            </a:br>
            <a:endParaRPr lang="nb-NO" sz="1800"/>
          </a:p>
          <a:p>
            <a:r>
              <a:rPr lang="nb-NO" sz="1800" i="1" u="sng"/>
              <a:t>Takstendring 1. august 2024:</a:t>
            </a:r>
          </a:p>
          <a:p>
            <a:pPr marL="285750" indent="-285750">
              <a:buFont typeface="Arial" panose="020B0604020202020204" pitchFamily="34" charset="0"/>
              <a:buChar char="•"/>
            </a:pPr>
            <a:r>
              <a:rPr lang="nb-NO" sz="1800" i="1"/>
              <a:t>Økte billettinntekter 30 MNOK fra:</a:t>
            </a:r>
          </a:p>
          <a:p>
            <a:pPr marL="1004888" lvl="1" indent="-285750">
              <a:buFont typeface="Arial" panose="020B0604020202020204" pitchFamily="34" charset="0"/>
              <a:buChar char="•"/>
            </a:pPr>
            <a:r>
              <a:rPr lang="nb-NO" sz="1700" i="1"/>
              <a:t>Takstøkning buss/bybane/båt</a:t>
            </a:r>
          </a:p>
          <a:p>
            <a:pPr marL="1004888" lvl="1" indent="-285750">
              <a:buFont typeface="Arial" panose="020B0604020202020204" pitchFamily="34" charset="0"/>
              <a:buChar char="•"/>
            </a:pPr>
            <a:r>
              <a:rPr lang="nb-NO" sz="1700" i="1"/>
              <a:t>Øke takstsone ferje</a:t>
            </a:r>
          </a:p>
          <a:p>
            <a:endParaRPr lang="nb-NO" sz="1800" u="sng"/>
          </a:p>
          <a:p>
            <a:r>
              <a:rPr lang="nb-NO" sz="1800"/>
              <a:t>	</a:t>
            </a:r>
          </a:p>
        </p:txBody>
      </p:sp>
      <p:pic>
        <p:nvPicPr>
          <p:cNvPr id="2" name="Bilde 1">
            <a:extLst>
              <a:ext uri="{FF2B5EF4-FFF2-40B4-BE49-F238E27FC236}">
                <a16:creationId xmlns:a16="http://schemas.microsoft.com/office/drawing/2014/main" id="{ED2778ED-D7CB-F708-2651-AECE227964AB}"/>
              </a:ext>
            </a:extLst>
          </p:cNvPr>
          <p:cNvPicPr>
            <a:picLocks noChangeAspect="1"/>
          </p:cNvPicPr>
          <p:nvPr/>
        </p:nvPicPr>
        <p:blipFill>
          <a:blip r:embed="rId3"/>
          <a:stretch>
            <a:fillRect/>
          </a:stretch>
        </p:blipFill>
        <p:spPr>
          <a:xfrm>
            <a:off x="500470" y="1677467"/>
            <a:ext cx="6559550" cy="3511550"/>
          </a:xfrm>
          <a:prstGeom prst="rect">
            <a:avLst/>
          </a:prstGeom>
        </p:spPr>
      </p:pic>
      <p:cxnSp>
        <p:nvCxnSpPr>
          <p:cNvPr id="4" name="Rett pilkobling 3">
            <a:extLst>
              <a:ext uri="{FF2B5EF4-FFF2-40B4-BE49-F238E27FC236}">
                <a16:creationId xmlns:a16="http://schemas.microsoft.com/office/drawing/2014/main" id="{A0A08B88-E684-A6B5-964E-7A5B729823EA}"/>
              </a:ext>
            </a:extLst>
          </p:cNvPr>
          <p:cNvCxnSpPr>
            <a:cxnSpLocks/>
          </p:cNvCxnSpPr>
          <p:nvPr/>
        </p:nvCxnSpPr>
        <p:spPr>
          <a:xfrm flipV="1">
            <a:off x="3161415" y="3099389"/>
            <a:ext cx="2564219" cy="603853"/>
          </a:xfrm>
          <a:prstGeom prst="straightConnector1">
            <a:avLst/>
          </a:prstGeom>
          <a:ln w="31750" cap="rnd">
            <a:tailEnd type="oval"/>
          </a:ln>
        </p:spPr>
        <p:style>
          <a:lnRef idx="1">
            <a:schemeClr val="dk1"/>
          </a:lnRef>
          <a:fillRef idx="0">
            <a:schemeClr val="dk1"/>
          </a:fillRef>
          <a:effectRef idx="0">
            <a:schemeClr val="dk1"/>
          </a:effectRef>
          <a:fontRef idx="minor">
            <a:schemeClr val="tx1"/>
          </a:fontRef>
        </p:style>
      </p:cxnSp>
      <p:sp>
        <p:nvSpPr>
          <p:cNvPr id="8" name="TekstSylinder 7">
            <a:extLst>
              <a:ext uri="{FF2B5EF4-FFF2-40B4-BE49-F238E27FC236}">
                <a16:creationId xmlns:a16="http://schemas.microsoft.com/office/drawing/2014/main" id="{811271F4-1949-B6F7-01CD-8A1C8614D3A0}"/>
              </a:ext>
            </a:extLst>
          </p:cNvPr>
          <p:cNvSpPr txBox="1"/>
          <p:nvPr/>
        </p:nvSpPr>
        <p:spPr>
          <a:xfrm>
            <a:off x="5903731" y="2945500"/>
            <a:ext cx="1041990" cy="307777"/>
          </a:xfrm>
          <a:prstGeom prst="rect">
            <a:avLst/>
          </a:prstGeom>
          <a:noFill/>
          <a:ln w="6350">
            <a:solidFill>
              <a:schemeClr val="tx1"/>
            </a:solidFill>
          </a:ln>
        </p:spPr>
        <p:txBody>
          <a:bodyPr wrap="square" rtlCol="0">
            <a:spAutoFit/>
          </a:bodyPr>
          <a:lstStyle/>
          <a:p>
            <a:r>
              <a:rPr lang="nb-NO" sz="1400"/>
              <a:t>158MNOK</a:t>
            </a:r>
          </a:p>
        </p:txBody>
      </p:sp>
    </p:spTree>
    <p:extLst>
      <p:ext uri="{BB962C8B-B14F-4D97-AF65-F5344CB8AC3E}">
        <p14:creationId xmlns:p14="http://schemas.microsoft.com/office/powerpoint/2010/main" val="4133859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2114141-B7E9-DC0D-51B6-D23AD8DEF4E2}"/>
              </a:ext>
            </a:extLst>
          </p:cNvPr>
          <p:cNvSpPr>
            <a:spLocks noGrp="1"/>
          </p:cNvSpPr>
          <p:nvPr>
            <p:ph type="title"/>
          </p:nvPr>
        </p:nvSpPr>
        <p:spPr/>
        <p:txBody>
          <a:bodyPr/>
          <a:lstStyle/>
          <a:p>
            <a:r>
              <a:rPr lang="nb-NO"/>
              <a:t>Budsjett 2024 mot </a:t>
            </a:r>
            <a:r>
              <a:rPr lang="nb-NO" u="sng"/>
              <a:t>prognose</a:t>
            </a:r>
            <a:r>
              <a:rPr lang="nb-NO"/>
              <a:t> 2024</a:t>
            </a:r>
          </a:p>
        </p:txBody>
      </p:sp>
      <p:sp>
        <p:nvSpPr>
          <p:cNvPr id="6" name="Plassholder for tekst 5">
            <a:extLst>
              <a:ext uri="{FF2B5EF4-FFF2-40B4-BE49-F238E27FC236}">
                <a16:creationId xmlns:a16="http://schemas.microsoft.com/office/drawing/2014/main" id="{B1FFF242-B416-0733-57E3-698F5AB07AEA}"/>
              </a:ext>
            </a:extLst>
          </p:cNvPr>
          <p:cNvSpPr>
            <a:spLocks noGrp="1"/>
          </p:cNvSpPr>
          <p:nvPr>
            <p:ph type="body" sz="quarter" idx="10"/>
          </p:nvPr>
        </p:nvSpPr>
        <p:spPr>
          <a:xfrm>
            <a:off x="7294446" y="1807200"/>
            <a:ext cx="4340753" cy="4105275"/>
          </a:xfrm>
        </p:spPr>
        <p:txBody>
          <a:bodyPr>
            <a:normAutofit lnSpcReduction="10000"/>
          </a:bodyPr>
          <a:lstStyle/>
          <a:p>
            <a:r>
              <a:rPr lang="nb-NO" sz="1800"/>
              <a:t>Netto merforbruk på 158 MNOK – utvalgte drivere:</a:t>
            </a:r>
          </a:p>
          <a:p>
            <a:pPr marL="342900" indent="-342900">
              <a:buFont typeface="Arial" panose="020B0604020202020204" pitchFamily="34" charset="0"/>
              <a:buChar char="•"/>
            </a:pPr>
            <a:r>
              <a:rPr lang="nb-NO" sz="1800"/>
              <a:t>«Dyrtid» gjør at dagens operatørkontrakter koster mer enn forventet</a:t>
            </a:r>
          </a:p>
          <a:p>
            <a:pPr marL="342900" indent="-342900">
              <a:buFont typeface="Arial" panose="020B0604020202020204" pitchFamily="34" charset="0"/>
              <a:buChar char="•"/>
            </a:pPr>
            <a:r>
              <a:rPr lang="nb-NO" sz="1800"/>
              <a:t>Økte utgifter til salg av billetter for buss og bybane – flere enkeltbilletter</a:t>
            </a:r>
          </a:p>
          <a:p>
            <a:pPr marL="342900" indent="-342900">
              <a:buFont typeface="Arial" panose="020B0604020202020204" pitchFamily="34" charset="0"/>
              <a:buChar char="•"/>
            </a:pPr>
            <a:r>
              <a:rPr lang="nb-NO" sz="1800"/>
              <a:t>Netto merforbruk dekkes av Vestland fylkeskommune pr nå</a:t>
            </a:r>
            <a:br>
              <a:rPr lang="nb-NO" sz="1800"/>
            </a:br>
            <a:endParaRPr lang="nb-NO" sz="1800"/>
          </a:p>
          <a:p>
            <a:r>
              <a:rPr lang="nb-NO" sz="1800" u="sng"/>
              <a:t>Takstendring 1. august 2024:</a:t>
            </a:r>
          </a:p>
          <a:p>
            <a:pPr marL="285750" indent="-285750">
              <a:buFont typeface="Arial" panose="020B0604020202020204" pitchFamily="34" charset="0"/>
              <a:buChar char="•"/>
            </a:pPr>
            <a:r>
              <a:rPr lang="nb-NO" sz="1800"/>
              <a:t>Økte billettinntekter 30 MNOK fra:</a:t>
            </a:r>
          </a:p>
          <a:p>
            <a:pPr marL="1004888" lvl="1" indent="-285750">
              <a:buFont typeface="Arial" panose="020B0604020202020204" pitchFamily="34" charset="0"/>
              <a:buChar char="•"/>
            </a:pPr>
            <a:r>
              <a:rPr lang="nb-NO" sz="1700"/>
              <a:t>Takstøkning blant annet buss og bybane</a:t>
            </a:r>
            <a:endParaRPr lang="nb-NO" sz="1800" u="sng"/>
          </a:p>
        </p:txBody>
      </p:sp>
      <p:pic>
        <p:nvPicPr>
          <p:cNvPr id="2" name="Bilde 1">
            <a:extLst>
              <a:ext uri="{FF2B5EF4-FFF2-40B4-BE49-F238E27FC236}">
                <a16:creationId xmlns:a16="http://schemas.microsoft.com/office/drawing/2014/main" id="{ED2778ED-D7CB-F708-2651-AECE227964AB}"/>
              </a:ext>
            </a:extLst>
          </p:cNvPr>
          <p:cNvPicPr>
            <a:picLocks noChangeAspect="1"/>
          </p:cNvPicPr>
          <p:nvPr/>
        </p:nvPicPr>
        <p:blipFill>
          <a:blip r:embed="rId3"/>
          <a:stretch>
            <a:fillRect/>
          </a:stretch>
        </p:blipFill>
        <p:spPr>
          <a:xfrm>
            <a:off x="556800" y="1807200"/>
            <a:ext cx="6559550" cy="3511550"/>
          </a:xfrm>
          <a:prstGeom prst="rect">
            <a:avLst/>
          </a:prstGeom>
        </p:spPr>
      </p:pic>
      <p:cxnSp>
        <p:nvCxnSpPr>
          <p:cNvPr id="4" name="Rett pilkobling 3">
            <a:extLst>
              <a:ext uri="{FF2B5EF4-FFF2-40B4-BE49-F238E27FC236}">
                <a16:creationId xmlns:a16="http://schemas.microsoft.com/office/drawing/2014/main" id="{A0A08B88-E684-A6B5-964E-7A5B729823EA}"/>
              </a:ext>
            </a:extLst>
          </p:cNvPr>
          <p:cNvCxnSpPr>
            <a:cxnSpLocks/>
          </p:cNvCxnSpPr>
          <p:nvPr/>
        </p:nvCxnSpPr>
        <p:spPr>
          <a:xfrm flipV="1">
            <a:off x="3161415" y="3099389"/>
            <a:ext cx="2564219" cy="603853"/>
          </a:xfrm>
          <a:prstGeom prst="straightConnector1">
            <a:avLst/>
          </a:prstGeom>
          <a:ln w="31750" cap="rnd">
            <a:tailEnd type="oval"/>
          </a:ln>
        </p:spPr>
        <p:style>
          <a:lnRef idx="1">
            <a:schemeClr val="dk1"/>
          </a:lnRef>
          <a:fillRef idx="0">
            <a:schemeClr val="dk1"/>
          </a:fillRef>
          <a:effectRef idx="0">
            <a:schemeClr val="dk1"/>
          </a:effectRef>
          <a:fontRef idx="minor">
            <a:schemeClr val="tx1"/>
          </a:fontRef>
        </p:style>
      </p:cxnSp>
      <p:sp>
        <p:nvSpPr>
          <p:cNvPr id="8" name="TekstSylinder 7">
            <a:extLst>
              <a:ext uri="{FF2B5EF4-FFF2-40B4-BE49-F238E27FC236}">
                <a16:creationId xmlns:a16="http://schemas.microsoft.com/office/drawing/2014/main" id="{811271F4-1949-B6F7-01CD-8A1C8614D3A0}"/>
              </a:ext>
            </a:extLst>
          </p:cNvPr>
          <p:cNvSpPr txBox="1"/>
          <p:nvPr/>
        </p:nvSpPr>
        <p:spPr>
          <a:xfrm>
            <a:off x="5903731" y="2945500"/>
            <a:ext cx="1041990" cy="307777"/>
          </a:xfrm>
          <a:prstGeom prst="rect">
            <a:avLst/>
          </a:prstGeom>
          <a:noFill/>
          <a:ln w="6350">
            <a:solidFill>
              <a:schemeClr val="tx1"/>
            </a:solidFill>
          </a:ln>
        </p:spPr>
        <p:txBody>
          <a:bodyPr wrap="square" rtlCol="0">
            <a:spAutoFit/>
          </a:bodyPr>
          <a:lstStyle/>
          <a:p>
            <a:r>
              <a:rPr lang="nb-NO" sz="1400"/>
              <a:t>158MNOK</a:t>
            </a:r>
          </a:p>
        </p:txBody>
      </p:sp>
    </p:spTree>
    <p:extLst>
      <p:ext uri="{BB962C8B-B14F-4D97-AF65-F5344CB8AC3E}">
        <p14:creationId xmlns:p14="http://schemas.microsoft.com/office/powerpoint/2010/main" val="2745969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p:txBody>
          <a:bodyPr anchor="t">
            <a:normAutofit/>
          </a:bodyPr>
          <a:lstStyle/>
          <a:p>
            <a:r>
              <a:rPr lang="nb-NO"/>
              <a:t>Nytt </a:t>
            </a:r>
            <a:r>
              <a:rPr lang="nb-NO" err="1"/>
              <a:t>frå</a:t>
            </a:r>
            <a:r>
              <a:rPr lang="nb-NO"/>
              <a:t> Skyss</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p:txBody>
          <a:bodyPr>
            <a:normAutofit/>
          </a:bodyPr>
          <a:lstStyle/>
          <a:p>
            <a:r>
              <a:rPr lang="nb-NO"/>
              <a:t>Kundeutvikling</a:t>
            </a:r>
          </a:p>
        </p:txBody>
      </p:sp>
      <p:sp>
        <p:nvSpPr>
          <p:cNvPr id="5" name="TekstSylinder 4">
            <a:extLst>
              <a:ext uri="{FF2B5EF4-FFF2-40B4-BE49-F238E27FC236}">
                <a16:creationId xmlns:a16="http://schemas.microsoft.com/office/drawing/2014/main" id="{392392B0-3F1F-3686-3253-1A9B521634D1}"/>
              </a:ext>
            </a:extLst>
          </p:cNvPr>
          <p:cNvSpPr txBox="1"/>
          <p:nvPr/>
        </p:nvSpPr>
        <p:spPr>
          <a:xfrm>
            <a:off x="3046997" y="3244334"/>
            <a:ext cx="6093994" cy="369332"/>
          </a:xfrm>
          <a:prstGeom prst="rect">
            <a:avLst/>
          </a:prstGeom>
          <a:noFill/>
        </p:spPr>
        <p:txBody>
          <a:bodyPr wrap="square">
            <a:spAutoFit/>
          </a:bodyPr>
          <a:lstStyle/>
          <a:p>
            <a:r>
              <a:rPr lang="nb-NO"/>
              <a:t> </a:t>
            </a:r>
          </a:p>
        </p:txBody>
      </p:sp>
    </p:spTree>
    <p:extLst>
      <p:ext uri="{BB962C8B-B14F-4D97-AF65-F5344CB8AC3E}">
        <p14:creationId xmlns:p14="http://schemas.microsoft.com/office/powerpoint/2010/main" val="4237510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p>
            <a:r>
              <a:rPr lang="nb-NO" sz="3200" b="1">
                <a:latin typeface="Arial"/>
                <a:cs typeface="Arial"/>
              </a:rPr>
              <a:t>Vestland</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b-NO" sz="2000" err="1">
                <a:latin typeface="Arial"/>
                <a:cs typeface="Arial"/>
              </a:rPr>
              <a:t>passasjerar</a:t>
            </a:r>
            <a:r>
              <a:rPr lang="nb-NO" sz="2000">
                <a:latin typeface="Arial"/>
                <a:cs typeface="Arial"/>
              </a:rPr>
              <a:t> på buss 2019 – juli 2024</a:t>
            </a:r>
            <a:endParaRPr lang="nb-NO" sz="3200">
              <a:latin typeface="Arial"/>
              <a:cs typeface="Arial"/>
            </a:endParaRPr>
          </a:p>
        </p:txBody>
      </p:sp>
      <p:sp>
        <p:nvSpPr>
          <p:cNvPr id="3" name="Plassholder for tekst 2">
            <a:extLst>
              <a:ext uri="{FF2B5EF4-FFF2-40B4-BE49-F238E27FC236}">
                <a16:creationId xmlns:a16="http://schemas.microsoft.com/office/drawing/2014/main" id="{081D3DC4-23A2-FF6F-5DAA-3A6888301408}"/>
              </a:ext>
            </a:extLst>
          </p:cNvPr>
          <p:cNvSpPr>
            <a:spLocks noGrp="1"/>
          </p:cNvSpPr>
          <p:nvPr>
            <p:ph type="body" sz="quarter" idx="10"/>
          </p:nvPr>
        </p:nvSpPr>
        <p:spPr/>
        <p:txBody>
          <a:bodyPr/>
          <a:lstStyle/>
          <a:p>
            <a:endParaRPr lang="nb-NO"/>
          </a:p>
        </p:txBody>
      </p:sp>
      <p:graphicFrame>
        <p:nvGraphicFramePr>
          <p:cNvPr id="7" name="Tabell 6">
            <a:extLst>
              <a:ext uri="{FF2B5EF4-FFF2-40B4-BE49-F238E27FC236}">
                <a16:creationId xmlns:a16="http://schemas.microsoft.com/office/drawing/2014/main" id="{956BF4E0-6C76-B4F0-EC30-BE9E5346FE1F}"/>
              </a:ext>
            </a:extLst>
          </p:cNvPr>
          <p:cNvGraphicFramePr>
            <a:graphicFrameLocks noGrp="1"/>
          </p:cNvGraphicFramePr>
          <p:nvPr>
            <p:extLst>
              <p:ext uri="{D42A27DB-BD31-4B8C-83A1-F6EECF244321}">
                <p14:modId xmlns:p14="http://schemas.microsoft.com/office/powerpoint/2010/main" val="3532113903"/>
              </p:ext>
            </p:extLst>
          </p:nvPr>
        </p:nvGraphicFramePr>
        <p:xfrm>
          <a:off x="555719" y="1853396"/>
          <a:ext cx="3775767" cy="3320755"/>
        </p:xfrm>
        <a:graphic>
          <a:graphicData uri="http://schemas.openxmlformats.org/drawingml/2006/table">
            <a:tbl>
              <a:tblPr firstRow="1">
                <a:tableStyleId>{9D7B26C5-4107-4FEC-AEDC-1716B250A1EF}</a:tableStyleId>
              </a:tblPr>
              <a:tblGrid>
                <a:gridCol w="1300625">
                  <a:extLst>
                    <a:ext uri="{9D8B030D-6E8A-4147-A177-3AD203B41FA5}">
                      <a16:colId xmlns:a16="http://schemas.microsoft.com/office/drawing/2014/main" val="265700823"/>
                    </a:ext>
                  </a:extLst>
                </a:gridCol>
                <a:gridCol w="2475142">
                  <a:extLst>
                    <a:ext uri="{9D8B030D-6E8A-4147-A177-3AD203B41FA5}">
                      <a16:colId xmlns:a16="http://schemas.microsoft.com/office/drawing/2014/main" val="645201669"/>
                    </a:ext>
                  </a:extLst>
                </a:gridCol>
              </a:tblGrid>
              <a:tr h="363934">
                <a:tc>
                  <a:txBody>
                    <a:bodyPr/>
                    <a:lstStyle/>
                    <a:p>
                      <a:pPr algn="ctr" fontAlgn="b"/>
                      <a:r>
                        <a:rPr lang="nb-NO" sz="1600" b="1" u="none" strike="noStrike">
                          <a:solidFill>
                            <a:srgbClr val="000000"/>
                          </a:solidFill>
                          <a:effectLst/>
                        </a:rPr>
                        <a:t>År</a:t>
                      </a:r>
                      <a:endParaRPr lang="nb-NO" sz="1600" b="1"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Buss</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1291672194"/>
                  </a:ext>
                </a:extLst>
              </a:tr>
              <a:tr h="469741">
                <a:tc>
                  <a:txBody>
                    <a:bodyPr/>
                    <a:lstStyle/>
                    <a:p>
                      <a:pPr lvl="0" algn="ctr">
                        <a:buNone/>
                      </a:pPr>
                      <a:r>
                        <a:rPr lang="nb-NO" sz="1600" b="0" u="none" strike="noStrike">
                          <a:solidFill>
                            <a:srgbClr val="000000"/>
                          </a:solidFill>
                          <a:effectLst/>
                        </a:rPr>
                        <a:t>2019</a:t>
                      </a:r>
                      <a:endParaRPr lang="nb-NO" sz="1600" b="0" i="0" u="none" strike="noStrike">
                        <a:solidFill>
                          <a:srgbClr val="000000"/>
                        </a:solidFill>
                        <a:effectLst/>
                        <a:latin typeface="+mj-lt"/>
                        <a:ea typeface="Roboto"/>
                      </a:endParaRPr>
                    </a:p>
                  </a:txBody>
                  <a:tcPr marL="9524" marR="9524" marT="9524" marB="0" anchor="ctr"/>
                </a:tc>
                <a:tc>
                  <a:txBody>
                    <a:bodyPr/>
                    <a:lstStyle/>
                    <a:p>
                      <a:pPr lvl="0" algn="ctr">
                        <a:buNone/>
                      </a:pPr>
                      <a:r>
                        <a:rPr lang="nb-NO" sz="1600" b="0" u="none" strike="noStrike">
                          <a:solidFill>
                            <a:srgbClr val="000000"/>
                          </a:solidFill>
                          <a:effectLst/>
                        </a:rPr>
                        <a:t>   61 661 000 </a:t>
                      </a:r>
                      <a:endParaRPr lang="nb-NO" sz="1600" b="0" i="0" u="none" strike="noStrike">
                        <a:solidFill>
                          <a:srgbClr val="000000"/>
                        </a:solidFill>
                        <a:effectLst/>
                        <a:latin typeface="+mj-lt"/>
                        <a:ea typeface="Roboto"/>
                      </a:endParaRPr>
                    </a:p>
                  </a:txBody>
                  <a:tcPr marL="9524" marR="9524" marT="9524" marB="0" anchor="ctr">
                    <a:solidFill>
                      <a:srgbClr val="F9F5E5"/>
                    </a:solidFill>
                  </a:tcPr>
                </a:tc>
                <a:extLst>
                  <a:ext uri="{0D108BD9-81ED-4DB2-BD59-A6C34878D82A}">
                    <a16:rowId xmlns:a16="http://schemas.microsoft.com/office/drawing/2014/main" val="882956893"/>
                  </a:ext>
                </a:extLst>
              </a:tr>
              <a:tr h="469164">
                <a:tc>
                  <a:txBody>
                    <a:bodyPr/>
                    <a:lstStyle/>
                    <a:p>
                      <a:pPr algn="ctr" fontAlgn="b"/>
                      <a:r>
                        <a:rPr lang="nb-NO" sz="1600" b="0" u="none" strike="noStrike">
                          <a:solidFill>
                            <a:srgbClr val="000000"/>
                          </a:solidFill>
                          <a:effectLst/>
                        </a:rPr>
                        <a:t>2020</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41 461 000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1655313216"/>
                  </a:ext>
                </a:extLst>
              </a:tr>
              <a:tr h="504479">
                <a:tc>
                  <a:txBody>
                    <a:bodyPr/>
                    <a:lstStyle/>
                    <a:p>
                      <a:pPr algn="ctr" fontAlgn="b"/>
                      <a:r>
                        <a:rPr lang="nb-NO" sz="1600" b="0" u="none" strike="noStrike">
                          <a:solidFill>
                            <a:srgbClr val="000000"/>
                          </a:solidFill>
                          <a:effectLst/>
                        </a:rPr>
                        <a:t>2021</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45 784 000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362698537"/>
                  </a:ext>
                </a:extLst>
              </a:tr>
              <a:tr h="504479">
                <a:tc>
                  <a:txBody>
                    <a:bodyPr/>
                    <a:lstStyle/>
                    <a:p>
                      <a:pPr algn="ctr" fontAlgn="b"/>
                      <a:r>
                        <a:rPr lang="nb-NO" sz="1600" b="0" u="none" strike="noStrike">
                          <a:solidFill>
                            <a:srgbClr val="000000"/>
                          </a:solidFill>
                          <a:effectLst/>
                        </a:rPr>
                        <a:t>2022</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57 805 000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61101602"/>
                  </a:ext>
                </a:extLst>
              </a:tr>
              <a:tr h="504479">
                <a:tc>
                  <a:txBody>
                    <a:bodyPr/>
                    <a:lstStyle/>
                    <a:p>
                      <a:pPr algn="ctr" fontAlgn="b"/>
                      <a:r>
                        <a:rPr lang="nb-NO" sz="1600" b="0" u="none" strike="noStrike">
                          <a:solidFill>
                            <a:srgbClr val="000000"/>
                          </a:solidFill>
                          <a:effectLst/>
                        </a:rPr>
                        <a:t>2023</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63 071 000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extLst>
                  <a:ext uri="{0D108BD9-81ED-4DB2-BD59-A6C34878D82A}">
                    <a16:rowId xmlns:a16="http://schemas.microsoft.com/office/drawing/2014/main" val="3296940573"/>
                  </a:ext>
                </a:extLst>
              </a:tr>
              <a:tr h="504479">
                <a:tc>
                  <a:txBody>
                    <a:bodyPr/>
                    <a:lstStyle/>
                    <a:p>
                      <a:pPr lvl="0" algn="ctr">
                        <a:buNone/>
                      </a:pPr>
                      <a:r>
                        <a:rPr lang="nb-NO" sz="1600" b="0" u="none" strike="noStrike">
                          <a:solidFill>
                            <a:srgbClr val="000000"/>
                          </a:solidFill>
                          <a:effectLst/>
                        </a:rPr>
                        <a:t> 2024 </a:t>
                      </a:r>
                    </a:p>
                  </a:txBody>
                  <a:tcPr marL="9524" marR="9524" marT="9524" marB="0" anchor="ctr"/>
                </a:tc>
                <a:tc>
                  <a:txBody>
                    <a:bodyPr/>
                    <a:lstStyle/>
                    <a:p>
                      <a:pPr lvl="0" algn="ctr">
                        <a:buNone/>
                      </a:pPr>
                      <a:r>
                        <a:rPr lang="nb-NO" sz="1600" b="0" u="none" strike="noStrike">
                          <a:solidFill>
                            <a:srgbClr val="000000"/>
                          </a:solidFill>
                          <a:effectLst/>
                        </a:rPr>
                        <a:t>  36 582 000 </a:t>
                      </a:r>
                      <a:r>
                        <a:rPr lang="nb-NO" sz="1200" b="0" u="none" strike="noStrike">
                          <a:solidFill>
                            <a:srgbClr val="000000"/>
                          </a:solidFill>
                          <a:effectLst/>
                        </a:rPr>
                        <a:t>(+4,43%) *</a:t>
                      </a:r>
                    </a:p>
                  </a:txBody>
                  <a:tcPr marL="9524" marR="9524" marT="9524" marB="0" anchor="ctr">
                    <a:solidFill>
                      <a:srgbClr val="F9F5E5"/>
                    </a:solidFill>
                  </a:tcPr>
                </a:tc>
                <a:extLst>
                  <a:ext uri="{0D108BD9-81ED-4DB2-BD59-A6C34878D82A}">
                    <a16:rowId xmlns:a16="http://schemas.microsoft.com/office/drawing/2014/main" val="342847080"/>
                  </a:ext>
                </a:extLst>
              </a:tr>
            </a:tbl>
          </a:graphicData>
        </a:graphic>
      </p:graphicFrame>
      <p:sp>
        <p:nvSpPr>
          <p:cNvPr id="5" name="TekstSylinder 1">
            <a:extLst>
              <a:ext uri="{FF2B5EF4-FFF2-40B4-BE49-F238E27FC236}">
                <a16:creationId xmlns:a16="http://schemas.microsoft.com/office/drawing/2014/main" id="{1C3ECC78-77F9-88F9-F81B-848EEFF23ACA}"/>
              </a:ext>
            </a:extLst>
          </p:cNvPr>
          <p:cNvSpPr txBox="1"/>
          <p:nvPr/>
        </p:nvSpPr>
        <p:spPr>
          <a:xfrm>
            <a:off x="555719" y="5345630"/>
            <a:ext cx="55361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Tall januar-juli. Prosent indikerer endring </a:t>
            </a:r>
            <a:r>
              <a:rPr lang="nb-NO" sz="1200" err="1">
                <a:latin typeface="Arial"/>
                <a:cs typeface="Arial"/>
              </a:rPr>
              <a:t>ifht</a:t>
            </a:r>
            <a:r>
              <a:rPr lang="nb-NO" sz="1200">
                <a:latin typeface="Arial"/>
                <a:cs typeface="Arial"/>
              </a:rPr>
              <a:t>. samme tidsperiode 2023. </a:t>
            </a:r>
            <a:endParaRPr lang="nb-NO" sz="1200"/>
          </a:p>
        </p:txBody>
      </p:sp>
      <p:graphicFrame>
        <p:nvGraphicFramePr>
          <p:cNvPr id="2" name="Diagram 1">
            <a:extLst>
              <a:ext uri="{FF2B5EF4-FFF2-40B4-BE49-F238E27FC236}">
                <a16:creationId xmlns:a16="http://schemas.microsoft.com/office/drawing/2014/main" id="{4D5BDD39-EBFD-926D-9584-93E8AE0C6C20}"/>
              </a:ext>
            </a:extLst>
          </p:cNvPr>
          <p:cNvGraphicFramePr>
            <a:graphicFrameLocks/>
          </p:cNvGraphicFramePr>
          <p:nvPr>
            <p:extLst>
              <p:ext uri="{D42A27DB-BD31-4B8C-83A1-F6EECF244321}">
                <p14:modId xmlns:p14="http://schemas.microsoft.com/office/powerpoint/2010/main" val="1673873582"/>
              </p:ext>
            </p:extLst>
          </p:nvPr>
        </p:nvGraphicFramePr>
        <p:xfrm>
          <a:off x="4680038" y="1853396"/>
          <a:ext cx="6606609" cy="33207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8660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8CE1A3A-837B-F1C6-1F72-DE9B7E24898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p>
            <a:r>
              <a:rPr lang="nb-NO" sz="3200" b="1">
                <a:latin typeface="Arial"/>
                <a:cs typeface="Arial"/>
              </a:rPr>
              <a:t>Område for byvekstavtalen</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n-NO" sz="2000" b="0">
                <a:latin typeface="Arial"/>
                <a:cs typeface="Arial"/>
              </a:rPr>
              <a:t>passasjerar</a:t>
            </a:r>
            <a:r>
              <a:rPr kumimoji="0" lang="nb-NO" sz="2000" i="0" u="none" strike="noStrike" kern="1200" cap="none" spc="0" normalizeH="0" baseline="0" noProof="0">
                <a:ln>
                  <a:noFill/>
                </a:ln>
                <a:solidFill>
                  <a:srgbClr val="000000"/>
                </a:solidFill>
                <a:effectLst/>
                <a:uLnTx/>
                <a:uFillTx/>
                <a:latin typeface="Arial" panose="020B0604020202020204"/>
                <a:ea typeface="+mj-ea"/>
                <a:cs typeface="+mj-cs"/>
              </a:rPr>
              <a:t> </a:t>
            </a:r>
            <a:r>
              <a:rPr lang="nb-NO" sz="2000">
                <a:latin typeface="Arial"/>
                <a:cs typeface="Arial"/>
              </a:rPr>
              <a:t>på buss 2019 – juli 2024</a:t>
            </a:r>
          </a:p>
        </p:txBody>
      </p:sp>
      <p:sp>
        <p:nvSpPr>
          <p:cNvPr id="3" name="Plassholder for tekst 2">
            <a:extLst>
              <a:ext uri="{FF2B5EF4-FFF2-40B4-BE49-F238E27FC236}">
                <a16:creationId xmlns:a16="http://schemas.microsoft.com/office/drawing/2014/main" id="{1E765654-70C5-4EBC-A640-F0FF45974E07}"/>
              </a:ext>
            </a:extLst>
          </p:cNvPr>
          <p:cNvSpPr>
            <a:spLocks noGrp="1"/>
          </p:cNvSpPr>
          <p:nvPr>
            <p:ph type="body" sz="quarter" idx="10"/>
          </p:nvPr>
        </p:nvSpPr>
        <p:spPr/>
        <p:txBody>
          <a:bodyPr/>
          <a:lstStyle/>
          <a:p>
            <a:endParaRPr lang="nb-NO"/>
          </a:p>
        </p:txBody>
      </p:sp>
      <p:graphicFrame>
        <p:nvGraphicFramePr>
          <p:cNvPr id="4" name="Tabell 3">
            <a:extLst>
              <a:ext uri="{FF2B5EF4-FFF2-40B4-BE49-F238E27FC236}">
                <a16:creationId xmlns:a16="http://schemas.microsoft.com/office/drawing/2014/main" id="{49934BFD-0D3D-E1C9-D8F0-7C012ED02759}"/>
              </a:ext>
            </a:extLst>
          </p:cNvPr>
          <p:cNvGraphicFramePr>
            <a:graphicFrameLocks noGrp="1"/>
          </p:cNvGraphicFramePr>
          <p:nvPr>
            <p:extLst>
              <p:ext uri="{D42A27DB-BD31-4B8C-83A1-F6EECF244321}">
                <p14:modId xmlns:p14="http://schemas.microsoft.com/office/powerpoint/2010/main" val="663114849"/>
              </p:ext>
            </p:extLst>
          </p:nvPr>
        </p:nvGraphicFramePr>
        <p:xfrm>
          <a:off x="555719" y="1852672"/>
          <a:ext cx="3457184" cy="3413976"/>
        </p:xfrm>
        <a:graphic>
          <a:graphicData uri="http://schemas.openxmlformats.org/drawingml/2006/table">
            <a:tbl>
              <a:tblPr firstRow="1">
                <a:tableStyleId>{9D7B26C5-4107-4FEC-AEDC-1716B250A1EF}</a:tableStyleId>
              </a:tblPr>
              <a:tblGrid>
                <a:gridCol w="1340285">
                  <a:extLst>
                    <a:ext uri="{9D8B030D-6E8A-4147-A177-3AD203B41FA5}">
                      <a16:colId xmlns:a16="http://schemas.microsoft.com/office/drawing/2014/main" val="1138817649"/>
                    </a:ext>
                  </a:extLst>
                </a:gridCol>
                <a:gridCol w="2116899">
                  <a:extLst>
                    <a:ext uri="{9D8B030D-6E8A-4147-A177-3AD203B41FA5}">
                      <a16:colId xmlns:a16="http://schemas.microsoft.com/office/drawing/2014/main" val="3018458377"/>
                    </a:ext>
                  </a:extLst>
                </a:gridCol>
              </a:tblGrid>
              <a:tr h="487711">
                <a:tc>
                  <a:txBody>
                    <a:bodyPr/>
                    <a:lstStyle/>
                    <a:p>
                      <a:pPr marL="0" algn="ctr" defTabSz="914400" rtl="0" eaLnBrk="1" fontAlgn="b" latinLnBrk="0" hangingPunct="1"/>
                      <a:r>
                        <a:rPr lang="nb-NO" sz="1600" b="1" u="none" strike="noStrike" kern="1200">
                          <a:solidFill>
                            <a:srgbClr val="000000"/>
                          </a:solidFill>
                          <a:effectLst/>
                          <a:latin typeface="+mn-lt"/>
                        </a:rPr>
                        <a:t>År</a:t>
                      </a:r>
                      <a:endParaRPr lang="nb-NO" sz="1600" b="1"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latin typeface="+mn-l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03296528"/>
                  </a:ext>
                </a:extLst>
              </a:tr>
              <a:tr h="487711">
                <a:tc>
                  <a:txBody>
                    <a:bodyPr/>
                    <a:lstStyle/>
                    <a:p>
                      <a:pPr marL="0" algn="ctr" defTabSz="914400" rtl="0" eaLnBrk="1" fontAlgn="b" latinLnBrk="0" hangingPunct="1"/>
                      <a:r>
                        <a:rPr lang="nb-NO" sz="1600" b="0" u="none" strike="noStrike" kern="1200">
                          <a:solidFill>
                            <a:srgbClr val="000000"/>
                          </a:solidFill>
                          <a:effectLst/>
                          <a:latin typeface="+mn-l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52 865 000</a:t>
                      </a:r>
                    </a:p>
                  </a:txBody>
                  <a:tcPr marL="6350" marR="6350" marT="6350" marB="0" anchor="ctr">
                    <a:solidFill>
                      <a:srgbClr val="F9F5E5"/>
                    </a:solidFill>
                  </a:tcPr>
                </a:tc>
                <a:extLst>
                  <a:ext uri="{0D108BD9-81ED-4DB2-BD59-A6C34878D82A}">
                    <a16:rowId xmlns:a16="http://schemas.microsoft.com/office/drawing/2014/main" val="3999802258"/>
                  </a:ext>
                </a:extLst>
              </a:tr>
              <a:tr h="487711">
                <a:tc>
                  <a:txBody>
                    <a:bodyPr/>
                    <a:lstStyle/>
                    <a:p>
                      <a:pPr marL="0" algn="ctr" defTabSz="914400" rtl="0" eaLnBrk="1" fontAlgn="b" latinLnBrk="0" hangingPunct="1"/>
                      <a:r>
                        <a:rPr lang="nb-NO" sz="1600" b="0" u="none" strike="noStrike" kern="1200">
                          <a:solidFill>
                            <a:srgbClr val="000000"/>
                          </a:solidFill>
                          <a:effectLst/>
                          <a:latin typeface="+mn-l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34 966 000</a:t>
                      </a:r>
                    </a:p>
                  </a:txBody>
                  <a:tcPr marL="6350" marR="6350" marT="6350" marB="0" anchor="ctr">
                    <a:solidFill>
                      <a:srgbClr val="F9F5E5"/>
                    </a:solidFill>
                  </a:tcPr>
                </a:tc>
                <a:extLst>
                  <a:ext uri="{0D108BD9-81ED-4DB2-BD59-A6C34878D82A}">
                    <a16:rowId xmlns:a16="http://schemas.microsoft.com/office/drawing/2014/main" val="1613284827"/>
                  </a:ext>
                </a:extLst>
              </a:tr>
              <a:tr h="487711">
                <a:tc>
                  <a:txBody>
                    <a:bodyPr/>
                    <a:lstStyle/>
                    <a:p>
                      <a:pPr marL="0" algn="ctr" defTabSz="914400" rtl="0" eaLnBrk="1" fontAlgn="b" latinLnBrk="0" hangingPunct="1"/>
                      <a:r>
                        <a:rPr lang="nb-NO" sz="1600" b="0" u="none" strike="noStrike" kern="1200">
                          <a:solidFill>
                            <a:srgbClr val="000000"/>
                          </a:solidFill>
                          <a:effectLst/>
                          <a:latin typeface="+mn-l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39 885 000</a:t>
                      </a:r>
                    </a:p>
                  </a:txBody>
                  <a:tcPr marL="6350" marR="6350" marT="6350" marB="0" anchor="ctr">
                    <a:solidFill>
                      <a:srgbClr val="F9F5E5"/>
                    </a:solidFill>
                  </a:tcPr>
                </a:tc>
                <a:extLst>
                  <a:ext uri="{0D108BD9-81ED-4DB2-BD59-A6C34878D82A}">
                    <a16:rowId xmlns:a16="http://schemas.microsoft.com/office/drawing/2014/main" val="368260690"/>
                  </a:ext>
                </a:extLst>
              </a:tr>
              <a:tr h="487711">
                <a:tc>
                  <a:txBody>
                    <a:bodyPr/>
                    <a:lstStyle/>
                    <a:p>
                      <a:pPr marL="0" algn="ctr" defTabSz="914400" rtl="0" eaLnBrk="1" fontAlgn="b" latinLnBrk="0" hangingPunct="1"/>
                      <a:r>
                        <a:rPr lang="nb-NO" sz="1600" b="0" u="none" strike="noStrike" kern="1200">
                          <a:solidFill>
                            <a:srgbClr val="000000"/>
                          </a:solidFill>
                          <a:effectLst/>
                          <a:latin typeface="+mn-l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51 405 000</a:t>
                      </a:r>
                    </a:p>
                  </a:txBody>
                  <a:tcPr marL="6350" marR="6350" marT="6350" marB="0" anchor="ctr">
                    <a:solidFill>
                      <a:srgbClr val="F9F5E5"/>
                    </a:solidFill>
                  </a:tcPr>
                </a:tc>
                <a:extLst>
                  <a:ext uri="{0D108BD9-81ED-4DB2-BD59-A6C34878D82A}">
                    <a16:rowId xmlns:a16="http://schemas.microsoft.com/office/drawing/2014/main" val="1321015237"/>
                  </a:ext>
                </a:extLst>
              </a:tr>
              <a:tr h="487711">
                <a:tc>
                  <a:txBody>
                    <a:bodyPr/>
                    <a:lstStyle/>
                    <a:p>
                      <a:pPr marL="0" algn="ctr" defTabSz="914400" rtl="0" eaLnBrk="1" fontAlgn="b" latinLnBrk="0" hangingPunct="1"/>
                      <a:r>
                        <a:rPr lang="nb-NO" sz="1600" b="0" u="none" strike="noStrike" kern="1200">
                          <a:solidFill>
                            <a:srgbClr val="000000"/>
                          </a:solidFill>
                          <a:effectLst/>
                          <a:latin typeface="+mn-l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57 015 000</a:t>
                      </a:r>
                    </a:p>
                  </a:txBody>
                  <a:tcPr marL="6350" marR="6350" marT="6350" marB="0" anchor="ctr">
                    <a:solidFill>
                      <a:srgbClr val="F9F5E5"/>
                    </a:solidFill>
                  </a:tcPr>
                </a:tc>
                <a:extLst>
                  <a:ext uri="{0D108BD9-81ED-4DB2-BD59-A6C34878D82A}">
                    <a16:rowId xmlns:a16="http://schemas.microsoft.com/office/drawing/2014/main" val="3045939431"/>
                  </a:ext>
                </a:extLst>
              </a:tr>
              <a:tr h="487710">
                <a:tc>
                  <a:txBody>
                    <a:bodyPr/>
                    <a:lstStyle/>
                    <a:p>
                      <a:pPr marL="0" lvl="0" algn="ctr" defTabSz="914400">
                        <a:buNone/>
                      </a:pPr>
                      <a:r>
                        <a:rPr lang="nb-NO" sz="1600" b="0" u="none" strike="noStrike" kern="1200">
                          <a:solidFill>
                            <a:srgbClr val="000000"/>
                          </a:solidFill>
                          <a:effectLst/>
                          <a:latin typeface="+mn-lt"/>
                        </a:rPr>
                        <a:t>2024</a:t>
                      </a:r>
                    </a:p>
                  </a:txBody>
                  <a:tcPr marL="9524" marR="9524" marT="9524" marB="0" anchor="ctr"/>
                </a:tc>
                <a:tc>
                  <a:txBody>
                    <a:bodyPr/>
                    <a:lstStyle/>
                    <a:p>
                      <a:pPr lvl="0" algn="ctr">
                        <a:buNone/>
                      </a:pPr>
                      <a:r>
                        <a:rPr lang="nn-NO" sz="1600" b="0" i="0" u="none" strike="noStrike">
                          <a:solidFill>
                            <a:srgbClr val="000000"/>
                          </a:solidFill>
                          <a:effectLst/>
                          <a:latin typeface="+mn-lt"/>
                        </a:rPr>
                        <a:t>32 930 000 </a:t>
                      </a:r>
                      <a:r>
                        <a:rPr lang="nb-NO" sz="1200" b="0" i="0" u="none" strike="noStrike" noProof="0">
                          <a:solidFill>
                            <a:srgbClr val="000000"/>
                          </a:solidFill>
                          <a:effectLst/>
                          <a:latin typeface="Arial"/>
                        </a:rPr>
                        <a:t>(+3,46%) *</a:t>
                      </a:r>
                      <a:endParaRPr lang="nn-NO" sz="1600" b="0" i="0" u="none" strike="noStrike">
                        <a:solidFill>
                          <a:srgbClr val="000000"/>
                        </a:solidFill>
                        <a:effectLst/>
                        <a:latin typeface="+mn-lt"/>
                      </a:endParaRPr>
                    </a:p>
                  </a:txBody>
                  <a:tcPr marL="6350" marR="6350" marT="6350" marB="0" anchor="ctr">
                    <a:solidFill>
                      <a:srgbClr val="F9F5E5"/>
                    </a:solidFill>
                  </a:tcPr>
                </a:tc>
                <a:extLst>
                  <a:ext uri="{0D108BD9-81ED-4DB2-BD59-A6C34878D82A}">
                    <a16:rowId xmlns:a16="http://schemas.microsoft.com/office/drawing/2014/main" val="2761831017"/>
                  </a:ext>
                </a:extLst>
              </a:tr>
            </a:tbl>
          </a:graphicData>
        </a:graphic>
      </p:graphicFrame>
      <p:sp>
        <p:nvSpPr>
          <p:cNvPr id="6" name="TekstSylinder 1">
            <a:extLst>
              <a:ext uri="{FF2B5EF4-FFF2-40B4-BE49-F238E27FC236}">
                <a16:creationId xmlns:a16="http://schemas.microsoft.com/office/drawing/2014/main" id="{EFBE4831-3407-DA95-9267-B0412471E086}"/>
              </a:ext>
            </a:extLst>
          </p:cNvPr>
          <p:cNvSpPr txBox="1"/>
          <p:nvPr/>
        </p:nvSpPr>
        <p:spPr>
          <a:xfrm>
            <a:off x="555719" y="5451062"/>
            <a:ext cx="58028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Tall januar-juli. Prosent indikerer endring </a:t>
            </a:r>
            <a:r>
              <a:rPr lang="nb-NO" sz="1200" err="1">
                <a:latin typeface="Arial"/>
                <a:cs typeface="Arial"/>
              </a:rPr>
              <a:t>ifht</a:t>
            </a:r>
            <a:r>
              <a:rPr lang="nb-NO" sz="1200">
                <a:latin typeface="Arial"/>
                <a:cs typeface="Arial"/>
              </a:rPr>
              <a:t>. samme tidsperiode 2023. </a:t>
            </a:r>
            <a:endParaRPr lang="nb-NO" sz="1200"/>
          </a:p>
        </p:txBody>
      </p:sp>
      <p:graphicFrame>
        <p:nvGraphicFramePr>
          <p:cNvPr id="2" name="Diagram 1">
            <a:extLst>
              <a:ext uri="{FF2B5EF4-FFF2-40B4-BE49-F238E27FC236}">
                <a16:creationId xmlns:a16="http://schemas.microsoft.com/office/drawing/2014/main" id="{776A868C-EFF3-F9D8-E239-9475FA5D47C8}"/>
              </a:ext>
            </a:extLst>
          </p:cNvPr>
          <p:cNvGraphicFramePr>
            <a:graphicFrameLocks/>
          </p:cNvGraphicFramePr>
          <p:nvPr>
            <p:extLst>
              <p:ext uri="{D42A27DB-BD31-4B8C-83A1-F6EECF244321}">
                <p14:modId xmlns:p14="http://schemas.microsoft.com/office/powerpoint/2010/main" val="18680576"/>
              </p:ext>
            </p:extLst>
          </p:nvPr>
        </p:nvGraphicFramePr>
        <p:xfrm>
          <a:off x="4377815" y="1852672"/>
          <a:ext cx="6682240" cy="3413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2095768"/>
      </p:ext>
    </p:extLst>
  </p:cSld>
  <p:clrMapOvr>
    <a:masterClrMapping/>
  </p:clrMapOvr>
</p:sld>
</file>

<file path=ppt/theme/theme1.xml><?xml version="1.0" encoding="utf-8"?>
<a:theme xmlns:a="http://schemas.openxmlformats.org/drawingml/2006/main" name="Skyss forsider 2020">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yss_PPT-mal_2020-v2" id="{DD92799E-60A7-D74A-89D2-C994B37E661D}" vid="{BCAE75A3-A16F-AB42-AFEF-CB9A06484EA8}"/>
    </a:ext>
  </a:extLst>
</a:theme>
</file>

<file path=ppt/theme/theme10.xml><?xml version="1.0" encoding="utf-8"?>
<a:theme xmlns:a="http://schemas.openxmlformats.org/drawingml/2006/main" name="1_3. Tekstsider">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3_Skyss_tom.potx" id="{0701F82C-72BE-445D-BEAC-82F7E4994C58}" vid="{2AAEE8C1-DEF7-48ED-A4D4-970F3CB39285}"/>
    </a:ext>
  </a:extLst>
</a:theme>
</file>

<file path=ppt/theme/theme11.xml><?xml version="1.0" encoding="utf-8"?>
<a:theme xmlns:a="http://schemas.openxmlformats.org/drawingml/2006/main" name="5. Tekst 1/2 og bil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Skyss_tom.potx" id="{0701F82C-72BE-445D-BEAC-82F7E4994C58}" vid="{8ECA65E3-C961-4577-8DDD-913CF352C8D8}"/>
    </a:ext>
  </a:extLst>
</a:theme>
</file>

<file path=ppt/theme/theme12.xml><?xml version="1.0" encoding="utf-8"?>
<a:theme xmlns:a="http://schemas.openxmlformats.org/drawingml/2006/main" name="6. Tittel og bil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Skyss_tom.potx" id="{0701F82C-72BE-445D-BEAC-82F7E4994C58}" vid="{DCA80BE2-F824-4B76-AB62-3A452CE6A4DE}"/>
    </a:ext>
  </a:extLst>
</a:theme>
</file>

<file path=ppt/theme/theme13.xml><?xml version="1.0" encoding="utf-8"?>
<a:theme xmlns:a="http://schemas.openxmlformats.org/drawingml/2006/main" name="Fellesforbundet">
  <a:themeElements>
    <a:clrScheme name="Egendefinert 8">
      <a:dk1>
        <a:srgbClr val="000000"/>
      </a:dk1>
      <a:lt1>
        <a:srgbClr val="FFFFFF"/>
      </a:lt1>
      <a:dk2>
        <a:srgbClr val="191835"/>
      </a:dk2>
      <a:lt2>
        <a:srgbClr val="E9EAE9"/>
      </a:lt2>
      <a:accent1>
        <a:srgbClr val="D00000"/>
      </a:accent1>
      <a:accent2>
        <a:srgbClr val="C2D1A5"/>
      </a:accent2>
      <a:accent3>
        <a:srgbClr val="FD6501"/>
      </a:accent3>
      <a:accent4>
        <a:srgbClr val="FEE1E4"/>
      </a:accent4>
      <a:accent5>
        <a:srgbClr val="621124"/>
      </a:accent5>
      <a:accent6>
        <a:srgbClr val="98B4F5"/>
      </a:accent6>
      <a:hlink>
        <a:srgbClr val="191835"/>
      </a:hlink>
      <a:folHlink>
        <a:srgbClr val="19183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yss 2020 generell">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3.xml><?xml version="1.0" encoding="utf-8"?>
<a:theme xmlns:a="http://schemas.openxmlformats.org/drawingml/2006/main" name="1_Skyss forsider 2020">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kyss 2020 generell">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kyss 2020 generell">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6.xml><?xml version="1.0" encoding="utf-8"?>
<a:theme xmlns:a="http://schemas.openxmlformats.org/drawingml/2006/main" name="Skyss Diverse1">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 modifisert mal" id="{046E5B16-758F-492C-BA6B-70CFAD5C9AA1}" vid="{7C2F7D9D-0143-455F-83D2-7F8B18803353}"/>
    </a:ext>
  </a:extLst>
</a:theme>
</file>

<file path=ppt/theme/theme7.xml><?xml version="1.0" encoding="utf-8"?>
<a:theme xmlns:a="http://schemas.openxmlformats.org/drawingml/2006/main" name="Skyss 2020 generell">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8.xml><?xml version="1.0" encoding="utf-8"?>
<a:theme xmlns:a="http://schemas.openxmlformats.org/drawingml/2006/main" name="3. Tekstsider">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3_Skyss.potx" id="{88564010-3ADB-4451-9541-C4058BBA1201}" vid="{8E6EC2E0-B43B-43D4-93D6-E3BA8516587B}"/>
    </a:ext>
  </a:extLst>
</a:theme>
</file>

<file path=ppt/theme/theme9.xml><?xml version="1.0" encoding="utf-8"?>
<a:theme xmlns:a="http://schemas.openxmlformats.org/drawingml/2006/main" name="4. Tekst 2/3 og bil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Skyss_tom.potx" id="{0701F82C-72BE-445D-BEAC-82F7E4994C58}" vid="{FCDDE593-6D92-40E5-80FE-E852DE858AF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9256AEE8A1E8F4EACA1EB1CCC82BF9A" ma:contentTypeVersion="20" ma:contentTypeDescription="Opprett et nytt dokument." ma:contentTypeScope="" ma:versionID="ce5c4338d4b2c7e76bac942b177389d8">
  <xsd:schema xmlns:xsd="http://www.w3.org/2001/XMLSchema" xmlns:xs="http://www.w3.org/2001/XMLSchema" xmlns:p="http://schemas.microsoft.com/office/2006/metadata/properties" xmlns:ns2="a3be91da-2c9c-4b39-9589-0e72280bcfde" xmlns:ns3="c5e2e9ed-a785-405f-92bf-ac9e26d83f24" targetNamespace="http://schemas.microsoft.com/office/2006/metadata/properties" ma:root="true" ma:fieldsID="3adce5f7f7012e8f11fc5d06ac13ec0a" ns2:_="" ns3:_="">
    <xsd:import namespace="a3be91da-2c9c-4b39-9589-0e72280bcfde"/>
    <xsd:import namespace="c5e2e9ed-a785-405f-92bf-ac9e26d83f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Ressurs" minOccurs="0"/>
                <xsd:element ref="ns2:Bil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e91da-2c9c-4b39-9589-0e72280bc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10104e5-5bbb-4c90-b6ff-9dd7538031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Ressurs" ma:index="25" nillable="true" ma:displayName="Kommentar" ma:format="Dropdown" ma:internalName="Ressurs">
      <xsd:simpleType>
        <xsd:restriction base="dms:Text">
          <xsd:maxLength value="255"/>
        </xsd:restriction>
      </xsd:simpleType>
    </xsd:element>
    <xsd:element name="Bilde" ma:index="26" nillable="true" ma:displayName="Bilde" ma:format="Thumbnail" ma:internalName="Bilde">
      <xsd:simpleType>
        <xsd:restriction base="dms:Unknow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2e9ed-a785-405f-92bf-ac9e26d83f24"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3b70c90c-b25f-48c9-a5bf-910826917f6a}" ma:internalName="TaxCatchAll" ma:showField="CatchAllData" ma:web="c5e2e9ed-a785-405f-92bf-ac9e26d83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5e2e9ed-a785-405f-92bf-ac9e26d83f24">
      <UserInfo>
        <DisplayName>Jørgen-Andre Haagensen Hansen</DisplayName>
        <AccountId>79</AccountId>
        <AccountType/>
      </UserInfo>
      <UserInfo>
        <DisplayName>Jan-Petter Tvedt</DisplayName>
        <AccountId>83</AccountId>
        <AccountType/>
      </UserInfo>
      <UserInfo>
        <DisplayName>Karl Inge Nygård</DisplayName>
        <AccountId>29</AccountId>
        <AccountType/>
      </UserInfo>
      <UserInfo>
        <DisplayName>Hallvard Natvik</DisplayName>
        <AccountId>1728</AccountId>
        <AccountType/>
      </UserInfo>
      <UserInfo>
        <DisplayName>Målfrid Vik Sønstabø</DisplayName>
        <AccountId>64</AccountId>
        <AccountType/>
      </UserInfo>
      <UserInfo>
        <DisplayName>Rolf Fløtre Skogedal</DisplayName>
        <AccountId>31</AccountId>
        <AccountType/>
      </UserInfo>
      <UserInfo>
        <DisplayName>Knut Peder Eriksen</DisplayName>
        <AccountId>124</AccountId>
        <AccountType/>
      </UserInfo>
      <UserInfo>
        <DisplayName>Martin Martinussen Tvedt</DisplayName>
        <AccountId>23</AccountId>
        <AccountType/>
      </UserInfo>
      <UserInfo>
        <DisplayName>Maria Markhus Jacobsen</DisplayName>
        <AccountId>1763</AccountId>
        <AccountType/>
      </UserInfo>
    </SharedWithUsers>
    <lcf76f155ced4ddcb4097134ff3c332f xmlns="a3be91da-2c9c-4b39-9589-0e72280bcfde">
      <Terms xmlns="http://schemas.microsoft.com/office/infopath/2007/PartnerControls"/>
    </lcf76f155ced4ddcb4097134ff3c332f>
    <TaxCatchAll xmlns="c5e2e9ed-a785-405f-92bf-ac9e26d83f24" xsi:nil="true"/>
    <Ressurs xmlns="a3be91da-2c9c-4b39-9589-0e72280bcfde" xsi:nil="true"/>
    <Bilde xmlns="a3be91da-2c9c-4b39-9589-0e72280bcfde" xsi:nil="true"/>
  </documentManagement>
</p:properties>
</file>

<file path=customXml/itemProps1.xml><?xml version="1.0" encoding="utf-8"?>
<ds:datastoreItem xmlns:ds="http://schemas.openxmlformats.org/officeDocument/2006/customXml" ds:itemID="{4D8C3279-77CC-4A7A-B873-86F53242459D}">
  <ds:schemaRefs>
    <ds:schemaRef ds:uri="a3be91da-2c9c-4b39-9589-0e72280bcfde"/>
    <ds:schemaRef ds:uri="c5e2e9ed-a785-405f-92bf-ac9e26d83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77307A-2683-4AEF-A0A4-33BF00EBC75A}">
  <ds:schemaRefs>
    <ds:schemaRef ds:uri="http://schemas.microsoft.com/sharepoint/v3/contenttype/forms"/>
  </ds:schemaRefs>
</ds:datastoreItem>
</file>

<file path=customXml/itemProps3.xml><?xml version="1.0" encoding="utf-8"?>
<ds:datastoreItem xmlns:ds="http://schemas.openxmlformats.org/officeDocument/2006/customXml" ds:itemID="{4C96777C-4F9F-4EF8-97BC-5DCF7A5EEF35}">
  <ds:schemaRefs>
    <ds:schemaRef ds:uri="a3be91da-2c9c-4b39-9589-0e72280bcfde"/>
    <ds:schemaRef ds:uri="c5e2e9ed-a785-405f-92bf-ac9e26d83f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b14945b-0f87-40dd-acf3-5e5e21e6eb36}" enabled="0" method="" siteId="{5b14945b-0f87-40dd-acf3-5e5e21e6eb36}" removed="1"/>
</clbl:labelList>
</file>

<file path=docProps/app.xml><?xml version="1.0" encoding="utf-8"?>
<Properties xmlns="http://schemas.openxmlformats.org/officeDocument/2006/extended-properties" xmlns:vt="http://schemas.openxmlformats.org/officeDocument/2006/docPropsVTypes">
  <Template>2021_Skyss_PPT_mal</Template>
  <Application>Microsoft Office PowerPoint</Application>
  <PresentationFormat>Widescreen</PresentationFormat>
  <Slides>42</Slides>
  <Notes>21</Notes>
  <HiddenSlides>7</HiddenSlides>
  <ScaleCrop>false</ScaleCrop>
  <HeadingPairs>
    <vt:vector size="4" baseType="variant">
      <vt:variant>
        <vt:lpstr>Theme</vt:lpstr>
      </vt:variant>
      <vt:variant>
        <vt:i4>13</vt:i4>
      </vt:variant>
      <vt:variant>
        <vt:lpstr>Slide Titles</vt:lpstr>
      </vt:variant>
      <vt:variant>
        <vt:i4>42</vt:i4>
      </vt:variant>
    </vt:vector>
  </HeadingPairs>
  <TitlesOfParts>
    <vt:vector size="55" baseType="lpstr">
      <vt:lpstr>Skyss forsider 2020</vt:lpstr>
      <vt:lpstr>Skyss 2020 generell</vt:lpstr>
      <vt:lpstr>1_Skyss forsider 2020</vt:lpstr>
      <vt:lpstr>1_Skyss 2020 generell</vt:lpstr>
      <vt:lpstr>2_Skyss 2020 generell</vt:lpstr>
      <vt:lpstr>Skyss Diverse1</vt:lpstr>
      <vt:lpstr>Skyss 2020 generell</vt:lpstr>
      <vt:lpstr>3. Tekstsider</vt:lpstr>
      <vt:lpstr>4. Tekst 2/3 og bilde</vt:lpstr>
      <vt:lpstr>1_3. Tekstsider</vt:lpstr>
      <vt:lpstr>5. Tekst 1/2 og bilde</vt:lpstr>
      <vt:lpstr>6. Tittel og bilde</vt:lpstr>
      <vt:lpstr>Fellesforbundet</vt:lpstr>
      <vt:lpstr>Dialogforum buss Vestland</vt:lpstr>
      <vt:lpstr>Agenda</vt:lpstr>
      <vt:lpstr>Nytt frå Skyss</vt:lpstr>
      <vt:lpstr>Nytt frå Skyss</vt:lpstr>
      <vt:lpstr>Budsjett 2024 mot prognose 2024</vt:lpstr>
      <vt:lpstr>Budsjett 2024 mot prognose 2024</vt:lpstr>
      <vt:lpstr>Nytt frå Skyss</vt:lpstr>
      <vt:lpstr>Vestland – utvikling i tal påstigande passasjerar på buss 2019 – juli 2024</vt:lpstr>
      <vt:lpstr>Område for byvekstavtalen - utvikling i tal påstigande passasjerar på buss 2019 – juli 2024</vt:lpstr>
      <vt:lpstr>Hordaland utanom Bergen - utvikling i tal påstigande passasjerar på buss 2019 – juli 2024</vt:lpstr>
      <vt:lpstr>Sogn og Fjordane - utvikling i tal påstigande passasjerar på buss 2019 – juli 2024</vt:lpstr>
      <vt:lpstr>Andre saker</vt:lpstr>
      <vt:lpstr>Prinsipp og tiltak for effektivisering av rutetilbod med buss og bybane</vt:lpstr>
      <vt:lpstr>Bakgrunn</vt:lpstr>
      <vt:lpstr>Saka er i prosess</vt:lpstr>
      <vt:lpstr>Marknaden for kollektivtrafikk i Vestland</vt:lpstr>
      <vt:lpstr>Prinsipp for effektivisering: by og tettbygde strøk </vt:lpstr>
      <vt:lpstr>Prinsipp for effektivisering: distrikt</vt:lpstr>
      <vt:lpstr>Forslag til tiltak i by</vt:lpstr>
      <vt:lpstr>Forslag til tiltak i by</vt:lpstr>
      <vt:lpstr>Forslag til tiltak i distrikt</vt:lpstr>
      <vt:lpstr>Oppsummering av tiltak</vt:lpstr>
      <vt:lpstr>Innspel og tilbakemeldingar</vt:lpstr>
      <vt:lpstr>Spørsmål frå tillitsvalde og verneombod</vt:lpstr>
      <vt:lpstr>YTF – HTV Tore Even Øvretvedt – Firda Billag Buss AS:</vt:lpstr>
      <vt:lpstr> YTF – HTV Frank Christensen – Tide Buss  </vt:lpstr>
      <vt:lpstr>Saker til Skyss Dialogforum</vt:lpstr>
      <vt:lpstr>Retningslinjer for hva som kan, og ikke kan, tas med på buss</vt:lpstr>
      <vt:lpstr>Retningslinjer for hva som kan, og ikke kan, tas med på buss. Kilder</vt:lpstr>
      <vt:lpstr>Problemstillinger for drøfting</vt:lpstr>
      <vt:lpstr>Bonusordninger i anbudskontrakter</vt:lpstr>
      <vt:lpstr>Problemstillinger for drøfting</vt:lpstr>
      <vt:lpstr>Status bussanbod</vt:lpstr>
      <vt:lpstr>Status pr september 2024</vt:lpstr>
      <vt:lpstr>Bussbillett - ombordtillegg</vt:lpstr>
      <vt:lpstr>De fleste kjøp er i dag digitale</vt:lpstr>
      <vt:lpstr>Fra 2022 ble det mulig å betale med bankkort om bord i busser i hele Vestland</vt:lpstr>
      <vt:lpstr>Ombordtillegg for bruk av både bankkort og kontanter er evaluert</vt:lpstr>
      <vt:lpstr>Skyss ønsker å fjerne ombordtillegg for kjøp med kontanter i sone A,  og ikke innføre ombordtillegg ved bruk av kort</vt:lpstr>
      <vt:lpstr>Planlagde møter – årsplan 2024 og 2025</vt:lpstr>
      <vt:lpstr>Årsplan  - Dialogforum buss Vestland 2024 / 2025</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subject/>
  <dc:creator>Gudrun Einbu</dc:creator>
  <cp:keywords/>
  <dc:description/>
  <cp:revision>1</cp:revision>
  <dcterms:created xsi:type="dcterms:W3CDTF">2022-09-26T14:16:49Z</dcterms:created>
  <dcterms:modified xsi:type="dcterms:W3CDTF">2024-11-12T08:15:56Z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0x010100E9256AEE8A1E8F4EACA1EB1CCC82BF9A</vt:lpwstr>
  </property>
  <property fmtid="{D5CDD505-2E9C-101B-9397-08002B2CF9AE}" pid="3" name="MediaServiceImageTags">
    <vt:lpwstr/>
  </property>
</Properties>
</file>